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1" r:id="rId10"/>
    <p:sldId id="274" r:id="rId11"/>
    <p:sldId id="275" r:id="rId12"/>
    <p:sldId id="27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2FD12-A1C4-463C-9DAF-7EFC121F313A}" type="datetimeFigureOut">
              <a:rPr lang="pl-PL" smtClean="0"/>
              <a:t>09.09.2020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7218-641D-45B4-9B87-0E569801FC6F}" type="slidenum">
              <a:rPr lang="pl-PL" smtClean="0"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334121"/>
          </a:xfrm>
        </p:spPr>
        <p:txBody>
          <a:bodyPr/>
          <a:lstStyle/>
          <a:p>
            <a:r>
              <a:rPr lang="pl-PL" b="1" dirty="0" smtClean="0"/>
              <a:t>EGZAMIN W KLASIE VIII </a:t>
            </a:r>
            <a:br>
              <a:rPr lang="pl-PL" b="1" dirty="0" smtClean="0"/>
            </a:br>
            <a:r>
              <a:rPr lang="pl-PL" b="1" dirty="0" smtClean="0"/>
              <a:t>w roku 2021 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560840" cy="936104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 smtClean="0"/>
              <a:t>Szkoła Podstawowa im. ks. Jana Twardowskiego w Racimierzu</a:t>
            </a:r>
          </a:p>
          <a:p>
            <a:r>
              <a:rPr lang="pl-PL" sz="1800" dirty="0"/>
              <a:t>w</a:t>
            </a:r>
            <a:r>
              <a:rPr lang="pl-PL" sz="1800" dirty="0" smtClean="0"/>
              <a:t>rzesień 2020 r.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428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5" y="476672"/>
            <a:ext cx="7124700" cy="11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71" y="1556792"/>
            <a:ext cx="71818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05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6609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2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81686"/>
            <a:ext cx="7124700" cy="21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6" y="476672"/>
            <a:ext cx="71818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51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TERMINY</a:t>
            </a:r>
            <a:r>
              <a:rPr lang="pl-PL" dirty="0" smtClean="0"/>
              <a:t> wrzesień/październik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997" y="1806575"/>
            <a:ext cx="647000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TERMINY</a:t>
            </a:r>
            <a:r>
              <a:rPr lang="pl-PL" dirty="0" smtClean="0"/>
              <a:t> - listopad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021340"/>
            <a:ext cx="7124700" cy="36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3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l-PL" b="1" dirty="0" smtClean="0"/>
              <a:t>TERMINY</a:t>
            </a:r>
            <a:r>
              <a:rPr lang="pl-PL" dirty="0" smtClean="0"/>
              <a:t> - listopad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539309"/>
            <a:ext cx="7124700" cy="258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1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TERMINY</a:t>
            </a:r>
            <a:r>
              <a:rPr lang="pl-PL" dirty="0" smtClean="0"/>
              <a:t> – listopad </a:t>
            </a:r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0828" y="1806575"/>
            <a:ext cx="6222343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b="1" dirty="0" smtClean="0"/>
              <a:t>Uczeń z niepełnosprawnościami sprzężonymi może być zwolniony z egzaminu,</a:t>
            </a:r>
          </a:p>
          <a:p>
            <a:r>
              <a:rPr lang="pl-PL" sz="2800" b="1" dirty="0" smtClean="0"/>
              <a:t>W szczególnych przypadkach wynikających ze stanu zdrowia i niepełnosprawności egzamin może być przeprowadzony w innym miejscu niż szkoła (rodzic niezwłocznie informuje dyrektora szkoły o sytuacji zdrowotnej),</a:t>
            </a:r>
          </a:p>
          <a:p>
            <a:pPr marL="0" indent="0">
              <a:buNone/>
            </a:pPr>
            <a:endParaRPr lang="pl-PL" sz="28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24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67600" cy="1143000"/>
          </a:xfrm>
        </p:spPr>
        <p:txBody>
          <a:bodyPr/>
          <a:lstStyle/>
          <a:p>
            <a:r>
              <a:rPr lang="pl-PL" b="1" dirty="0" smtClean="0"/>
              <a:t>EGZAMIN</a:t>
            </a:r>
            <a:r>
              <a:rPr lang="pl-PL" dirty="0" smtClean="0"/>
              <a:t> – przybory </a:t>
            </a:r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30" y="2132856"/>
            <a:ext cx="7139940" cy="3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6864" cy="1143000"/>
          </a:xfrm>
        </p:spPr>
        <p:txBody>
          <a:bodyPr/>
          <a:lstStyle/>
          <a:p>
            <a:r>
              <a:rPr lang="pl-PL" b="1" dirty="0" smtClean="0"/>
              <a:t>UNIEWAŻNIENIE EGZAMINU</a:t>
            </a:r>
            <a:endParaRPr lang="pl-PL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276872"/>
            <a:ext cx="7467600" cy="27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2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96144"/>
          </a:xfrm>
        </p:spPr>
        <p:txBody>
          <a:bodyPr>
            <a:normAutofit/>
          </a:bodyPr>
          <a:lstStyle/>
          <a:p>
            <a:r>
              <a:rPr lang="pl-PL" b="1" dirty="0" smtClean="0"/>
              <a:t>STRONA INTERNETOWA CKE </a:t>
            </a:r>
            <a:br>
              <a:rPr lang="pl-PL" b="1" dirty="0" smtClean="0"/>
            </a:br>
            <a:r>
              <a:rPr lang="pl-PL" b="1" dirty="0" smtClean="0"/>
              <a:t>ważne informacje</a:t>
            </a:r>
            <a:endParaRPr lang="pl-P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460" y="1806575"/>
            <a:ext cx="6487079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48872" cy="1143000"/>
          </a:xfrm>
        </p:spPr>
        <p:txBody>
          <a:bodyPr/>
          <a:lstStyle/>
          <a:p>
            <a:r>
              <a:rPr lang="pl-PL" b="1" dirty="0" smtClean="0"/>
              <a:t>UNIEWAŻNIENIE EGZAMINU </a:t>
            </a:r>
            <a:endParaRPr lang="pl-PL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276848"/>
            <a:ext cx="7124700" cy="311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60840" cy="1368152"/>
          </a:xfrm>
        </p:spPr>
        <p:txBody>
          <a:bodyPr>
            <a:normAutofit/>
          </a:bodyPr>
          <a:lstStyle/>
          <a:p>
            <a:r>
              <a:rPr lang="pl-PL" b="1" dirty="0" smtClean="0"/>
              <a:t>WGLĄD </a:t>
            </a:r>
            <a:br>
              <a:rPr lang="pl-PL" b="1" dirty="0" smtClean="0"/>
            </a:br>
            <a:r>
              <a:rPr lang="pl-PL" b="1" dirty="0" smtClean="0"/>
              <a:t>DO PRACY EGZAMINACYJNEJ</a:t>
            </a:r>
            <a:endParaRPr lang="pl-PL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742319"/>
            <a:ext cx="7124700" cy="21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CKE – </a:t>
            </a:r>
            <a:r>
              <a:rPr lang="pl-PL" sz="4000" b="1" dirty="0" smtClean="0"/>
              <a:t>harmonogram, komunikaty, informacje</a:t>
            </a:r>
            <a:endParaRPr lang="pl-PL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829" y="1806575"/>
            <a:ext cx="6726342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3960440" cy="1162050"/>
          </a:xfrm>
        </p:spPr>
        <p:txBody>
          <a:bodyPr>
            <a:normAutofit/>
          </a:bodyPr>
          <a:lstStyle/>
          <a:p>
            <a:r>
              <a:rPr lang="pl-PL" sz="3000" b="1" dirty="0" smtClean="0"/>
              <a:t>HARMONOGRAM EGZAMINU</a:t>
            </a:r>
            <a:endParaRPr lang="pl-PL" sz="3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052736"/>
            <a:ext cx="4279900" cy="473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67544" y="2204864"/>
            <a:ext cx="3008313" cy="4082132"/>
          </a:xfrm>
        </p:spPr>
        <p:txBody>
          <a:bodyPr/>
          <a:lstStyle/>
          <a:p>
            <a:r>
              <a:rPr lang="pl-PL" b="1" dirty="0" smtClean="0"/>
              <a:t>Po kliknięciu w pierwszy link otworzy nam się dokument w PDF-e, który możemy: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</a:t>
            </a:r>
            <a:r>
              <a:rPr lang="pl-PL" b="1" dirty="0" smtClean="0"/>
              <a:t>apisać na własnym komputerze, telefonie komórkowym,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wydrukować</a:t>
            </a:r>
          </a:p>
          <a:p>
            <a:endParaRPr lang="pl-PL" b="1" dirty="0" smtClean="0"/>
          </a:p>
          <a:p>
            <a:r>
              <a:rPr lang="pl-PL" b="1" dirty="0" smtClean="0"/>
              <a:t>Harmonogram zawiera terminy dotyczące egzaminu ósmoklasisty i egzaminu maturalnego.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511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/>
              <a:t>TERMINY EGZAMINU </a:t>
            </a:r>
            <a:br>
              <a:rPr lang="pl-PL" b="1" dirty="0" smtClean="0"/>
            </a:br>
            <a:r>
              <a:rPr lang="pl-PL" b="1" dirty="0" smtClean="0"/>
              <a:t>W 2021 ROKU</a:t>
            </a:r>
            <a:endParaRPr lang="pl-PL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556792"/>
            <a:ext cx="5190917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half" idx="4294967295"/>
          </p:nvPr>
        </p:nvSpPr>
        <p:spPr>
          <a:xfrm>
            <a:off x="0" y="1412875"/>
            <a:ext cx="8207375" cy="936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5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CZAS TRWANIA EGZAMINU</a:t>
            </a:r>
            <a:endParaRPr lang="pl-PL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3776" y="1806575"/>
            <a:ext cx="6056448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UCZNIOWIE UPRWNIENI DO DOSTOSOWANIA</a:t>
            </a:r>
            <a:endParaRPr lang="pl-PL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538" y="1806575"/>
            <a:ext cx="5958923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2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88832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DOSTOSOWANIA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3200" b="1" dirty="0" smtClean="0"/>
              <a:t>warunków egzaminu</a:t>
            </a:r>
            <a:endParaRPr lang="pl-PL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9355" y="1806575"/>
            <a:ext cx="500529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1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995120" cy="1368152"/>
          </a:xfrm>
        </p:spPr>
        <p:txBody>
          <a:bodyPr>
            <a:normAutofit/>
          </a:bodyPr>
          <a:lstStyle/>
          <a:p>
            <a:r>
              <a:rPr lang="pl-PL" b="1" dirty="0" smtClean="0"/>
              <a:t>DOSTOSOWANIA </a:t>
            </a:r>
            <a:br>
              <a:rPr lang="pl-PL" b="1" dirty="0" smtClean="0"/>
            </a:br>
            <a:r>
              <a:rPr lang="pl-PL" b="1" dirty="0" smtClean="0"/>
              <a:t>FORMY EGZAMINU</a:t>
            </a:r>
            <a:endParaRPr lang="pl-PL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903" y="2681651"/>
            <a:ext cx="7120194" cy="23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8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TM01972873[[fn=Lato]]</Template>
  <TotalTime>432</TotalTime>
  <Words>132</Words>
  <Application>Microsoft Office PowerPoint</Application>
  <PresentationFormat>Pokaz na ekranie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Summer</vt:lpstr>
      <vt:lpstr>EGZAMIN W KLASIE VIII  w roku 2021 </vt:lpstr>
      <vt:lpstr>STRONA INTERNETOWA CKE  ważne informacje</vt:lpstr>
      <vt:lpstr>CKE – harmonogram, komunikaty, informacje</vt:lpstr>
      <vt:lpstr>HARMONOGRAM EGZAMINU</vt:lpstr>
      <vt:lpstr>TERMINY EGZAMINU  W 2021 ROKU</vt:lpstr>
      <vt:lpstr>CZAS TRWANIA EGZAMINU</vt:lpstr>
      <vt:lpstr>UCZNIOWIE UPRWNIENI DO DOSTOSOWANIA</vt:lpstr>
      <vt:lpstr>DOSTOSOWANIA  warunków egzaminu</vt:lpstr>
      <vt:lpstr>DOSTOSOWANIA  FORMY EGZAMINU</vt:lpstr>
      <vt:lpstr>Prezentacja programu PowerPoint</vt:lpstr>
      <vt:lpstr>Prezentacja programu PowerPoint</vt:lpstr>
      <vt:lpstr>Prezentacja programu PowerPoint</vt:lpstr>
      <vt:lpstr>TERMINY wrzesień/październik</vt:lpstr>
      <vt:lpstr>TERMINY - listopad</vt:lpstr>
      <vt:lpstr>TERMINY - listopad</vt:lpstr>
      <vt:lpstr>TERMINY – listopad </vt:lpstr>
      <vt:lpstr>Prezentacja programu PowerPoint</vt:lpstr>
      <vt:lpstr>EGZAMIN – przybory </vt:lpstr>
      <vt:lpstr>UNIEWAŻNIENIE EGZAMINU</vt:lpstr>
      <vt:lpstr>UNIEWAŻNIENIE EGZAMINU </vt:lpstr>
      <vt:lpstr>WGLĄD  DO PRACY EGZAMINACYJNEJ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Ławicka</dc:creator>
  <cp:lastModifiedBy>Magdalena Ławicka</cp:lastModifiedBy>
  <cp:revision>39</cp:revision>
  <dcterms:created xsi:type="dcterms:W3CDTF">2020-09-09T06:08:30Z</dcterms:created>
  <dcterms:modified xsi:type="dcterms:W3CDTF">2020-09-09T13:20:55Z</dcterms:modified>
</cp:coreProperties>
</file>