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4" r:id="rId16"/>
    <p:sldId id="26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46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97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01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11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64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05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7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01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56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25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93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B992-A442-405C-8A8E-F7A816CF8370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5A8D-E5C2-49B1-8A3C-D57C4824B3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50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Koło chemiczne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2018/2019</a:t>
            </a:r>
          </a:p>
        </p:txBody>
      </p:sp>
    </p:spTree>
    <p:extLst>
      <p:ext uri="{BB962C8B-B14F-4D97-AF65-F5344CB8AC3E}">
        <p14:creationId xmlns:p14="http://schemas.microsoft.com/office/powerpoint/2010/main" val="49833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6156" y="1897754"/>
            <a:ext cx="5092090" cy="381906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865" y="1035231"/>
            <a:ext cx="6077831" cy="45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5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38" y="3121571"/>
            <a:ext cx="4620393" cy="346529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8" y="365125"/>
            <a:ext cx="6267523" cy="470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084" y="2262713"/>
            <a:ext cx="5287634" cy="297429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2820" y="1766429"/>
            <a:ext cx="6405962" cy="3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31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513" y="1667176"/>
            <a:ext cx="5114151" cy="383561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6150" y="1830635"/>
            <a:ext cx="5918192" cy="332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1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5401" y="2244154"/>
            <a:ext cx="4352925" cy="244852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6828" y="1881024"/>
            <a:ext cx="5644053" cy="31747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9425" y="1836475"/>
            <a:ext cx="5440400" cy="30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/>
              <a:t>Tworzenie modeli przestrzennych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0322" y="2534254"/>
            <a:ext cx="4585213" cy="343890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5826" y="2325231"/>
            <a:ext cx="5076344" cy="38072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8584" y="2186051"/>
            <a:ext cx="3962891" cy="29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8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4365"/>
          </a:xfrm>
        </p:spPr>
        <p:txBody>
          <a:bodyPr/>
          <a:lstStyle/>
          <a:p>
            <a:pPr algn="ctr"/>
            <a:r>
              <a:rPr lang="pl-PL" dirty="0"/>
              <a:t>BYŁO SUPER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404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Uświadomienie uczniom znaczącej roli chemii we współczesnym świecie</a:t>
            </a:r>
          </a:p>
          <a:p>
            <a:r>
              <a:rPr lang="pl-PL" dirty="0"/>
              <a:t>Zaznajomienie z możliwościami zastosowania zdobytej wiedzy w życiu codziennym</a:t>
            </a:r>
          </a:p>
          <a:p>
            <a:r>
              <a:rPr lang="pl-PL" dirty="0"/>
              <a:t>Kształtowanie aktywnej postawy prozdrowotnej i proekologicznej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567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Tak działaliśmy przez cały rok</a:t>
            </a:r>
            <a:br>
              <a:rPr lang="pl-PL" b="1" dirty="0"/>
            </a:br>
            <a:r>
              <a:rPr lang="pl-PL" b="1" dirty="0"/>
              <a:t>Wykorzystanie TIK w edukacji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6" y="2132123"/>
            <a:ext cx="5801784" cy="43513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898" y="2304989"/>
            <a:ext cx="4914413" cy="36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3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Test wiedzy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6053" y="2343790"/>
            <a:ext cx="4119893" cy="3089919"/>
          </a:xfrm>
        </p:spPr>
      </p:pic>
    </p:spTree>
    <p:extLst>
      <p:ext uri="{BB962C8B-B14F-4D97-AF65-F5344CB8AC3E}">
        <p14:creationId xmlns:p14="http://schemas.microsoft.com/office/powerpoint/2010/main" val="378289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Praca metodą eksperymentu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336894"/>
            <a:ext cx="5801784" cy="43513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2593427"/>
            <a:ext cx="5244662" cy="39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1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0" y="175939"/>
            <a:ext cx="5806094" cy="4354571"/>
          </a:xfrm>
          <a:prstGeom prst="rect">
            <a:avLst/>
          </a:prstGeom>
        </p:spPr>
      </p:pic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670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2632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4" y="365125"/>
            <a:ext cx="5801784" cy="43513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64" y="1907626"/>
            <a:ext cx="6159063" cy="461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9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624" y="1341232"/>
            <a:ext cx="5331920" cy="399893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8685" y="1147598"/>
            <a:ext cx="6259785" cy="46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4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97" y="1429592"/>
            <a:ext cx="4979221" cy="373441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4535" y="1689839"/>
            <a:ext cx="5295463" cy="39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bici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42</Words>
  <Application>Microsoft Office PowerPoint</Application>
  <PresentationFormat>Panoramiczny</PresentationFormat>
  <Paragraphs>11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Koło chemiczne</vt:lpstr>
      <vt:lpstr>Cele </vt:lpstr>
      <vt:lpstr>Tak działaliśmy przez cały rok Wykorzystanie TIK w edukacji</vt:lpstr>
      <vt:lpstr>Test wiedzy</vt:lpstr>
      <vt:lpstr>Praca metodą eksperymentu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Tworzenie modeli przestrzennych</vt:lpstr>
      <vt:lpstr>BYŁO SUPER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Koło chemiczne</dc:title>
  <dc:creator>Nauczyciel</dc:creator>
  <cp:lastModifiedBy>Nauczyciel</cp:lastModifiedBy>
  <cp:revision>4</cp:revision>
  <dcterms:created xsi:type="dcterms:W3CDTF">2019-05-30T09:37:01Z</dcterms:created>
  <dcterms:modified xsi:type="dcterms:W3CDTF">2020-01-09T08:31:13Z</dcterms:modified>
</cp:coreProperties>
</file>