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1" r:id="rId26"/>
    <p:sldId id="280" r:id="rId27"/>
    <p:sldId id="282" r:id="rId2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83743" autoAdjust="0"/>
  </p:normalViewPr>
  <p:slideViewPr>
    <p:cSldViewPr snapToGrid="0">
      <p:cViewPr varScale="1">
        <p:scale>
          <a:sx n="96" d="100"/>
          <a:sy n="96" d="100"/>
        </p:scale>
        <p:origin x="10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07.001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58 228 312 0 0,'-9'-21'2176'0'0,"2"1"0"0"0,0-1 0 0 0,1-1 1 0 0,1 1-1 0 0,1-1 0 0 0,1 0 0 0 0,1 0 0 0 0,1 0 0 0 0,1-13-2176 0 0,-14 138 4759 0 0,19 106-1976 0 0,-3-174-2467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15.166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83 1248 0 0,'276'29'12042'0'0,"1"-15"-6524"0"0,5-12-3440 0 0,265-35-2078 0 0,-386 12-3174 0 0,-165-5-7250 0 0,-32-3 5532 0 0,32 26 4227 0 0,-18-13-970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0:39:33.1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455 105 1100 0 0,'-51'-62'9486'0'0,"-13"28"-4004"0"0,56 31-5349 0 0,-1 2 0 0 0,0-1 0 0 0,0 1 1 0 0,0 0-1 0 0,0 1 0 0 0,0 0 0 0 0,0 1 0 0 0,0-1 0 0 0,1 2 0 0 0,-1-1 0 0 0,0 1 1 0 0,0 1-1 0 0,1-1 0 0 0,-1 1 0 0 0,1 1 0 0 0,0 0 0 0 0,0 0 0 0 0,1 1 0 0 0,-1-1 1 0 0,1 2-1 0 0,0-1 0 0 0,0 1 0 0 0,0 0 0 0 0,-1 3-133 0 0,-3 1 72 0 0,0 1 0 0 0,1 1 0 0 0,0 0 0 0 0,1 0-1 0 0,1 1 1 0 0,-1 0 0 0 0,2 0 0 0 0,0 1 0 0 0,1 0 0 0 0,0 0 0 0 0,1 1-1 0 0,1-1 1 0 0,0 1 0 0 0,-1 12-72 0 0,-1-5 87 0 0,1 0 0 0 0,2 0 0 0 0,0 0 0 0 0,1 1 0 0 0,1-1 0 0 0,1 1 0 0 0,1 0 0 0 0,1-1 0 0 0,1 0 0 0 0,1 1 0 0 0,1-1 0 0 0,0-1 0 0 0,2 1 0 0 0,1-1 0 0 0,7 14-87 0 0,-7-19 8 0 0,0-1 1 0 0,1 0-1 0 0,0-1 1 0 0,1 0-1 0 0,1 0 1 0 0,0-1-1 0 0,1 0 1 0 0,1-1-1 0 0,0-1 0 0 0,0 0 1 0 0,1 0-1 0 0,0-1 1 0 0,1-1-1 0 0,0-1 1 0 0,1 0-1 0 0,-1-1 1 0 0,1 0-1 0 0,1-2 0 0 0,-1 0 1 0 0,1 0-1 0 0,3-1-8 0 0,-2-3 0 0 0,-13 1-3 0 0,2-1 0 0 0,-1 0 0 0 0,0 0 1 0 0,0 0-1 0 0,0-1 0 0 0,0 0 0 0 0,0 0 1 0 0,0-1-1 0 0,1 0 0 0 0,-1 0 1 0 0,0 0-1 0 0,0-1 0 0 0,-1 0 0 0 0,1 0 1 0 0,0 0-1 0 0,-1-1 0 0 0,1 0 0 0 0,1-1 3 0 0,-9-89-8 0 0,-3 70-23 0 0,-27-212-479 0 0,20 100 199 0 0,12 134 297 0 0,79 37 172 0 0,-70-29-150 0 0,0-1 1 0 0,1-1-1 0 0,0 0 1 0 0,0 0 0 0 0,0 0-1 0 0,1-2 1 0 0,-1 1 0 0 0,1-1-1 0 0,0-1 1 0 0,0 0-1 0 0,0 0 1 0 0,0-1 0 0 0,0-1-1 0 0,0 0 1 0 0,0 0 0 0 0,0-1-1 0 0,0 0 1 0 0,0-1-1 0 0,0-1 1 0 0,0 1 0 0 0,0-2-1 0 0,-1 1 1 0 0,0-2-1 0 0,0 1 1 0 0,0-1 0 0 0,0-1-1 0 0,-1 0 1 0 0,0 0 0 0 0,7-7-9 0 0,-3-38-97 0 0,-13 50 95 0 0,0 0 1 0 0,0 1-1 0 0,-1-1 1 0 0,1 0 0 0 0,0 0-1 0 0,-1 0 1 0 0,1 1-1 0 0,-1-1 1 0 0,0 0 0 0 0,1 0-1 0 0,-1 1 1 0 0,1-1-1 0 0,-1 1 1 0 0,0-1 0 0 0,1 0-1 0 0,-1 1 1 0 0,0-1-1 0 0,0 1 1 0 0,1 0 0 0 0,-1-1-1 0 0,0 1 1 0 0,0 0-1 0 0,0-1 1 0 0,0 1 0 0 0,0 0-1 0 0,1 0 1 0 0,-1 0-1 0 0,0 0 1 0 0,0 0 0 0 0,0 0-1 0 0,0 0 1 0 0,0 0-1 0 0,0 0 1 0 0,0 0 0 0 0,1 0-1 0 0,-1 0 1 0 0,0 1-1 0 0,0-1 1 0 0,0 0 0 0 0,0 1-1 0 0,1-1 1 0 0,-1 1-1 0 0,0-1 1 0 0,0 1 0 0 0,1-1-1 0 0,-1 1 1 0 0,0-1-1 0 0,1 1 1 0 0,-1 0 0 0 0,1-1-1 0 0,-1 1 1 0 0,0 0-1 0 0,1 0 1 0 0,0-1 0 0 0,-1 1-1 0 0,1 0 2 0 0,-10 10 17 0 0,0 1-1 0 0,1 0 0 0 0,1 0 1 0 0,0 1-1 0 0,1 0 0 0 0,0 0 1 0 0,1 1-1 0 0,0 0 0 0 0,1 0 1 0 0,1 0-1 0 0,0 1 0 0 0,1-1 1 0 0,0 2-17 0 0,-8 26 105 0 0,-33 152 531 0 0,31-217-1053 0 0,12 19 370 0 0,0 0 0 0 0,0 0 0 0 0,1 0 0 0 0,-1 0 0 0 0,1 0-1 0 0,0 0 1 0 0,0 0 0 0 0,0 0 0 0 0,1 0 0 0 0,-1 0 0 0 0,1 0 0 0 0,0 0 0 0 0,0 0 0 0 0,1 0 0 0 0,-1 0 0 0 0,1 1-1 0 0,0-1 1 0 0,-1 1 0 0 0,2-1 0 0 0,-1 1 0 0 0,0-1 0 0 0,1 1 0 0 0,0 0 0 0 0,-1 0 0 0 0,1 1 0 0 0,0-1-1 0 0,1 0 1 0 0,-1 1 0 0 0,0 0 0 0 0,1-1 47 0 0,80 64 514 0 0,-63-40-98 0 0,-12-10-76 0 0,1-1-1 0 0,1-1 1 0 0,-1 0 0 0 0,1-1 0 0 0,1 0 0 0 0,-1 0 0 0 0,1-1 0 0 0,1-1 0 0 0,-1 0 0 0 0,1-1 0 0 0,0 0 0 0 0,1-1 0 0 0,-1 0 0 0 0,1-1 0 0 0,11 1-340 0 0,-25-4-380 0 0,0 0 1 0 0,0-1-1 0 0,0 1 1 0 0,0 0-1 0 0,0 0 1 0 0,0-1 0 0 0,0 1-1 0 0,0 0 1 0 0,0 0-1 0 0,1-1 1 0 0,-1 1-1 0 0,0 0 1 0 0,0 0-1 0 0,0 0 1 0 0,0-1 379 0 0,-33-1-9590 0 0,6 16 898 0 0,19-7 6778 0 0</inkml:trace>
  <inkml:trace contextRef="#ctx0" brushRef="#br0" timeOffset="3150.705">997 545 864 0 0,'-4'5'12778'0'0,"16"5"-9586"0"0,46 7-11 0 0,33-55-2826 0 0,-87 35-358 0 0,1 1 1 0 0,0-1 0 0 0,-1 0-1 0 0,1 0 1 0 0,-1 0-1 0 0,0-1 1 0 0,0 1-1 0 0,0-1 1 0 0,0 0-1 0 0,-1 0 1 0 0,0 0 0 0 0,0-1-1 0 0,0 1 1 0 0,0-1-1 0 0,-1 0 1 0 0,1 0-1 0 0,-1 0 1 0 0,0 0-1 0 0,-1 0 1 0 0,1 0 0 0 0,-1 0-1 0 0,0-1 1 0 0,-1 1-1 0 0,1-1 1 0 0,-1 1-1 0 0,0 0 1 0 0,0-1-1 0 0,-1 1 1 0 0,1 0 0 0 0,-1-1-1 0 0,-1 1 1 0 0,1 0-1 0 0,-1 0 1 0 0,1 0-1 0 0,-1 0 1 0 0,-3-4 2 0 0,3 5 3 0 0,-1 0 0 0 0,0 0 0 0 0,0 1 0 0 0,0-1 0 0 0,-1 1 0 0 0,1 0 0 0 0,-1 0 0 0 0,1 0 0 0 0,-1 1 0 0 0,0-1 0 0 0,0 1 0 0 0,-1 0 0 0 0,1 0-1 0 0,0 0 1 0 0,-1 1 0 0 0,1-1 0 0 0,-1 1 0 0 0,1 0 0 0 0,-1 1 0 0 0,1-1 0 0 0,-1 1 0 0 0,0 0 0 0 0,1 0 0 0 0,-1 0 0 0 0,0 0 0 0 0,1 1 0 0 0,-1 0 0 0 0,1 0 0 0 0,-1 0 0 0 0,1 1 0 0 0,-1-1 0 0 0,-2 3-3 0 0,-122 92 104 0 0,124-87-53 0 0,1 1-1 0 0,0 0 1 0 0,1 0 0 0 0,1 1-1 0 0,-1-1 1 0 0,1 1 0 0 0,1-1-1 0 0,0 1 1 0 0,1 0 0 0 0,0-1-1 0 0,0 1 1 0 0,1 0 0 0 0,1-1-1 0 0,0 1 1 0 0,0-1-1 0 0,1 0 1 0 0,0 0 0 0 0,1 0-1 0 0,0 0 1 0 0,0 0 0 0 0,1-1-1 0 0,1 1 1 0 0,0 0-51 0 0,0 0 17 0 0,0-1 1 0 0,1 0-1 0 0,0 1 1 0 0,0-2-1 0 0,1 1 1 0 0,0-1-1 0 0,0-1 1 0 0,1 1-1 0 0,0-2 1 0 0,1 1-1 0 0,-1-1 1 0 0,1 0-1 0 0,0-1 1 0 0,1 0-1 0 0,-1-1 1 0 0,1 0-1 0 0,0-1 1 0 0,0 0-1 0 0,0 0 1 0 0,0-1-1 0 0,1-1 1 0 0,-1 0-1 0 0,0-1 1 0 0,1 0-1 0 0,-1 0 1 0 0,1-1-1 0 0,-1-1 1 0 0,0 0-1 0 0,4-1-17 0 0,-8-1 5 0 0,-1-1-1 0 0,0 1 1 0 0,-1-1-1 0 0,1 0 0 0 0,-1 0 1 0 0,0 0-1 0 0,0-1 0 0 0,-1 0 1 0 0,1 0-1 0 0,-1 0 1 0 0,-1 0-1 0 0,1-1 0 0 0,-1 0 1 0 0,0 1-1 0 0,-1-1 1 0 0,1 0-1 0 0,-1-1 0 0 0,-1 1 1 0 0,1 0-1 0 0,-1 0 0 0 0,-1-1 1 0 0,1 1-1 0 0,-1 0 1 0 0,-1-1-1 0 0,1 1 0 0 0,-1-1 1 0 0,0 1-1 0 0,-1 0 1 0 0,0 0-1 0 0,0 0 0 0 0,-1-2-4 0 0,-21-150-86 0 0,23 156 87 0 0,1 1 0 0 0,0-1 1 0 0,-1 0-1 0 0,1 1 0 0 0,0-1 1 0 0,0 0-1 0 0,1 1 0 0 0,-1-1 1 0 0,1 1-1 0 0,-1-1 1 0 0,1 0-1 0 0,0 1 0 0 0,0-1 1 0 0,0 1-1 0 0,0-1 0 0 0,0 1 1 0 0,0 0-1 0 0,1 0 0 0 0,-1-1 1 0 0,1 1-1 0 0,0 0 0 0 0,-1 0 1 0 0,1 0-1 0 0,0 1 0 0 0,0-1 1 0 0,0 0-1 0 0,1 1 0 0 0,-1-1 1 0 0,0 1-1 0 0,1 0 0 0 0,-1 0 1 0 0,0 0-1 0 0,1 0 0 0 0,0 0 1 0 0,-1 0-1 0 0,1 1 0 0 0,-1-1 1 0 0,1 1-1 0 0,0 0 1 0 0,-1 0-1 0 0,1 0 0 0 0,0 0 1 0 0,-1 0-1 0 0,1 0 0 0 0,0 1 1 0 0,-1 0-1 0 0,1-1 0 0 0,-1 1 1 0 0,1 0-1 0 0,-1 0 0 0 0,1 0 1 0 0,-1 0-1 0 0,0 1 0 0 0,0-1 1 0 0,1 1-1 0 0,-1 0-1 0 0,13 12 45 0 0,-1 1 1 0 0,0 0-1 0 0,-1 1 1 0 0,-1 0-1 0 0,-1 1 0 0 0,0 0 1 0 0,-1 1-1 0 0,-1 1 0 0 0,-1-1 1 0 0,0 1-1 0 0,-2 1 1 0 0,0-1-1 0 0,-1 1 0 0 0,-1 0 1 0 0,-1 0-1 0 0,-1 0 0 0 0,0 1 1 0 0,-2 12-46 0 0,-2 13 166 0 0,-21-191-494 0 0,17 104 117 0 0,2 26 163 0 0,1-1 1 0 0,1 1 0 0 0,0-1 0 0 0,1 1 0 0 0,1-1-1 0 0,0 1 1 0 0,1-1 0 0 0,1 0 0 0 0,0 1 0 0 0,1 0 0 0 0,1 0-1 0 0,4-11 48 0 0,-3 25-5 0 0,0-1 0 0 0,0 0 0 0 0,1 1 1 0 0,-1 0-1 0 0,0 1 0 0 0,1-1 0 0 0,-1 1 0 0 0,0 0 0 0 0,1 0 0 0 0,-1 1 0 0 0,1-1 0 0 0,-1 1 0 0 0,0 0 0 0 0,0 1 0 0 0,0-1 0 0 0,1 1 0 0 0,-1 0 0 0 0,0 1 5 0 0,16 4 81 0 0,108 17 407 0 0,-125-29-462 0 0,0-1-1 0 0,0 1 1 0 0,0-1-1 0 0,-1 1 0 0 0,1-1 1 0 0,-2 0-1 0 0,1 0 0 0 0,-1-1 1 0 0,1 1-1 0 0,-2 0 1 0 0,1-1-1 0 0,-1 0 0 0 0,0 1 1 0 0,0-1-1 0 0,-1 1 0 0 0,0-2-25 0 0,0 7-1 0 0,-1 0 0 0 0,1 0 0 0 0,-1 0 0 0 0,1 0 0 0 0,-1 0 0 0 0,0 0-1 0 0,0 0 1 0 0,1 0 0 0 0,-1 0 0 0 0,0 0 0 0 0,0 0 0 0 0,0 0 0 0 0,0 1 0 0 0,0-1-1 0 0,0 0 1 0 0,0 1 0 0 0,0-1 0 0 0,0 1 0 0 0,0-1 0 0 0,0 1 0 0 0,-1 0-1 0 0,1-1 1 0 0,0 1 0 0 0,0 0 0 0 0,0 0 0 0 0,-1 0 0 0 0,1 0 0 0 0,0 0-1 0 0,0 0 1 0 0,0 0 0 0 0,-1 0 0 0 0,1 0 0 0 0,0 0 0 0 0,0 1 0 0 0,0-1 0 0 0,-1 1-1 0 0,1-1 1 0 0,0 1 0 0 0,0-1 0 0 0,0 1 0 0 0,0-1 0 0 0,0 1 0 0 0,0 0-1 0 0,0 0 1 0 0,0 0 0 0 0,0-1 0 0 0,1 1 0 0 0,-1 0 0 0 0,0 0 0 0 0,0 0-1 0 0,1 0 1 0 0,-1 0 0 0 0,1 0 0 0 0,-1 1 0 0 0,1-1 0 0 0,-1 0 0 0 0,1 0 0 0 0,0 0-1 0 0,-1 0 1 0 0,1 1 0 0 0,0-1 0 0 0,0 0 0 0 0,0 0 0 0 0,0 0 0 0 0,0 1-1 0 0,0-1 1 0 0,0 0 0 0 0,1 1 1 0 0,-8 21 29 0 0,2 0 1 0 0,0 1-1 0 0,2 0 0 0 0,1 0 0 0 0,0 0 0 0 0,2 1 1 0 0,1-1-1 0 0,1 0 0 0 0,1 0 0 0 0,5 21-29 0 0,-4-34 24 0 0,1 1 1 0 0,1-1-1 0 0,0 0 0 0 0,0-1 1 0 0,1 1-1 0 0,0-1 0 0 0,1-1 0 0 0,0 1 1 0 0,1-1-1 0 0,0-1 0 0 0,0 1 0 0 0,3 0-24 0 0,-9-7 9 0 0,1 0-1 0 0,0-1 0 0 0,0 1 1 0 0,0-1-1 0 0,0 0 0 0 0,0 0 0 0 0,0 0 1 0 0,0-1-1 0 0,0 1 0 0 0,0-1 0 0 0,0 0 1 0 0,0 0-1 0 0,0 0 0 0 0,0-1 1 0 0,0 0-1 0 0,0 1 0 0 0,0-2 0 0 0,0 1 1 0 0,0 0-1 0 0,0-1 0 0 0,0 1 0 0 0,-1-1 1 0 0,1 0-1 0 0,-1 0 0 0 0,1-1 0 0 0,-1 1 1 0 0,0-1-1 0 0,0 0 0 0 0,0 1 1 0 0,0-1-1 0 0,0-1 0 0 0,0 0-8 0 0,3-3-8 0 0,0 0 0 0 0,-1-1 0 0 0,0 1 0 0 0,0-1 1 0 0,0 0-1 0 0,-1 0 0 0 0,-1 0 0 0 0,1-1 0 0 0,-1 1 0 0 0,-1-1 0 0 0,0 0 0 0 0,0 0 0 0 0,-1 0 1 0 0,1-5 7 0 0,-44-154-645 0 0,75 310 1031 0 0,-29-132-369 0 0,0 0 0 0 0,1 0 0 0 0,0-1 0 0 0,1 0-1 0 0,0 0 1 0 0,0-1 0 0 0,1 1 0 0 0,0-1-1 0 0,0-1 1 0 0,1 1 0 0 0,0-2 0 0 0,0 1-1 0 0,1-1 1 0 0,-1 0 0 0 0,2 0 0 0 0,-1-1-1 0 0,0 0 1 0 0,1-1 0 0 0,0 0 0 0 0,0-1-1 0 0,0 0 1 0 0,1-1 0 0 0,-1 0 0 0 0,1 0 0 0 0,-1-1-1 0 0,1 0 1 0 0,-1-1 0 0 0,1 0 0 0 0,9-2-17 0 0,-13 1-5 0 0,0-1 0 0 0,-1 0 1 0 0,1 0-1 0 0,0-1 0 0 0,-1 0 1 0 0,0 0-1 0 0,0-1 1 0 0,0 1-1 0 0,0-1 0 0 0,0 0 1 0 0,-1-1-1 0 0,0 1 1 0 0,0-1-1 0 0,0 0 0 0 0,0-1 1 0 0,-1 1-1 0 0,0-1 0 0 0,0 0 1 0 0,-1 0-1 0 0,1 0 1 0 0,-1 0-1 0 0,0-1 0 0 0,-1 1 1 0 0,0-1-1 0 0,0 0 1 0 0,0 1-1 0 0,-1-1 0 0 0,0 0 1 0 0,0 0-1 0 0,-1-2 5 0 0,2-14 152 0 0,-1 0 0 0 0,-1 0 1 0 0,-1 1-1 0 0,-1-1 0 0 0,-1 0 0 0 0,-1 1 0 0 0,-1-1 0 0 0,-7-16-152 0 0,-48-19 1776 0 0,-2 44-4030 0 0,11 17-5027 0 0,8 15-7314 0 0,38-13 12405 0 0</inkml:trace>
  <inkml:trace contextRef="#ctx0" brushRef="#br0" timeOffset="4400.178">2801 382 500 0 0,'-3'-59'9763'0'0,"-30"9"-4193"0"0,29 46-5459 0 0,0 0 0 0 0,0 0 0 0 0,0 0-1 0 0,-1 1 1 0 0,0 0 0 0 0,0 0 0 0 0,1 0 0 0 0,-2 0 0 0 0,1 1 0 0 0,0 0-1 0 0,0 0 1 0 0,-1 0 0 0 0,1 1 0 0 0,-1 0 0 0 0,0 0 0 0 0,1 0 0 0 0,-1 1 0 0 0,0-1-1 0 0,1 1 1 0 0,-1 1 0 0 0,0-1 0 0 0,0 1 0 0 0,1 0 0 0 0,-1 0 0 0 0,1 1-1 0 0,-1 0 1 0 0,1 0 0 0 0,0 0 0 0 0,0 0 0 0 0,0 1 0 0 0,-1 0-111 0 0,-3 3 59 0 0,1 1 1 0 0,0 0-1 0 0,0 0 0 0 0,0 1 1 0 0,1 0-1 0 0,0 0 1 0 0,0 0-1 0 0,1 1 0 0 0,0 0 1 0 0,1 0-1 0 0,0 1 1 0 0,1-1-1 0 0,-1 1 0 0 0,2 0 1 0 0,-1 1-1 0 0,2-1 1 0 0,-1 0-1 0 0,1 1 0 0 0,1 0 1 0 0,0-1-1 0 0,1 1 1 0 0,0 0-60 0 0,24 163 1120 0 0,-22-168-1065 0 0,0 0-1 0 0,1-1 0 0 0,-1 1 0 0 0,1-1 0 0 0,1 0 0 0 0,-1 0 0 0 0,1 0 0 0 0,0 0 1 0 0,0-1-1 0 0,0 1 0 0 0,1-1 0 0 0,-1 0 0 0 0,1 0 0 0 0,0-1 0 0 0,0 1 0 0 0,1-1 1 0 0,-1 0-1 0 0,0-1 0 0 0,1 1 0 0 0,0-1 0 0 0,0 0 0 0 0,0-1 0 0 0,0 1 0 0 0,0-1 1 0 0,0 0-1 0 0,0-1 0 0 0,0 1-54 0 0,13 0 69 0 0,-1-1 1 0 0,1 0-1 0 0,-1-2 0 0 0,1 0 1 0 0,-1 0-1 0 0,0-2 1 0 0,0-1-1 0 0,0 0 1 0 0,13-6-70 0 0,-24 7 24 0 0,1 0 1 0 0,-1-1 0 0 0,0 0-1 0 0,0-1 1 0 0,-1 0 0 0 0,1 0-1 0 0,-1 0 1 0 0,-1 0 0 0 0,1-1 0 0 0,-1 0-1 0 0,0 0 1 0 0,-1-1 0 0 0,1 1-1 0 0,-2-1 1 0 0,1 0 0 0 0,-1 0 0 0 0,0 0-1 0 0,-1-1 1 0 0,1 1 0 0 0,-2-1-1 0 0,1 1 1 0 0,-1-1 0 0 0,-1 0-1 0 0,0 1 1 0 0,0-1 0 0 0,0 0 0 0 0,-1 1-1 0 0,-1-1 1 0 0,1 1 0 0 0,-1-1-1 0 0,-1 1 1 0 0,0 0 0 0 0,0-1 0 0 0,0 1-1 0 0,-2-1-24 0 0,3 1 72 0 0,1 1 0 0 0,-2-1 0 0 0,1 1 0 0 0,-1 0 0 0 0,0 0-1 0 0,0 0 1 0 0,-1 0 0 0 0,0 0 0 0 0,-1 1 0 0 0,1 0 0 0 0,-1 0 0 0 0,0 0 0 0 0,0 0-1 0 0,-1 1 1 0 0,0 0 0 0 0,0 0 0 0 0,0 1 0 0 0,-1-1 0 0 0,1 1 0 0 0,-1 1 0 0 0,0-1-1 0 0,0 1 1 0 0,0 0 0 0 0,0 1 0 0 0,-1 0 0 0 0,1 0 0 0 0,-1 0 0 0 0,0 1 0 0 0,1 0-1 0 0,-1 1 1 0 0,0 0 0 0 0,1 0 0 0 0,-1 0 0 0 0,0 1 0 0 0,-6 2-72 0 0,-53 37-3656 0 0,50-21-1983 0 0,10 1-4493 0 0,12-7 4246 0 0,2-7 4051 0 0</inkml:trace>
  <inkml:trace contextRef="#ctx0" brushRef="#br0" timeOffset="7472.656">2971 476 568 0 0,'0'0'1170'0'0,"0"0"111"0"0,0 0-25 0 0,-9-15 8474 0 0,-8-18-5985 0 0,11-69-2268 0 0,6 97-1461 0 0,0 0 1 0 0,0-1 0 0 0,1 1-1 0 0,-1 0 1 0 0,1 0 0 0 0,1 0-1 0 0,-1 0 1 0 0,1 0 0 0 0,0 0-1 0 0,0 0 1 0 0,0 0 0 0 0,1 1-1 0 0,-1-1 1 0 0,1 1 0 0 0,0 0-1 0 0,1-1 1 0 0,-1 2 0 0 0,1-1-1 0 0,-1 0 1 0 0,1 1-1 0 0,0-1 1 0 0,1 1 0 0 0,-1 0-1 0 0,0 0 1 0 0,1 1 0 0 0,0 0-1 0 0,-1-1 1 0 0,6 0-17 0 0,-1 5 34 0 0,0 0 0 0 0,0 1 0 0 0,0 0 0 0 0,0 1 0 0 0,0 0 0 0 0,-1 0 0 0 0,0 1 0 0 0,1 0-1 0 0,-2 1 1 0 0,1-1 0 0 0,-1 1 0 0 0,0 1 0 0 0,0 0 0 0 0,-1 0 0 0 0,1 0 0 0 0,-2 0 0 0 0,1 1 0 0 0,-1 0 0 0 0,0 0 0 0 0,-1 1 0 0 0,0-1-1 0 0,0 1 1 0 0,-1 0 0 0 0,0 0 0 0 0,0 2-34 0 0,6 22 193 0 0,-1 0 0 0 0,-2 1 0 0 0,-1-1 0 0 0,-1 1 1 0 0,-3 0-1 0 0,0 0 0 0 0,-4 21-193 0 0,3 9 520 0 0,-19-166-433 0 0,15 80-174 0 0,1 0-1 0 0,1 0 1 0 0,0-1 0 0 0,2 1-1 0 0,1 0 1 0 0,1-1 0 0 0,1 1-1 0 0,0 0 1 0 0,2 0 0 0 0,1 1-1 0 0,0-1 1 0 0,2 1 0 0 0,2-3 87 0 0,-5 20 13 0 0,1 0 1 0 0,0 0 0 0 0,1 1 0 0 0,-1 0-1 0 0,1 0 1 0 0,-1 1 0 0 0,1-1 0 0 0,0 1-1 0 0,0 1 1 0 0,0-1 0 0 0,0 1 0 0 0,0 1 0 0 0,0-1-1 0 0,0 1 1 0 0,1 0 0 0 0,-1 1 0 0 0,0 0-1 0 0,0 0 1 0 0,0 0 0 0 0,0 1 0 0 0,0 0-1 0 0,-1 1 1 0 0,1-1 0 0 0,0 1 0 0 0,-1 0-1 0 0,0 1 1 0 0,0 0 0 0 0,0 0-14 0 0,0 1 29 0 0,0 0 1 0 0,-1 1-1 0 0,0 0 0 0 0,0 0 1 0 0,0 0-1 0 0,-1 0 0 0 0,0 1 1 0 0,0 0-1 0 0,0 0 0 0 0,-1 0 1 0 0,0 0-1 0 0,-1 1 1 0 0,0-1-1 0 0,0 1 0 0 0,0-1 1 0 0,-1 1-1 0 0,0 0 0 0 0,0 0 1 0 0,-1-1-1 0 0,0 1 0 0 0,-1 0 1 0 0,0 0-1 0 0,0-1 0 0 0,0 1 1 0 0,-2 3-30 0 0,8 97 476 0 0,-5-105-470 0 0,0 0 0 0 0,0 0 1 0 0,1 0-1 0 0,-1-1 0 0 0,1 1 0 0 0,-1 0 0 0 0,1 0 0 0 0,0-1 1 0 0,0 1-1 0 0,0-1 0 0 0,1 1 0 0 0,-1-1 0 0 0,1 1 0 0 0,-1-1 1 0 0,1 0-1 0 0,0 0 0 0 0,0 0 0 0 0,0 0 0 0 0,0 0 0 0 0,0 0 1 0 0,0 0-1 0 0,0-1 0 0 0,1 1 0 0 0,-1-1 0 0 0,1 1 0 0 0,-1-1 1 0 0,1 0-1 0 0,0 0 0 0 0,-1 0 0 0 0,1 0 0 0 0,0-1 0 0 0,0 1 1 0 0,-1-1-1 0 0,1 0 0 0 0,0 0 0 0 0,0 0 0 0 0,0 0 0 0 0,-1 0 1 0 0,1 0-1 0 0,0-1 0 0 0,0 1 0 0 0,-1-1 0 0 0,1 0 0 0 0,0 0 1 0 0,-1 0-1 0 0,1 0 0 0 0,-1-1 0 0 0,1 1 0 0 0,-1-1 0 0 0,1 1 1 0 0,-1-1-1 0 0,0 0 0 0 0,0 0 0 0 0,0 0 0 0 0,0 0 1 0 0,0 0-1 0 0,-1 0 0 0 0,1 0 0 0 0,0-1 0 0 0,-1 0-6 0 0,10-14-39 0 0,-2 0 0 0 0,0-1 0 0 0,-1 0 0 0 0,0 0 0 0 0,-2-1 0 0 0,0 0 0 0 0,-1 0 0 0 0,-1 0 0 0 0,-1-1 0 0 0,-1 1-1 0 0,-1-1 1 0 0,0 0 0 0 0,-1 0 0 0 0,-1 1 0 0 0,-1-1 0 0 0,-1 1 0 0 0,-3-12 39 0 0,-15-30 7 0 0,18 80 29 0 0,1-1 0 0 0,2 1 0 0 0,-1-1 0 0 0,2 1 0 0 0,1-1 0 0 0,0 0 0 0 0,1 0 1 0 0,1 1-1 0 0,1-2 0 0 0,0 1 0 0 0,2-1 0 0 0,0 1 0 0 0,0-2 0 0 0,2 1 0 0 0,0-1 0 0 0,1-1 0 0 0,0 1 1 0 0,2-2-1 0 0,-1 0 0 0 0,2 0 0 0 0,8 7-36 0 0,-18-19-6 0 0,0 0 0 0 0,-1-1 0 0 0,1 1 1 0 0,0-1-1 0 0,0 0 0 0 0,0 0 0 0 0,0 0 0 0 0,0 0 1 0 0,0 0-1 0 0,0-1 0 0 0,0 1 0 0 0,1-1 0 0 0,-1 0 1 0 0,0 0-1 0 0,0 0 0 0 0,0 0 0 0 0,0-1 0 0 0,0 1 1 0 0,1-1-1 0 0,-1 0 0 0 0,0 0 0 0 0,0 0 0 0 0,-1 0 1 0 0,1 0-1 0 0,0-1 0 0 0,0 1 0 0 0,0-1 0 0 0,-1 0 1 0 0,1 0-1 0 0,-1 0 0 0 0,0 0 0 0 0,1 0 0 0 0,-1 0 1 0 0,0-1-1 0 0,0 1 0 0 0,0-1 0 0 0,-1 0 0 0 0,1 1 1 0 0,-1-1-1 0 0,1 0 0 0 0,-1 0 0 0 0,0 0 0 0 0,0 0 1 0 0,0-3 4 0 0,23-142-1491 0 0,-47-51 1124 0 0,129 545 2866 0 0,-26 17-878 0 0,-76-346-1624 0 0,-1 0-1 0 0,-1 0 1 0 0,0 1-1 0 0,-1-1 1 0 0,-1 0-1 0 0,-1 1 1 0 0,0-1 0 0 0,-1 1-1 0 0,-1-1 1 0 0,0 0-1 0 0,-2 0 1 0 0,0-1-1 0 0,-1 1 1 0 0,0-1 0 0 0,-1 0-1 0 0,-1-1 1 0 0,-1 2 4 0 0,2-13 4 0 0,-1 0 0 0 0,1 0 0 0 0,-1-1 0 0 0,0 0 0 0 0,1 0 0 0 0,-1-1 0 0 0,-1 0 1 0 0,1 0-1 0 0,0-1 0 0 0,0 0 0 0 0,-1-1 0 0 0,1 0 0 0 0,0 0 0 0 0,0 0 0 0 0,-1-1 0 0 0,1 0 0 0 0,0-1 1 0 0,0 0-1 0 0,0 0 0 0 0,0-1 0 0 0,0 0 0 0 0,1 0 0 0 0,-1-1 0 0 0,1 0 0 0 0,-7-5-4 0 0,9 9-6 0 0,-1-2 1 0 0,0 1-1 0 0,0-1 0 0 0,1 0 0 0 0,-1 0 0 0 0,1 0 0 0 0,-1-1 1 0 0,1 1-1 0 0,0-2 0 0 0,0 1 0 0 0,0 0 0 0 0,1-1 0 0 0,-1 0 1 0 0,1 0-1 0 0,0 0 0 0 0,0-1 0 0 0,0 1 0 0 0,1-1 0 0 0,-1 0 1 0 0,1 0-1 0 0,0 0 0 0 0,1-1 0 0 0,-1 1 0 0 0,1-1 0 0 0,0 1 1 0 0,1-1-1 0 0,-1 0 0 0 0,1 1 0 0 0,0-1 0 0 0,0 0 0 0 0,1 0 1 0 0,0 0-1 0 0,0 0 0 0 0,0 0 0 0 0,1 0 0 0 0,0 0 0 0 0,0 1 1 0 0,0-1-1 0 0,1 0 0 0 0,1-1 6 0 0,10-10 188 0 0,1 0 0 0 0,1 0 0 0 0,1 2 0 0 0,0 0 0 0 0,1 1 0 0 0,1 1 0 0 0,0 0 0 0 0,15-7-188 0 0,-12 6 319 0 0,-12 8-171 0 0,8-4 218 0 0,0-1-1 0 0,-1-1 0 0 0,0 0 0 0 0,0-1 0 0 0,-2-1 0 0 0,1 0 0 0 0,-2-1 0 0 0,0-1 0 0 0,-1 0 0 0 0,0-1-365 0 0,-8 1 819 0 0,-5 3-3337 0 0,-1 11 1630 0 0,1 0 1 0 0,0 1-1 0 0,-1-1 0 0 0,1 1 1 0 0,-1-1-1 0 0,0 1 0 0 0,1-1 1 0 0,-1 1-1 0 0,0 0 0 0 0,0 0 1 0 0,0 0-1 0 0,0 0 0 0 0,0 0 1 0 0,0 0-1 0 0,0 0 0 0 0,0 1 1 0 0,0-1-1 0 0,-1 1 0 0 0,1 0 1 0 0,0 0-1 0 0,0-1 0 0 0,0 1 1 0 0,-1 0-1 0 0,1 1 0 0 0,0-1 1 0 0,0 0-1 0 0,0 1 0 0 0,0-1 1 0 0,-1 1 887 0 0,-6 3-2580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0:39:41.9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1 221 292 0 0,'0'-3'13200'0'0,"1"38"-8875"0"0,81 419 1710 0 0,-88 31-94 0 0,1-412-5051 0 0,-13 29-521 0 0,-1-92-2335 0 0,-11-45-8736 0 0,37-77-3968 0 0,0 80 12400 0 0</inkml:trace>
  <inkml:trace contextRef="#ctx0" brushRef="#br0" timeOffset="1346.06">577 214 524 0 0,'-27'37'11407'0'0,"7"9"-6821"0"0,-7 12-2439 0 0,-208 334 228 0 0,147-206-1531 0 0,0-24-392 0 0,88-163-444 0 0,0 1 0 0 0,0-1 0 0 0,0 1 0 0 0,0 0 0 0 0,-1-1 0 0 0,1 1 1 0 0,0-1-1 0 0,0 1 0 0 0,0 0 0 0 0,-1-1 0 0 0,1 1 0 0 0,0 0 0 0 0,-1-1 0 0 0,1 1 0 0 0,0 0 1 0 0,0-1-1 0 0,-1 1 0 0 0,1 0 0 0 0,-1 0 0 0 0,1-1 0 0 0,0 1 0 0 0,-1 0 0 0 0,1 0 1 0 0,-1 0-1 0 0,1 0 0 0 0,0-1 0 0 0,-1 1 0 0 0,1 0 0 0 0,-1 0 0 0 0,1 0 0 0 0,-1 0 0 0 0,1 0 1 0 0,0 0-1 0 0,-1 0 0 0 0,1 0 0 0 0,-1 0 0 0 0,1 1 0 0 0,-1-1 0 0 0,1 0 0 0 0,0 0 1 0 0,-1 0-1 0 0,1 0 0 0 0,-1 1 0 0 0,1-1 0 0 0,0 0 0 0 0,-1 0 0 0 0,1 1 0 0 0,0-1 0 0 0,-1 0 1 0 0,1 0-1 0 0,0 1 0 0 0,-1-1 0 0 0,1 0 0 0 0,0 1 0 0 0,0-1 0 0 0,-1 1 0 0 0,1-1 0 0 0,0 1-8 0 0,-3-43-36 0 0,6 35 105 0 0,0 0 0 0 0,1 1-1 0 0,-1-1 1 0 0,2 1 0 0 0,-1 0-1 0 0,1 0 1 0 0,0 0 0 0 0,0 0-1 0 0,0 1 1 0 0,1 0 0 0 0,0 0-1 0 0,0 1 1 0 0,0 0 0 0 0,1 0-1 0 0,-1 0 1 0 0,1 1 0 0 0,0-1-1 0 0,0 2 1 0 0,0-1 0 0 0,0 1-1 0 0,1 0 1 0 0,-1 1 0 0 0,0-1-1 0 0,1 2 1 0 0,-1-1 0 0 0,1 1-1 0 0,0 0 1 0 0,-1 0 0 0 0,1 1-1 0 0,-1 0 1 0 0,1 1 0 0 0,-1-1-1 0 0,0 1 1 0 0,0 1 0 0 0,0-1-1 0 0,0 1 1 0 0,0 1-1 0 0,0-1 1 0 0,-1 1 0 0 0,1 0-1 0 0,-1 1 1 0 0,0-1 0 0 0,-1 1-1 0 0,1 1 1 0 0,-1-1 0 0 0,0 1-1 0 0,0 0 1 0 0,2 3-69 0 0,-1 0 49 0 0,-1 0-1 0 0,1 1 1 0 0,-2-1-1 0 0,0 1 1 0 0,0 0-1 0 0,0 0 1 0 0,-1 0-1 0 0,-1 0 1 0 0,0 1-1 0 0,0-1 1 0 0,-1 1-1 0 0,-1 0 1 0 0,1-1-1 0 0,-2 2-48 0 0,30 124 196 0 0,-26-132-94 0 0,1 0 0 0 0,-1 0 0 0 0,0-1 0 0 0,1 1 0 0 0,0-1-1 0 0,0 0 1 0 0,0 0 0 0 0,0 0 0 0 0,1 0 0 0 0,-1-1 0 0 0,1 1-1 0 0,-1-1 1 0 0,1-1 0 0 0,0 1 0 0 0,0-1 0 0 0,0 1-1 0 0,0-1 1 0 0,0-1 0 0 0,0 1 0 0 0,0-1 0 0 0,0 0 0 0 0,0 0-1 0 0,0 0 1 0 0,0-1 0 0 0,0 1 0 0 0,0-1 0 0 0,0-1-1 0 0,0 1 1 0 0,0-1 0 0 0,0 1 0 0 0,-1-1 0 0 0,1-1 0 0 0,-1 1-1 0 0,1-1 1 0 0,-1 0 0 0 0,0 0 0 0 0,0 0 0 0 0,0 0-1 0 0,-1-1 1 0 0,1 1 0 0 0,-1-1 0 0 0,0 0 0 0 0,0 0 0 0 0,0-1-1 0 0,0 1 1 0 0,0-2-102 0 0,20-104 846 0 0,-30 59-2953 0 0,-1 16-3307 0 0,-4 5-4756 0 0,11 28 8291 0 0,-2-3-1717 0 0,3 3-2762 0 0,2 2 4328 0 0</inkml:trace>
  <inkml:trace contextRef="#ctx0" brushRef="#br0" timeOffset="3625.692">1050 915 48 0 0,'-79'-84'15497'0'0,"74"81"-15257"0"0,-1 0 1 0 0,1 0 0 0 0,-1 0-1 0 0,0 1 1 0 0,0 0 0 0 0,0 0 0 0 0,0 0-1 0 0,0 1 1 0 0,-1 0 0 0 0,1 0 0 0 0,0 0-1 0 0,-1 1 1 0 0,1 0 0 0 0,0 0 0 0 0,-1 1-1 0 0,1 0 1 0 0,-1 0-241 0 0,-2 0 87 0 0,0 1 0 0 0,1 1 0 0 0,-1-1 0 0 0,1 1 0 0 0,0 1-1 0 0,0 0 1 0 0,0 0 0 0 0,0 0 0 0 0,1 1 0 0 0,0 0 0 0 0,0 0 0 0 0,0 1 0 0 0,0 0 0 0 0,1 0-1 0 0,0 1 1 0 0,0 0 0 0 0,1 0 0 0 0,0 0 0 0 0,0 1 0 0 0,1-1 0 0 0,0 1 0 0 0,0 0 0 0 0,1 0-1 0 0,0 1 1 0 0,0-1 0 0 0,1 1 0 0 0,0 0-87 0 0,-1 7 253 0 0,0 0 0 0 0,1 0 1 0 0,1 0-1 0 0,0 0 0 0 0,2 0 0 0 0,0 0 0 0 0,0 0 0 0 0,2 0 0 0 0,0 0 0 0 0,0-1 1 0 0,2 1-1 0 0,0-1 0 0 0,0 0 0 0 0,7 11-253 0 0,-9-20 34 0 0,0-1-1 0 0,0 1 1 0 0,0-1-1 0 0,1 1 1 0 0,0-1-1 0 0,0 0 1 0 0,0-1-1 0 0,1 1 1 0 0,-1-1 0 0 0,1 0-1 0 0,0 0 1 0 0,0 0-1 0 0,1-1 1 0 0,-1 0-1 0 0,1 0 1 0 0,0 0 0 0 0,-1-1-1 0 0,1 1 1 0 0,0-1-1 0 0,1-1 1 0 0,-1 1-1 0 0,0-1 1 0 0,0 0-1 0 0,1-1 1 0 0,-1 0 0 0 0,0 0-1 0 0,1 0 1 0 0,-1 0-1 0 0,0-1 1 0 0,1 0-1 0 0,-1-1 1 0 0,0 1-1 0 0,0-1 1 0 0,0 0 0 0 0,0-1-1 0 0,0 1 1 0 0,-1-1-1 0 0,1 0 1 0 0,-1-1-1 0 0,1 1 1 0 0,-1-1 0 0 0,-1 0-1 0 0,1-1 1 0 0,0 1-1 0 0,0-2-33 0 0,5-11-225 0 0,-1 0-1 0 0,-1-1 1 0 0,-1 0-1 0 0,0-1 1 0 0,-2 0-1 0 0,0 0 1 0 0,-1 0-1 0 0,0 0 1 0 0,-2-1-1 0 0,0 1 1 0 0,-2-1-1 0 0,0 1 1 0 0,-1-1-1 0 0,-1 1 1 0 0,-1-1-1 0 0,-3-13 226 0 0,-16-15-210 0 0,14 90 186 0 0,7-17 85 0 0,1 0 0 0 0,1-1-1 0 0,1 1 1 0 0,1 0-1 0 0,1-1 1 0 0,1 0 0 0 0,2 0-1 0 0,0 0 1 0 0,4 7-61 0 0,-9-25 44 0 0,0-1 0 0 0,0 1 0 0 0,0-1 0 0 0,1 0 0 0 0,-1 0 0 0 0,1 0 0 0 0,0 0-1 0 0,1 0 1 0 0,0 0 0 0 0,-1-1 0 0 0,1 0 0 0 0,1 0 0 0 0,-1 0 0 0 0,0 0 0 0 0,1-1 0 0 0,0 1 0 0 0,0-1 0 0 0,0 0 0 0 0,0-1 0 0 0,1 1 0 0 0,-1-1 0 0 0,0 0 0 0 0,1-1 0 0 0,0 1 0 0 0,-1-1 0 0 0,1 0 0 0 0,0 0 0 0 0,0-1 0 0 0,0 0 0 0 0,0 0-1 0 0,-1 0 1 0 0,1-1 0 0 0,0 0 0 0 0,0 0 0 0 0,-1 0 0 0 0,1-1 0 0 0,0 0 0 0 0,-1 0 0 0 0,0 0 0 0 0,1-1 0 0 0,-1 0-44 0 0,10-11-29 0 0,0 0 0 0 0,-1-1 0 0 0,-1-1 0 0 0,0-1 0 0 0,-2 0 0 0 0,0 0 0 0 0,0-1 0 0 0,-2 0 0 0 0,0-1 0 0 0,-1 0 0 0 0,-1-1-1 0 0,-1 1 1 0 0,-1-1 0 0 0,-1 0 0 0 0,0-1 0 0 0,-1 1 0 0 0,-2-1 0 0 0,0 1 0 0 0,-1-1 0 0 0,-1 0 0 0 0,-1 1 0 0 0,0-1 0 0 0,-2 1 0 0 0,-1 0 0 0 0,0 0 29 0 0,-5-14-99 0 0,-2 51 15 0 0,20 262 301 0 0,5-91-106 0 0,-20 192 329 0 0,5-249 209 0 0,2-130-634 0 0,-1-29 68 0 0,-17-86-841 0 0,6-2 0 0 0,4 1 0 0 0,7-96 758 0 0,1 206-7 0 0,-1-15-5 0 0,1 1-1 0 0,0 0 1 0 0,2 0-1 0 0,0 0 1 0 0,1 0-1 0 0,1 0 1 0 0,1 0 0 0 0,0 1-1 0 0,1-1 1 0 0,1 2-1 0 0,1-1 1 0 0,1 1-1 0 0,0 0 1 0 0,1 1-1 0 0,1 0 1 0 0,1 0-1 0 0,0 1 1 0 0,1 1 0 0 0,1 0 11 0 0,-8 13 88 0 0,0 1 0 0 0,0 0-1 0 0,1 0 1 0 0,-1 0-1 0 0,0 1 1 0 0,0 0-1 0 0,1 0 1 0 0,-1 1 0 0 0,0 0-1 0 0,0 0 1 0 0,-1 0-1 0 0,1 1 1 0 0,0 0 0 0 0,-1 0-1 0 0,0 0 1 0 0,1 1-1 0 0,-1-1 1 0 0,-1 1-1 0 0,1 1 1 0 0,0-1 0 0 0,-1 1-1 0 0,0-1 1 0 0,0 1-1 0 0,0 0 1 0 0,-1 1-1 0 0,2 2-86 0 0,-3-3 13 0 0,-1 1 0 0 0,1-1-1 0 0,-1 1 1 0 0,0 0 0 0 0,0-1-1 0 0,-1 1 1 0 0,0 0 0 0 0,0-1 0 0 0,0 1-1 0 0,0 0 1 0 0,-1-1 0 0 0,0 1-1 0 0,0-1 1 0 0,-1 1 0 0 0,0-1-1 0 0,0 1 1 0 0,0-1 0 0 0,0 0-1 0 0,-1 1-12 0 0,-7 28-28 0 0,2 2 66 0 0,2-18 7 0 0,2 1 0 0 0,0-1 0 0 0,1 1 0 0 0,1 0 0 0 0,0 0 0 0 0,2 1 0 0 0,0-1 0 0 0,1 0 0 0 0,1 0-1 0 0,3 12-44 0 0,-4-28 83 0 0,0 0-1 0 0,0-1 0 0 0,1 1 0 0 0,-1 0 1 0 0,1 0-1 0 0,0 0 0 0 0,0-1 0 0 0,0 1 1 0 0,0-1-1 0 0,0 0 0 0 0,0 1 0 0 0,1-1 1 0 0,-1 0-1 0 0,1 0 0 0 0,-1-1 0 0 0,1 1 1 0 0,0 0-1 0 0,0-1 0 0 0,0 0 0 0 0,0 1 1 0 0,0-1-1 0 0,0 0 0 0 0,0-1 0 0 0,0 1 1 0 0,0-1-1 0 0,1 1 0 0 0,-1-1 0 0 0,0 0 1 0 0,0 0-1 0 0,0 0 0 0 0,1-1 0 0 0,-1 1 1 0 0,0-1-1 0 0,0 1 0 0 0,0-1 0 0 0,0 0 1 0 0,0-1-1 0 0,0 1 0 0 0,1-1-82 0 0,56-33-3197 0 0,-23-15-9520 0 0,-18-2 1793 0 0,-10 35 8572 0 0</inkml:trace>
  <inkml:trace contextRef="#ctx0" brushRef="#br0" timeOffset="5042.071">1751 1191 476 0 0,'25'21'14448'0'0,"34"-48"-9442"0"0,-41 5-4830 0 0,-1 0 1 0 0,-1-1-1 0 0,0 0 0 0 0,-2-1 1 0 0,-1-1-1 0 0,-1 0 1 0 0,-1-1-1 0 0,1-7-176 0 0,-8 23 21 0 0,11-24-10 0 0,-2-1 0 0 0,-1 0 0 0 0,-2-1 0 0 0,-2 0 0 0 0,-1 0 0 0 0,-1-1 0 0 0,-3 0 0 0 0,-1 0 0 0 0,-1 0 0 0 0,-2 0 0 0 0,-2 0 0 0 0,-1 0 0 0 0,-4-7-11 0 0,9 43 0 0 0,-1 0 0 0 0,1 0 0 0 0,-1-1 0 0 0,0 1 0 0 0,0 0 0 0 0,1 0-1 0 0,-1 0 1 0 0,0 0 0 0 0,0 0 0 0 0,0 0 0 0 0,0 0 0 0 0,0 0 0 0 0,0 0-1 0 0,0 0 1 0 0,-1 0 0 0 0,1-1 0 0 0,0 1 0 0 0,-1 0 0 0 0,1 0 0 0 0,0 0 0 0 0,-1 0-1 0 0,0 0 1 0 0,1 1 0 0 0,-1-1 0 0 0,1 0 0 0 0,-1 0 0 0 0,0 0 0 0 0,0 0-1 0 0,1 1 1 0 0,-1-1 0 0 0,0 0 0 0 0,0 1 0 0 0,0-1 0 0 0,0 0 0 0 0,0 1 0 0 0,0-1-1 0 0,0 1 1 0 0,0 0 0 0 0,0-1 0 0 0,0 1 0 0 0,0 0 0 0 0,0-1 0 0 0,0 1-1 0 0,0 0 1 0 0,0 0 0 0 0,0 0 0 0 0,0 0 0 0 0,0 0 0 0 0,-1 0 0 0 0,1 1 0 0 0,0-1-1 0 0,0 0 1 0 0,0 0 0 0 0,0 1 0 0 0,0-1 0 0 0,0 1 0 0 0,0-1 0 0 0,0 1-1 0 0,0-1 1 0 0,0 1 0 0 0,-7 64 349 0 0,3 0-1 0 0,3 0 0 0 0,3 0 0 0 0,3 1 0 0 0,3-2 1 0 0,2 1-1 0 0,4 0-348 0 0,-12-50 271 0 0,1 1 0 0 0,1-1 0 0 0,0 0 0 0 0,1 0 0 0 0,1 0 0 0 0,0 0 0 0 0,1-1 0 0 0,1 0 0 0 0,0 0 0 0 0,0-1 0 0 0,2 0 0 0 0,0 0 1 0 0,0-1-1 0 0,1 0 0 0 0,1 0 0 0 0,0-1 0 0 0,0-1 0 0 0,1 0 0 0 0,0 0 0 0 0,1-1 0 0 0,0-1 0 0 0,1 0 0 0 0,-1-1 0 0 0,1 0 0 0 0,1-1 0 0 0,14 3-271 0 0,33-26-473 0 0,-34-15-2874 0 0,-22 0-2299 0 0,-23-1-3328 0 0,-16 7 55 0 0,20 18 6688 0 0</inkml:trace>
  <inkml:trace contextRef="#ctx0" brushRef="#br0" timeOffset="5405.494">1851 850 1224 0 0,'24'-7'9469'0'0,"8"7"-4073"0"0,-10 1-2529 0 0,68-3 3550 0 0,53-7-3375 0 0,-89-6-5589 0 0,0 1-6855 0 0,1 7-4636 0 0,-39 7 11934 0 0</inkml:trace>
  <inkml:trace contextRef="#ctx0" brushRef="#br0" timeOffset="8974.654">2348 1194 836 0 0,'7'-1'7986'0'0,"4"-1"-4961"0"0,39-49 2706 0 0,-1-50-4759 0 0,-47 96-894 0 0,11-23-60 0 0,-1-1 1 0 0,-2 0 0 0 0,-1-1 0 0 0,-1 0-1 0 0,-1-1 1 0 0,-2 0 0 0 0,-1 0 0 0 0,-2 0-1 0 0,-1-20-18 0 0,-9 20 322 0 0,-7 46-112 0 0,10 13-19 0 0,0 0-1 0 0,2 1 0 0 0,2 0 0 0 0,0-1 0 0 0,2 1 0 0 0,1 0 0 0 0,1-1 0 0 0,2 0 0 0 0,0 1 0 0 0,2-2 0 0 0,7 17-190 0 0,-14-36 44 0 0,1 0 1 0 0,0 0-1 0 0,1 0 0 0 0,0 0 0 0 0,0-1 0 0 0,1 1 0 0 0,0-1 0 0 0,0 1 0 0 0,0-1 0 0 0,1 0 1 0 0,1 0-1 0 0,-1 0 0 0 0,1-1 0 0 0,0 1 0 0 0,0-1 0 0 0,1 0 0 0 0,0-1 0 0 0,0 0 0 0 0,0 0 0 0 0,0 0 1 0 0,1 0-1 0 0,0-1 0 0 0,0 0 0 0 0,0-1 0 0 0,1 1 0 0 0,-1-1 0 0 0,1-1 0 0 0,0 0 0 0 0,0 0 1 0 0,-1 0-1 0 0,1-1 0 0 0,1 0 0 0 0,-1 0 0 0 0,0-1 0 0 0,0 0 0 0 0,0-1 0 0 0,0 0 0 0 0,1 0-44 0 0,0-3-14 0 0,-1 1 0 0 0,-1-1 0 0 0,1-1 0 0 0,-1 0-1 0 0,1 0 1 0 0,-1 0 0 0 0,-1-1 0 0 0,1 0-1 0 0,-1 0 1 0 0,0 0 0 0 0,0-1 0 0 0,-1 0 0 0 0,0 0-1 0 0,0-1 1 0 0,-1 1 0 0 0,0-1 0 0 0,0 0 0 0 0,-1 0-1 0 0,0-1 1 0 0,0 1 0 0 0,-1-1 0 0 0,0 1-1 0 0,1-8 15 0 0,6-206-1109 0 0,-31 110 582 0 0,21 112 507 0 0,-1 0 1 0 0,1 0-1 0 0,0 0 1 0 0,-1 0 0 0 0,1 0-1 0 0,0 0 1 0 0,-1 1-1 0 0,1-1 1 0 0,0 0-1 0 0,-1 1 1 0 0,1-1-1 0 0,0 1 1 0 0,0-1-1 0 0,0 1 1 0 0,-1-1-1 0 0,1 1 1 0 0,0 0-1 0 0,0 0 1 0 0,0 0-1 0 0,0 0 1 0 0,0 0-1 0 0,0-1 1 0 0,0 2-1 0 0,1-1 1 0 0,-1 0-1 0 0,0 0 1 0 0,0 0-1 0 0,1 0 1 0 0,-1 0 0 0 0,1 1-1 0 0,-1-1 1 0 0,1 0-1 0 0,-1 0 1 0 0,1 1-1 0 0,0-1 1 0 0,0 0-1 0 0,0 2 20 0 0,-4 12 132 0 0,1 0-1 0 0,1 0 0 0 0,0 0 1 0 0,1 0-1 0 0,1 1 0 0 0,0-1 1 0 0,1 0-1 0 0,1 0 0 0 0,0 1 0 0 0,1-1 1 0 0,1-1-1 0 0,0 1 0 0 0,1 0 1 0 0,1-1-1 0 0,6 12-131 0 0,-7-11 269 0 0,2 5 339 0 0,2 1 0 0 0,0-2 0 0 0,1 1-1 0 0,1-1 1 0 0,1-1 0 0 0,0 0 0 0 0,2 0 0 0 0,11 11-608 0 0,-19-22 109 0 0,0-1 0 0 0,0-1 0 0 0,1 1 0 0 0,-1-1 0 0 0,1 0 0 0 0,0-1 1 0 0,1 1-1 0 0,-1-2 0 0 0,1 1 0 0 0,0-1 0 0 0,0 0 0 0 0,0 0 0 0 0,0-1 0 0 0,0 0 0 0 0,0-1 1 0 0,1 0-1 0 0,-1 0 0 0 0,1 0 0 0 0,-1-1 0 0 0,1-1 0 0 0,-1 0 0 0 0,0 0 0 0 0,1 0 0 0 0,1-1-109 0 0,-2-3-60 0 0,-1 0 0 0 0,1 0 0 0 0,-1 0 1 0 0,-1-1-1 0 0,1 0 0 0 0,-1 0 0 0 0,0-1 0 0 0,0 0 0 0 0,-1 0 0 0 0,0 0 0 0 0,0-1 0 0 0,-1 1 0 0 0,0-1 0 0 0,0 0 0 0 0,-1-1 0 0 0,0 1 0 0 0,0 0 0 0 0,-1-1 0 0 0,0 0 0 0 0,0 1 0 0 0,-1-1 0 0 0,-1 0 0 0 0,1 0 0 0 0,-1 0 0 0 0,-1 0 0 0 0,0 0 0 0 0,0 1 0 0 0,0-1 0 0 0,-3-7 60 0 0,5-47-607 0 0,20-132-525 0 0,-21 194 1130 0 0,0 0-1 0 0,1-1 1 0 0,-1 1-1 0 0,0 0 1 0 0,1-1-1 0 0,0 1 1 0 0,-1 0-1 0 0,1 0 1 0 0,0 0 0 0 0,0-1-1 0 0,-1 1 1 0 0,1 0-1 0 0,0 0 1 0 0,0 0-1 0 0,0 0 1 0 0,0 0-1 0 0,0 1 1 0 0,1-1-1 0 0,-1 0 1 0 0,0 0 0 0 0,0 1-1 0 0,1-1 1 0 0,-1 1-1 0 0,0-1 1 0 0,0 1-1 0 0,1-1 1 0 0,-1 1-1 0 0,1 0 1 0 0,-1 0-1 0 0,0 0 1 0 0,1 0-1 0 0,-1 0 1 0 0,1 0 0 0 0,-1 0-1 0 0,0 0 1 0 0,1 0-1 0 0,-1 1 1 0 0,0-1-1 0 0,1 0 1 0 0,-1 1-1 0 0,0-1 1 0 0,1 1-1 0 0,-1 0 1 0 0,0-1 0 0 0,0 1-1 0 0,0 0 1 0 0,0 0-1 0 0,0 0 1 0 0,0 0-1 0 0,0 0 1 0 0,0 0-1 0 0,0 0 1 0 0,0 0-1 0 0,0 0 1 0 0,0 0 0 0 0,-1 0-1 0 0,1 1 3 0 0,9 9 50 0 0,0 1 1 0 0,-1-1-1 0 0,-1 2 0 0 0,1-1 1 0 0,-2 1-1 0 0,0 0 0 0 0,-1 1 1 0 0,0 0-1 0 0,-1 0 0 0 0,0 0 0 0 0,-2 0 1 0 0,1 1-1 0 0,-2 0 0 0 0,0-1 1 0 0,-1 1-1 0 0,0 0 0 0 0,-1 0 1 0 0,0 0-1 0 0,-2 0 0 0 0,0 0 0 0 0,-3 11-49 0 0,3 36 80 0 0,2 49-96 0 0,-11-241-1891 0 0,4 95 1330 0 0,0 13 407 0 0,2-1 0 0 0,1 0-1 0 0,0 0 1 0 0,2-1-1 0 0,1 1 1 0 0,0 0-1 0 0,2-1 1 0 0,1 1 0 0 0,1 0-1 0 0,0-1 1 0 0,2 0 169 0 0,-4 22 6 0 0,-1-1 0 0 0,1 1-1 0 0,-1 0 1 0 0,1 0 0 0 0,0-1 0 0 0,0 1 0 0 0,0 0 0 0 0,0 0 0 0 0,0 0 0 0 0,1 0 0 0 0,-1 0 0 0 0,1 0-1 0 0,-1 0 1 0 0,1 0 0 0 0,-1 1 0 0 0,1-1 0 0 0,0 1 0 0 0,0-1 0 0 0,0 1 0 0 0,0 0 0 0 0,0-1-1 0 0,0 1 1 0 0,0 0 0 0 0,1 1 0 0 0,-1-1 0 0 0,0 0 0 0 0,0 0 0 0 0,1 1 0 0 0,-1 0 0 0 0,0-1 0 0 0,1 1-1 0 0,-1 0 1 0 0,1 0 0 0 0,-1 0 0 0 0,0 0 0 0 0,1 1 0 0 0,-1-1 0 0 0,0 1-6 0 0,89 44 654 0 0,-44-17-605 0 0,-44-28-57 0 0,0 1-1 0 0,1-1 0 0 0,-1 0 1 0 0,0 0-1 0 0,0 0 0 0 0,1 0 1 0 0,-1 0-1 0 0,0-1 1 0 0,0 0-1 0 0,0 1 0 0 0,1-1 1 0 0,-1 0-1 0 0,0-1 0 0 0,0 1 1 0 0,0 0-1 0 0,-1-1 0 0 0,1 0 1 0 0,0 1-1 0 0,0-1 1 0 0,-1 0-1 0 0,1-1 0 0 0,-1 1 1 0 0,0 0-1 0 0,0-1 0 0 0,0 1 1 0 0,0-1-1 0 0,0 0 0 0 0,0 0 1 0 0,-1 1-1 0 0,1-1 1 0 0,-1 0-1 0 0,0 0 0 0 0,0 0 1 0 0,0-1-1 0 0,0 1 0 0 0,-1 0 1 0 0,1 0-1 0 0,-1 0 0 0 0,0-1 1 0 0,0-2 8 0 0,-6 64 405 0 0,9-52-383 0 0,-1 1 0 0 0,1-2 0 0 0,1 1 1 0 0,-1 0-1 0 0,1 0 0 0 0,0-1 0 0 0,0 0 0 0 0,1 0 0 0 0,-1 0 0 0 0,1 0 0 0 0,0-1 0 0 0,1 0 0 0 0,-1 0 0 0 0,1 0 1 0 0,-1-1-1 0 0,1 0 0 0 0,0 0 0 0 0,0 0 0 0 0,1-1 0 0 0,-1 0 0 0 0,0 0 0 0 0,1 0 0 0 0,0-1 0 0 0,-1 0 0 0 0,1 0 0 0 0,0-1 1 0 0,-1 0-1 0 0,1 0 0 0 0,0-1 0 0 0,-1 1 0 0 0,1-1 0 0 0,-1-1 0 0 0,1 1 0 0 0,-1-1 0 0 0,1-1 0 0 0,-1 1 0 0 0,0-1 0 0 0,0 0 1 0 0,0 0-1 0 0,0-1 0 0 0,-1 1 0 0 0,1-1 0 0 0,-1-1 0 0 0,0 1 0 0 0,0-1 0 0 0,-1 0 0 0 0,1 0 0 0 0,-1-1-22 0 0,-1 3-18 0 0,-1 0 1 0 0,1-1-1 0 0,-1 0 0 0 0,0 1 0 0 0,-1-1 0 0 0,1 0 0 0 0,0 0 0 0 0,-1 0 0 0 0,0 0 1 0 0,0 0-1 0 0,0 0 0 0 0,-1 0 0 0 0,1 0 0 0 0,-1 0 0 0 0,0 0 0 0 0,0-1 0 0 0,-1 1 1 0 0,1 0-1 0 0,-1 0 0 0 0,0 0 0 0 0,0 0 0 0 0,0 0 0 0 0,0 0 0 0 0,-1 0 0 0 0,0 0 1 0 0,1 1-1 0 0,-2-1 0 0 0,1 0 0 0 0,0 1 0 0 0,-1 0 0 0 0,1-1 0 0 0,-1 1 0 0 0,0 0 1 0 0,0 0-1 0 0,0 1 0 0 0,0-1 0 0 0,-1 1 0 0 0,1-1 0 0 0,-1 1 0 0 0,0 0 0 0 0,1 1 1 0 0,-1-1-1 0 0,0 0 0 0 0,-2 1 18 0 0,1-1-19 0 0,0 0-1 0 0,-1 0 1 0 0,1 1 0 0 0,0 0 0 0 0,0 0-1 0 0,-1 0 1 0 0,1 0 0 0 0,-1 1 0 0 0,1 0-1 0 0,0 1 1 0 0,-1-1 0 0 0,1 1 0 0 0,0 0 0 0 0,-1 0-1 0 0,1 0 1 0 0,0 1 0 0 0,0 0 0 0 0,0 0-1 0 0,0 0 1 0 0,0 1 0 0 0,0-1 0 0 0,1 1 0 0 0,-1 1 19 0 0,-5 5 25 0 0,0 0-1 0 0,1 1 1 0 0,0 0 0 0 0,0 1 0 0 0,1 0 0 0 0,1 0 0 0 0,0 1 0 0 0,0 0 0 0 0,1 0 0 0 0,1 0 0 0 0,0 1 0 0 0,1 0 0 0 0,0 0 0 0 0,1 0 0 0 0,0 0 0 0 0,1 1 0 0 0,1-1 0 0 0,0 1 0 0 0,1-1 0 0 0,0 1 0 0 0,1-1 0 0 0,0 1 0 0 0,2 2-25 0 0,-2-5 44 0 0,1-1 1 0 0,0 1 0 0 0,0-1 0 0 0,1 0 0 0 0,0 1-1 0 0,1-2 1 0 0,0 1 0 0 0,1 0 0 0 0,0-1 0 0 0,0 0 0 0 0,1 0-1 0 0,0 0 1 0 0,1-1 0 0 0,0 0 0 0 0,0 0 0 0 0,0 0-1 0 0,1-1 1 0 0,1 0 0 0 0,-1-1 0 0 0,1 0 0 0 0,0 0-1 0 0,0-1 1 0 0,1 0 0 0 0,-1-1 0 0 0,1 0 0 0 0,0 0 0 0 0,0-1-1 0 0,1-1 1 0 0,-1 1 0 0 0,1-2 0 0 0,-1 1 0 0 0,1-2-1 0 0,-1 1 1 0 0,1-1 0 0 0,0-1 0 0 0,-1 0 0 0 0,1 0-1 0 0,-1-1 1 0 0,1-1 0 0 0,-1 0 0 0 0,0 0 0 0 0,6-3-45 0 0,2-5 0 0 0,-1-1 1 0 0,-1-1 0 0 0,0 0-1 0 0,-1-1 1 0 0,0-1 0 0 0,-1 0-1 0 0,-1-1 1 0 0,-1-1 0 0 0,0 0-1 0 0,-1 0 1 0 0,0-1 0 0 0,-2 0-1 0 0,0-1 1 0 0,-1 0 0 0 0,-1-1-1 0 0,0-3 0 0 0,4-27-188 0 0,-2 0-1 0 0,-3 0 1 0 0,-1-1-1 0 0,-3 0 1 0 0,-2 1-1 0 0,-3-1 0 0 0,-1 0 1 0 0,-3 1-1 0 0,-2 0 1 0 0,-2 0-1 0 0,-2 1 1 0 0,-10-21 188 0 0,-19-62-137 0 0,26 163 91 0 0,43 144 22 0 0,-3-71 508 0 0,-5 2 1 0 0,-5 0-1 0 0,-4 1 0 0 0,-4 82-484 0 0,-37 127 2733 0 0,11-282-3843 0 0,-2-57-6351 0 0,12-52-5181 0 0,16 26 6982 0 0,1 26 3868 0 0</inkml:trace>
  <inkml:trace contextRef="#ctx0" brushRef="#br0" timeOffset="9572.401">4442 829 652 0 0,'16'6'15174'0'0,"-22"13"-11568"0"0,-88 70-5 0 0,85-82-3560 0 0,0 1 0 0 0,-1-1 1 0 0,0-1-1 0 0,0 0 0 0 0,-1 0 0 0 0,0-1 0 0 0,0 0 0 0 0,0-1 0 0 0,0 0 0 0 0,-1-1 0 0 0,0 0 0 0 0,1-1 0 0 0,-1 0 0 0 0,0-1 0 0 0,-5 0-41 0 0,13-1-109 0 0,0-1 0 0 0,0 1 0 0 0,0-1 0 0 0,0 0-1 0 0,0 0 1 0 0,0 0 0 0 0,0-1 0 0 0,0 1-1 0 0,0-1 1 0 0,0 0 0 0 0,1 0 0 0 0,-1 0-1 0 0,1-1 1 0 0,0 1 0 0 0,0-1 0 0 0,0 0-1 0 0,0 1 1 0 0,0-2 0 0 0,0 1 0 0 0,-1-2 109 0 0,66 6-34 0 0,-35 10 363 0 0,-1 1 1 0 0,-1 2-1 0 0,0 0 0 0 0,0 1 0 0 0,-2 2 0 0 0,0 0 0 0 0,-1 2 0 0 0,0 1-329 0 0,69 51 2288 0 0,63 59 3382 0 0,-188-145-17463 0 0,-5-27-4474 0 0,31 28 13445 0 0</inkml:trace>
  <inkml:trace contextRef="#ctx0" brushRef="#br0" timeOffset="10475.453">4824 30 1204 0 0,'13'-26'16209'0'0,"-3"43"-11840"0"0,-5 9-4136 0 0,7 161 6224 0 0,-10-62-6125 0 0,-5-143-16465 0 0,-1-25 6895 0 0,4 26 7137 0 0</inkml:trace>
  <inkml:trace contextRef="#ctx0" brushRef="#br0" timeOffset="10812.663">4969 0 96 0 0,'35'26'12337'0'0,"-6"45"-4676"0"0,-28-68-7372 0 0,33 144 8287 0 0,-26-46-5630 0 0,-8-100-2982 0 0,2 49-25 0 0,1-34-2843 0 0,1-1-4055 0 0,-4-14-1814 0 0,-1-2 3521 0 0,-4-5-276 0 0,2 0 3420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0:40:41.26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39 59 464 0 0,'-25'-29'9114'0'0,"11"14"511"0"0,17 47-5743 0 0,25 65-612 0 0,0 2-2361 0 0,-21-33-5876 0 0,-9-57 2853 0 0,-5-6-14991 0 0,7-7 15111 0 0</inkml:trace>
  <inkml:trace contextRef="#ctx0" brushRef="#br0" timeOffset="380.454">204 0 32 0 0,'0'0'1245'0'0,"0"0"164"0"0,9 7 6561 0 0,12 7-4482 0 0,21 33 1888 0 0,14 99 582 0 0,-39-56-4101 0 0,-4-31-7309 0 0,-16-60-6636 0 0,-5-17 4885 0 0,5 8 5031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0:40:16.422"/>
    </inkml:context>
    <inkml:brush xml:id="br0">
      <inkml:brushProperty name="width" value="0.05" units="cm"/>
      <inkml:brushProperty name="height" value="0.05" units="cm"/>
      <inkml:brushProperty name="color" value="#004F8B"/>
    </inkml:brush>
    <inkml:brush xml:id="br1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5757 944 672 0 0,'-15'8'12259'0'0,"25"-7"-5866"0"0,2-8-6488 0 0,-1-6 141 0 0,-1-1 0 0 0,-1 0 1 0 0,0 0-1 0 0,0-1 0 0 0,-2 0 0 0 0,0 0 0 0 0,-1-1 0 0 0,0 1 0 0 0,-1-2 1 0 0,-1 1-1 0 0,-1 0 0 0 0,0-1 0 0 0,-1 0 0 0 0,0-14-46 0 0,-2 31 0 0 0,-1 1 0 0 0,1-1-1 0 0,-1 1 1 0 0,1-1 0 0 0,-1 0-1 0 0,0 1 1 0 0,1-1 0 0 0,-1 0-1 0 0,1 0 1 0 0,-1 1 0 0 0,1-1-1 0 0,-1 0 1 0 0,0 0 0 0 0,1 0 0 0 0,-1 0-1 0 0,0 0 1 0 0,1 0 0 0 0,-1 0-1 0 0,1 0 1 0 0,-1 0 0 0 0,0 0-1 0 0,1 0 1 0 0,-1 0 0 0 0,0 0-1 0 0,1 0 1 0 0,-1-1 0 0 0,1 1 0 0 0,-1 0-1 0 0,0 0 1 0 0,1-1 0 0 0,-1 1-1 0 0,1 0 1 0 0,-1-1 0 0 0,1 1-1 0 0,-1-1 1 0 0,1 1 0 0 0,0-1 0 0 0,-1 1-1 0 0,1 0 1 0 0,-1-1 0 0 0,1 0-1 0 0,0 1 1 0 0,-1-1 0 0 0,1 1-1 0 0,0-1 1 0 0,0 1 0 0 0,-1-1-1 0 0,1 0 1 0 0,0 1 0 0 0,0-1 0 0 0,0 1-1 0 0,0-1 1 0 0,0 0 0 0 0,0 1-1 0 0,0-1 1 0 0,-29 53 42 0 0,24-34 220 0 0,1 0 0 0 0,1 1 0 0 0,1-1 0 0 0,0 1 0 0 0,1-1 1 0 0,1 1-1 0 0,1-1 0 0 0,1 1 0 0 0,0-1 0 0 0,1 0 0 0 0,1 0 0 0 0,1 0 0 0 0,1 0 0 0 0,0-1 1 0 0,6 10-263 0 0,-7-19 182 0 0,2-1 1 0 0,-1 0 0 0 0,1 0-1 0 0,0 0 1 0 0,0-1 0 0 0,1-1-1 0 0,-1 1 1 0 0,1-1 0 0 0,1 0-1 0 0,-1-1 1 0 0,1 0 0 0 0,0 0-1 0 0,0-1 1 0 0,0 0 0 0 0,0 0-1 0 0,0-1 1 0 0,1 0 0 0 0,-1-1 0 0 0,0 0-1 0 0,4-1-182 0 0,30-28-3622 0 0,-35-107-15264 0 0,-10 121 16841 0 0,0-8 13 0 0</inkml:trace>
  <inkml:trace contextRef="#ctx0" brushRef="#br0" timeOffset="331.11">5929 424 1868 0 0,'1'5'13352'0'0,"2"-1"-8834"0"0,3 0-7542 0 0,5-1-10949 0 0,-6-2 11740 0 0</inkml:trace>
  <inkml:trace contextRef="#ctx0" brushRef="#br0" timeOffset="2282.062">6777 763 792 0 0,'-1'1'470'0'0,"-1"0"0"0"0,0 0 0 0 0,1 0 0 0 0,-1-1 0 0 0,0 1 0 0 0,0 0 0 0 0,1-1 0 0 0,-1 0 0 0 0,0 1 0 0 0,0-1 0 0 0,0 0 0 0 0,0 0 0 0 0,1 0 0 0 0,-1 0 0 0 0,0 0 1 0 0,0-1-1 0 0,0 1 0 0 0,1-1 0 0 0,-1 1 0 0 0,0-1 0 0 0,0 1 0 0 0,1-1 0 0 0,-1 0 0 0 0,0 0 0 0 0,1 0 0 0 0,-1 0 0 0 0,1 0 0 0 0,-1 0 0 0 0,1 0 0 0 0,0-1 0 0 0,-1 1 0 0 0,0-2-470 0 0,-25-26 3129 0 0,24 25-3089 0 0,1 0 0 0 0,-1 0 0 0 0,1 0 0 0 0,0 0 0 0 0,0-1 0 0 0,1 1 0 0 0,-1-1 0 0 0,1 1 0 0 0,0-1-1 0 0,0 1 1 0 0,0-1 0 0 0,1 1 0 0 0,0-1 0 0 0,0 0 0 0 0,0 1 0 0 0,0-1 0 0 0,1 0 0 0 0,0 1 0 0 0,0-1 0 0 0,0 1 0 0 0,0-1 0 0 0,1 1 0 0 0,0-1-40 0 0,51 32 446 0 0,-45-20-432 0 0,0 0 0 0 0,0 0 0 0 0,0-1 0 0 0,1 0 0 0 0,0 0 0 0 0,0-1 0 0 0,0-1 0 0 0,1 1 0 0 0,0-1 0 0 0,0-1 0 0 0,0 0 0 0 0,0 0 0 0 0,0-1 0 0 0,0 0 0 0 0,1-1 0 0 0,-1 0 0 0 0,1-1 0 0 0,-1 0 0 0 0,1-1 0 0 0,-1 0 0 0 0,1 0 0 0 0,-1-1 0 0 0,0-1 0 0 0,10-3-14 0 0,-18 5-8 0 0,-1 0 0 0 0,1 0-1 0 0,-1-1 1 0 0,1 1 0 0 0,-1 0-1 0 0,1-1 1 0 0,-1 0 0 0 0,0 1-1 0 0,0-1 1 0 0,0 0 0 0 0,0 1-1 0 0,0-1 1 0 0,0 0 0 0 0,-1 0-1 0 0,1 0 1 0 0,0 0 0 0 0,-1 0-1 0 0,0 0 1 0 0,1 0 0 0 0,-1 0 0 0 0,0 0-1 0 0,0 0 1 0 0,0 0 0 0 0,0 0-1 0 0,0 0 1 0 0,-1 0 0 0 0,1 0-1 0 0,-1 0 1 0 0,1 1 0 0 0,-1-1-1 0 0,1 0 1 0 0,-1 0 0 0 0,0 0-1 0 0,0 0 1 0 0,0 1 0 0 0,0-1-1 0 0,-1 0 1 0 0,1 1 0 0 0,0-1-1 0 0,-1 1 1 0 0,1 0 0 0 0,-1-1-1 0 0,1 1 1 0 0,-1 0 0 0 0,1 0 0 0 0,-2-1 8 0 0,-4 6 11 0 0,1 0 1 0 0,-1 0 0 0 0,1 1 0 0 0,0 0 0 0 0,0 0 0 0 0,0 0 0 0 0,1 1 0 0 0,0 0 0 0 0,0 0 0 0 0,0 0 0 0 0,1 0 0 0 0,0 1 0 0 0,0 0 0 0 0,-3 7-12 0 0,-5 5 113 0 0,-225 352 1221 0 0,236-372-1336 0 0,1 1 1 0 0,0-1 0 0 0,0 0-1 0 0,-1 0 1 0 0,1 1-1 0 0,0-1 1 0 0,-1 0 0 0 0,1 0-1 0 0,-1 1 1 0 0,1-1 0 0 0,0 0-1 0 0,-1 1 1 0 0,0-1-1 0 0,1 1 1 0 0,-1-1 0 0 0,1 1-1 0 0,-1-1 1 0 0,0 1-1 0 0,1-1 1 0 0,-1 1 0 0 0,0 0-1 0 0,0-1 1 0 0,1 1 0 0 0,-1 0-1 0 0,0-1 1 0 0,0 1-1 0 0,1 0 1 0 0,-1 0 0 0 0,0 0-1 0 0,0 0 1 0 0,0 0 0 0 0,1 0-1 0 0,-1 0 1 0 0,0 0-1 0 0,0 0 1 0 0,0 0 0 0 0,1 0-1 0 0,-1 1 1 0 0,0-1 0 0 0,0 0-1 0 0,1 0 1 0 0,-1 1-1 0 0,0 0 2 0 0,3-11-33 0 0,1 0 0 0 0,1 1-1 0 0,-1 0 1 0 0,2 0-1 0 0,-1 0 1 0 0,1 0 0 0 0,1 1-1 0 0,-1 0 1 0 0,1 0 0 0 0,1 0-1 0 0,0 1 1 0 0,0 0 0 0 0,0 0-1 0 0,1 1 1 0 0,0 0-1 0 0,0 0 1 0 0,0 1 0 0 0,1 0-1 0 0,0 0 1 0 0,0 1 33 0 0,-4 5 11 0 0,0 1 0 0 0,1-1 0 0 0,-1 1 0 0 0,0 0 0 0 0,-1 1 1 0 0,1 0-1 0 0,0-1 0 0 0,-1 1 0 0 0,1 1 0 0 0,-1-1 0 0 0,0 1 0 0 0,0-1 0 0 0,-1 1 0 0 0,1 0 1 0 0,-1 0-1 0 0,1 1 0 0 0,-1-1 0 0 0,-1 1 0 0 0,1 0 0 0 0,0 1-11 0 0,14 16 199 0 0,-7-11-45 0 0,0 0-1 0 0,1 0 0 0 0,1-1 0 0 0,-1 0 1 0 0,2-1-1 0 0,-1-1 0 0 0,1 0 0 0 0,1-1 1 0 0,-1 0-1 0 0,11 3-153 0 0,-19-8 17 0 0,-1-1 0 0 0,1 1 0 0 0,0-1-1 0 0,0 0 1 0 0,0 0 0 0 0,0 0 0 0 0,0-1 0 0 0,0 0 0 0 0,0 0 0 0 0,0 0 0 0 0,-1-1 0 0 0,1 0 0 0 0,0 1-1 0 0,0-2 1 0 0,0 1 0 0 0,0-1 0 0 0,-1 1 0 0 0,1-1 0 0 0,-1 0 0 0 0,1-1 0 0 0,-1 1 0 0 0,0-1-1 0 0,0 0 1 0 0,0 0 0 0 0,0 0 0 0 0,-1-1 0 0 0,1 1 0 0 0,-1-1 0 0 0,0 0 0 0 0,0 0 0 0 0,0 0-1 0 0,0 0 1 0 0,-1 0 0 0 0,1-2-17 0 0,10-23-59 0 0,-2-1-1 0 0,-1 0 1 0 0,-1-1-1 0 0,-1 0 1 0 0,-2 0-1 0 0,-1-1 1 0 0,0-30 59 0 0,12-58-212 0 0,-15-7 2 0 0,-14 496 3492 0 0,49-251-1617 0 0,-35-112-1531 0 0,2-1 0 0 0,-1 1 1 0 0,1 0-1 0 0,0-1 0 0 0,0 0 0 0 0,0 0 1 0 0,1 0-1 0 0,-1-1 0 0 0,1 1 0 0 0,1-1 0 0 0,-1 0 1 0 0,0 0-1 0 0,1-1 0 0 0,0 0 0 0 0,0 0 0 0 0,0 0 1 0 0,0-1-1 0 0,0 0 0 0 0,1 0 0 0 0,-1 0 1 0 0,0-1-1 0 0,1 0 0 0 0,0 0 0 0 0,-1-1 0 0 0,1 0 1 0 0,-1 0-1 0 0,1 0-134 0 0,5-1 126 0 0,0 0 0 0 0,0-1 1 0 0,0 0-1 0 0,0 0 0 0 0,0-2 0 0 0,-1 1 1 0 0,0-2-1 0 0,1 1 0 0 0,-2-1 1 0 0,1-1-1 0 0,0 0 0 0 0,-1-1 0 0 0,0 0-126 0 0,51-87-3881 0 0,-52 38-2277 0 0,-46-64-13766 0 0,27 105 17857 0 0</inkml:trace>
  <inkml:trace contextRef="#ctx0" brushRef="#br0" timeOffset="2743.811">7080 415 620 0 0,'15'7'8441'0'0,"5"-5"-3573"0"0,45-12-433 0 0,-50 7-3132 0 0,200-17 7050 0 0,-71 19-6816 0 0,-101 1-2689 0 0,-39 0 1590 0 0,4 0-4971 0 0,3 11-15973 0 0,-10-5 17866 0 0</inkml:trace>
  <inkml:trace contextRef="#ctx0" brushRef="#br0" timeOffset="4058.273">7982 774 524 0 0,'-6'-49'10584'0'0,"-30"6"-4975"0"0,31 39-5496 0 0,0 0 1 0 0,0 1-1 0 0,0-1 1 0 0,0 1-1 0 0,-1 0 0 0 0,1 1 1 0 0,-1 0-1 0 0,0-1 1 0 0,0 2-1 0 0,0-1 0 0 0,0 1 1 0 0,0 0-1 0 0,0 0 1 0 0,0 0-1 0 0,0 1 1 0 0,0 0-1 0 0,0 1 0 0 0,0-1 1 0 0,-1 1-1 0 0,1 0 1 0 0,0 0-1 0 0,0 1 0 0 0,1 0 1 0 0,-1 0-1 0 0,0 0 1 0 0,1 1-1 0 0,-1 0 1 0 0,1 0-1 0 0,0 0 0 0 0,0 1 1 0 0,0 0-1 0 0,-3 3-113 0 0,-2 0 89 0 0,1 1 0 0 0,1 0-1 0 0,-1 0 1 0 0,1 1 0 0 0,1 0 0 0 0,-1 0-1 0 0,2 1 1 0 0,-1 0 0 0 0,1 0 0 0 0,1 1-1 0 0,0 0 1 0 0,0 0 0 0 0,1 0 0 0 0,1 0-1 0 0,0 1 1 0 0,-1 9-89 0 0,3-10 87 0 0,1 1 0 0 0,1-1-1 0 0,0 1 1 0 0,1-1 0 0 0,0 0 0 0 0,0 1 0 0 0,1-1-1 0 0,1 0 1 0 0,0 0 0 0 0,1-1 0 0 0,-1 1 0 0 0,2-1-1 0 0,0 0 1 0 0,0-1 0 0 0,1 1 0 0 0,0-1 0 0 0,0 0-1 0 0,1-1 1 0 0,0 0 0 0 0,1 0 0 0 0,0-1 0 0 0,0 0-1 0 0,0 0 1 0 0,1-1 0 0 0,0-1 0 0 0,1 1 0 0 0,-1-1-1 0 0,1-1 1 0 0,0 0 0 0 0,0-1 0 0 0,0 0 0 0 0,0-1-1 0 0,0 0 1 0 0,1 0 0 0 0,-1-1 0 0 0,1-1 0 0 0,8 0-87 0 0,-10-4 29 0 0,1 0 0 0 0,-1-1 0 0 0,0 0 1 0 0,0-1-1 0 0,0 0 0 0 0,-1 0 0 0 0,1-1 1 0 0,-2 0-1 0 0,1-1 0 0 0,-1 0 0 0 0,0 0 1 0 0,-1-1-1 0 0,0 0 0 0 0,0 0 0 0 0,-1-1 1 0 0,0 1-1 0 0,-1-2 0 0 0,0 1 0 0 0,0 0 1 0 0,-1-1-1 0 0,-1 0 0 0 0,0 0 0 0 0,0 0 1 0 0,-1 0-1 0 0,-1 0 0 0 0,1-1 0 0 0,-2 1 1 0 0,0 0-1 0 0,0-1 0 0 0,-1 1 0 0 0,0 0 1 0 0,-2-2-30 0 0,0-7 143 0 0,-2 1 0 0 0,0 0 1 0 0,-1 0-1 0 0,-1 0 0 0 0,0 1 0 0 0,-2 0 1 0 0,0 0-1 0 0,-1 1 0 0 0,-6-7-143 0 0,0 17-3380 0 0,-11 38-17059 0 0,26-21 18239 0 0</inkml:trace>
  <inkml:trace contextRef="#ctx0" brushRef="#br0" timeOffset="4895.696">8101 887 28 0 0,'14'25'10281'0'0,"18"-30"-5612"0"0,29-37-1190 0 0,-35 7-3331 0 0,-1-1 0 0 0,-2-2 1 0 0,-2 0-1 0 0,-2-2 0 0 0,-1 0 0 0 0,-2-1 0 0 0,-1 0 1 0 0,-3-1-1 0 0,7-44-148 0 0,2 11 131 0 0,-12 12-59 0 0,-12 65-78 0 0,0-1 0 0 0,1 1 0 0 0,-1 0 0 0 0,1 0 1 0 0,-1 1-1 0 0,1-1 0 0 0,0 0 0 0 0,0 1 0 0 0,0-1 0 0 0,0 1 0 0 0,0 0 0 0 0,1 0 1 0 0,0-1-1 0 0,-1 1 0 0 0,1 0 0 0 0,0 0 0 0 0,0 1 0 0 0,0-1 0 0 0,1 0 1 0 0,-1 0-1 0 0,1 0 0 0 0,-1 3 6 0 0,1-4-3 0 0,-34 122 36 0 0,14-58 113 0 0,2 1 1 0 0,3 1-1 0 0,4 1 1 0 0,2 0-1 0 0,2 19-146 0 0,7-79 194 0 0,-1 0 1 0 0,2-1-1 0 0,-1 1 0 0 0,1-1 0 0 0,0 1 1 0 0,1-1-1 0 0,0 1 0 0 0,1-1 0 0 0,-1 0 0 0 0,1 0 1 0 0,1 0-1 0 0,0 0 0 0 0,0-1 0 0 0,0 1 0 0 0,1-1 1 0 0,0 0-1 0 0,1 0 0 0 0,-1-1 0 0 0,1 0 1 0 0,0 0-1 0 0,1 0 0 0 0,0-1 0 0 0,0 1 0 0 0,0-2 1 0 0,0 1-1 0 0,1-1 0 0 0,-1 0 0 0 0,1-1 0 0 0,0 0 1 0 0,0 0-1 0 0,1 0 0 0 0,-1-1 0 0 0,1-1 1 0 0,-1 1-1 0 0,1-1 0 0 0,-1-1 0 0 0,1 0 0 0 0,0 0 1 0 0,-1 0-1 0 0,1-1 0 0 0,-1-1 0 0 0,1 1 0 0 0,-1-1 1 0 0,2-1-195 0 0,91-60-1836 0 0,-78 13-3246 0 0,-30-12-4015 0 0,-23-2-1757 0 0,23 51 9098 0 0</inkml:trace>
  <inkml:trace contextRef="#ctx0" brushRef="#br0" timeOffset="5260.306">8289 577 116 0 0,'25'15'14456'0'0,"6"-7"-6755"0"0,10-4-4443 0 0,21-6-4121 0 0,-20 0 1300 0 0,5 1-3643 0 0,64-4-16616 0 0,-87 2 17893 0 0</inkml:trace>
  <inkml:trace contextRef="#ctx0" brushRef="#br0" timeOffset="7555.712">8735 881 1008 0 0,'21'15'11881'0'0,"34"-15"-7922"0"0,-50-1-3223 0 0,7 0-633 0 0,1-1 0 0 0,-1 0 0 0 0,0-1 0 0 0,0-1 0 0 0,0 0 0 0 0,0 0 0 0 0,-1-1 0 0 0,0-1 0 0 0,0 0 0 0 0,0 0 0 0 0,-1-1 0 0 0,0 0 0 0 0,0-1 0 0 0,-1 0 0 0 0,0-1 0 0 0,0 0 0 0 0,-1 0 0 0 0,0-1 0 0 0,-1 0 0 0 0,0 0-1 0 0,5-10-102 0 0,-11 16 10 0 0,0 0-1 0 0,0 0 0 0 0,0 0 0 0 0,-1 0 0 0 0,0-1 1 0 0,1 1-1 0 0,-1 0 0 0 0,-1 0 0 0 0,1 0 0 0 0,-1 0 0 0 0,0 0 1 0 0,0 0-1 0 0,0 0 0 0 0,0 0 0 0 0,0 0 0 0 0,-1 0 0 0 0,0 0 1 0 0,0 1-1 0 0,0-1 0 0 0,0 1 0 0 0,-1-1 0 0 0,1 1 1 0 0,-1 0-1 0 0,0 0 0 0 0,0 0 0 0 0,0 0 0 0 0,0 1 0 0 0,-1-1 1 0 0,1 1-1 0 0,-1 0 0 0 0,1 0 0 0 0,-1 0 0 0 0,0 0 1 0 0,0 1-1 0 0,1-1 0 0 0,-1 1 0 0 0,-1 0 0 0 0,1 0 0 0 0,0 1 1 0 0,0-1-1 0 0,0 1 0 0 0,0 0 0 0 0,0 0 0 0 0,0 0 0 0 0,-1 0 1 0 0,1 1-1 0 0,0 0-9 0 0,-11 2 36 0 0,0 1-1 0 0,0 1 1 0 0,1 0 0 0 0,0 0 0 0 0,0 2-1 0 0,0 0 1 0 0,1 0 0 0 0,0 2 0 0 0,0-1-1 0 0,1 2 1 0 0,0-1 0 0 0,1 2 0 0 0,0-1-1 0 0,1 2 1 0 0,0-1 0 0 0,0 1 0 0 0,1 1-1 0 0,1 0 1 0 0,0 0 0 0 0,1 0 0 0 0,-1 6-36 0 0,5-13 58 0 0,1 1 1 0 0,1-1 0 0 0,-1 1-1 0 0,1 0 1 0 0,0-1 0 0 0,1 1-1 0 0,0 0 1 0 0,0 0-1 0 0,0 0 1 0 0,1-1 0 0 0,0 1-1 0 0,0 0 1 0 0,0 0 0 0 0,1-1-1 0 0,0 1 1 0 0,1-1 0 0 0,0 0-1 0 0,-1 0 1 0 0,2 0 0 0 0,-1 0-1 0 0,1 0 1 0 0,0-1 0 0 0,0 1-1 0 0,0-1 1 0 0,1 0 0 0 0,0 0-1 0 0,0-1 1 0 0,0 1 0 0 0,1-1-1 0 0,-1-1 1 0 0,1 1 0 0 0,0-1-1 0 0,0 1 1 0 0,0-2-1 0 0,1 1 1 0 0,4 1-59 0 0,1 1 42 0 0,1-1 0 0 0,0 0-1 0 0,0-1 1 0 0,0 0 0 0 0,1-1 0 0 0,-1-1 0 0 0,1 0-1 0 0,-1 0 1 0 0,1-2 0 0 0,-1 0 0 0 0,1 0-1 0 0,-1-1 1 0 0,0-1 0 0 0,0 0 0 0 0,0 0-1 0 0,0-2 1 0 0,0 0 0 0 0,-1 0 0 0 0,0-1 0 0 0,0 0-1 0 0,0-1 1 0 0,-1-1 0 0 0,0 0 0 0 0,0 0-1 0 0,-1-1 1 0 0,4-5-42 0 0,2-1-4 0 0,-1 0 0 0 0,-1-1-1 0 0,0-1 1 0 0,-2 0 0 0 0,1-1-1 0 0,-2 0 1 0 0,-1 0 0 0 0,0-1 0 0 0,-1-1-1 0 0,-1 0 1 0 0,-1 0 0 0 0,-1 0-1 0 0,-1-1 1 0 0,1-11 4 0 0,-26-30-54 0 0,19 62 46 0 0,-13 54 36 0 0,11 1 505 0 0,3 0 1 0 0,3 0 0 0 0,1 0 0 0 0,13 54-534 0 0,4 61 594 0 0,-7 55 8 0 0,-20-81-600 0 0,6-141 2 0 0,-1-1 0 0 0,1 1 0 0 0,0 0 0 0 0,-1-1 0 0 0,0 1 1 0 0,1-1-1 0 0,-1 1 0 0 0,0-1 0 0 0,0 0 0 0 0,-1 1 0 0 0,1-1 0 0 0,0 0 0 0 0,-1 0 0 0 0,0 1 0 0 0,1-1 0 0 0,-1-1 0 0 0,0 1 0 0 0,0 0 0 0 0,0 0 0 0 0,0-1 0 0 0,0 1 0 0 0,0-1 0 0 0,-1 1 0 0 0,1-1 1 0 0,0 0-1 0 0,-1 0 0 0 0,1 0 0 0 0,-1 0 0 0 0,1-1 0 0 0,-1 1 0 0 0,1-1 0 0 0,-1 1 0 0 0,0-1 0 0 0,1 0 0 0 0,-1 0 0 0 0,1 0 0 0 0,-1 0 0 0 0,0-1 0 0 0,1 1 0 0 0,-1-1 0 0 0,1 0 0 0 0,-1 1 1 0 0,1-1-1 0 0,-2-1-4 0 0,-4-1-20 0 0,0 1 1 0 0,0-2-1 0 0,0 1 1 0 0,1-1 0 0 0,0 0-1 0 0,0-1 1 0 0,0 0-1 0 0,0 0 1 0 0,1 0-1 0 0,0-1 1 0 0,0 0 0 0 0,0 0-1 0 0,1 0 1 0 0,0-1 19 0 0,0 1-26 0 0,1 0-1 0 0,1 0 1 0 0,-1 0 0 0 0,1 0-1 0 0,0-1 1 0 0,1 1 0 0 0,-1-1-1 0 0,1 0 1 0 0,1 1 0 0 0,-1-1 0 0 0,1 0-1 0 0,0 0 1 0 0,1 0 0 0 0,0 0-1 0 0,0 0 1 0 0,0-1 0 0 0,1 1-1 0 0,0 0 1 0 0,0 1 0 0 0,1-1 0 0 0,0 0-1 0 0,0 0 1 0 0,0 1 0 0 0,1-1-1 0 0,0 1 1 0 0,1 0 0 0 0,2-5 26 0 0,10-7 106 0 0,1 1 1 0 0,0 1-1 0 0,1 0 0 0 0,1 1 1 0 0,1 1-1 0 0,0 1 0 0 0,0 1 1 0 0,1 1-1 0 0,6-2-106 0 0,139-99 2799 0 0,-144 84-1020 0 0,-10 3-3984 0 0,-12-4-4475 0 0,-26-22-8461 0 0,14 26 9231 0 0,7 13 3941 0 0</inkml:trace>
  <inkml:trace contextRef="#ctx0" brushRef="#br0" timeOffset="8031.541">9438 233 1008 0 0,'-5'14'13719'0'0,"-6"14"-5619"0"0,3-14-3329 0 0,5-8-6987 0 0,-1-9-8271 0 0,-9-12-1864 0 0,6 11 10195 0 0</inkml:trace>
  <inkml:trace contextRef="#ctx0" brushRef="#br0" timeOffset="-5085.381">1961 849 604 0 0,'-2'2'379'0'0,"0"-1"1"0"0,1-1-1 0 0,-1 1 1 0 0,0 0-1 0 0,-1 0 0 0 0,1-1 1 0 0,0 1-1 0 0,0-1 1 0 0,0 0-1 0 0,0 1 0 0 0,0-1 1 0 0,0 0-1 0 0,-1 0 0 0 0,1 0 1 0 0,0-1-1 0 0,0 1 1 0 0,0-1-1 0 0,0 1 0 0 0,0-1 1 0 0,0 1-1 0 0,0-1 1 0 0,0 0-1 0 0,0 0 0 0 0,0 0 1 0 0,0 0-1 0 0,0-1 1 0 0,1 1-1 0 0,-1 0 0 0 0,0-1 1 0 0,1 1-1 0 0,-1-1 0 0 0,1 1 1 0 0,-1-2-380 0 0,-39-61 5316 0 0,41 59-5288 0 0,-1 0 0 0 0,1 1-1 0 0,-1-1 1 0 0,1 0 0 0 0,1 0 0 0 0,-1 1-1 0 0,1-1 1 0 0,-1 0 0 0 0,1 1-1 0 0,1-1 1 0 0,-1 1 0 0 0,1-1 0 0 0,-1 1-1 0 0,1-1 1 0 0,1 1 0 0 0,-1 0-1 0 0,1 0 1 0 0,-1 0 0 0 0,1 0-1 0 0,0 1 1 0 0,0-1 0 0 0,1 1 0 0 0,-1 0-1 0 0,1 0 1 0 0,0 0 0 0 0,0 0-1 0 0,0 0 1 0 0,0 1 0 0 0,0 0-1 0 0,0 0 1 0 0,1 0 0 0 0,-1 0 0 0 0,1 1-1 0 0,-1 0 1 0 0,1 0 0 0 0,-1 0-1 0 0,1 0 1 0 0,0 1 0 0 0,0 0 0 0 0,-1 0-1 0 0,1 0 1 0 0,0 0 0 0 0,0 1-1 0 0,-1 0 1 0 0,1 0 0 0 0,0 0-1 0 0,2 1-27 0 0,4 5 69 0 0,-1 0 0 0 0,1 1-1 0 0,-1 0 1 0 0,0 0 0 0 0,-1 1-1 0 0,0 0 1 0 0,0 1-1 0 0,-1 0 1 0 0,-1 1 0 0 0,1-1-1 0 0,-2 1 1 0 0,1 1 0 0 0,-2-1-1 0 0,1 1 1 0 0,-2 0-1 0 0,0 0 1 0 0,0 1 0 0 0,-1-1-1 0 0,0 4-68 0 0,9 245 150 0 0,-12-157-39 0 0,4-320-185 0 0,59-73-52 0 0,-60 287 136 0 0,0 1 0 0 0,0 0 0 0 0,0 0 0 0 0,0 0 0 0 0,0 1 1 0 0,1-1-1 0 0,-1 1 0 0 0,0 0 0 0 0,0 0 0 0 0,0 0 1 0 0,1 0-1 0 0,-1 0 0 0 0,0 1 0 0 0,0-1 0 0 0,0 1 0 0 0,1 0 1 0 0,-1 0-1 0 0,0 0 0 0 0,0 1 0 0 0,0-1 0 0 0,-1 1 1 0 0,1-1-1 0 0,0 1 0 0 0,0 0 0 0 0,-1 0 0 0 0,0 0 0 0 0,1 0 1 0 0,-1 1-1 0 0,0-1 0 0 0,1 1-10 0 0,22 21 185 0 0,-24-21-178 0 0,0 0 0 0 0,0 0 1 0 0,0 0-1 0 0,1-1 0 0 0,-1 1 1 0 0,1-1-1 0 0,0 1 0 0 0,-1-1 1 0 0,1 0-1 0 0,0 1 1 0 0,1-1-1 0 0,-1 0 0 0 0,0 0 1 0 0,0-1-1 0 0,1 1 0 0 0,-1 0 1 0 0,1-1-1 0 0,0 1 0 0 0,-1-1 1 0 0,1 0-1 0 0,0 0 0 0 0,0 0 1 0 0,0 0-1 0 0,0-1 0 0 0,0 1 1 0 0,0-1-1 0 0,0 1 0 0 0,0-1 1 0 0,0 0-1 0 0,-1-1 0 0 0,1 1 1 0 0,0 0-1 0 0,0-1 0 0 0,0 1 1 0 0,0-1-1 0 0,0 0 1 0 0,0 0-1 0 0,0 0 0 0 0,-1 0 1 0 0,1-1-1 0 0,0 1 0 0 0,-1-1 1 0 0,1 0-1 0 0,-1 0 0 0 0,0 1 1 0 0,0-2-1 0 0,1 1 0 0 0,-1 0 1 0 0,1-2-8 0 0,-1 0-2 0 0,0-1 0 0 0,0 1 0 0 0,0 0 0 0 0,-1-1 0 0 0,1 1 0 0 0,-1-1 0 0 0,-1 0 0 0 0,1 1 0 0 0,0-1 0 0 0,-1 0 0 0 0,0 1 0 0 0,0-1 0 0 0,-1 0 0 0 0,1 1 0 0 0,-1-1 0 0 0,0 0 0 0 0,0 1 1 0 0,-1-1-1 0 0,1 1 0 0 0,-1-1 0 0 0,0 1 0 0 0,0 0 0 0 0,0 0 0 0 0,-1 0 0 0 0,1 0 0 0 0,-1 0 0 0 0,0 1 0 0 0,-3-4 2 0 0,3 8 0 0 0,1 0 0 0 0,-1 1 0 0 0,1-1 0 0 0,-1 0 0 0 0,1 1 0 0 0,-1-1 0 0 0,1 1 0 0 0,0 0 0 0 0,0 0 0 0 0,0 0 0 0 0,0 0 0 0 0,0 0 0 0 0,0 0 0 0 0,1 0 0 0 0,-1 1 0 0 0,1-1 0 0 0,-1 0 0 0 0,1 1 0 0 0,0 0 0 0 0,0-1 0 0 0,0 1 0 0 0,0 0 0 0 0,1-1 0 0 0,-1 1 0 0 0,1 0 0 0 0,0 0 0 0 0,-1-1 0 0 0,1 1 0 0 0,1 0 0 0 0,-1 2 0 0 0,-4 13 64 0 0,1 0 0 0 0,1 1 0 0 0,1-1 0 0 0,0 1 0 0 0,1 0 0 0 0,1-1 1 0 0,1 1-1 0 0,1-1 0 0 0,0 0 0 0 0,2 0 0 0 0,0 0 0 0 0,1 0 0 0 0,0-1 0 0 0,1 0 0 0 0,2 0 0 0 0,-1-1 0 0 0,2 0 0 0 0,6 9-64 0 0,-13-22 5 0 0,1 0-1 0 0,-1-1 0 0 0,1 1 1 0 0,0-1-1 0 0,-1 1 0 0 0,1-1 0 0 0,0 0 1 0 0,0 0-1 0 0,1-1 0 0 0,-1 1 1 0 0,0-1-1 0 0,0 0 0 0 0,1 0 1 0 0,-1-1-1 0 0,0 1 0 0 0,1-1 0 0 0,-1 0 1 0 0,1 0-1 0 0,-1 0 0 0 0,1-1 1 0 0,-1 1-1 0 0,0-1 0 0 0,1 0 0 0 0,-1-1 1 0 0,0 1-1 0 0,0-1 0 0 0,0 0 1 0 0,0 0-1 0 0,0 0 0 0 0,0 0 0 0 0,0 0 1 0 0,-1-1-1 0 0,1 0 0 0 0,-1 0 1 0 0,0 0-1 0 0,0 0 0 0 0,0-1 0 0 0,0 1 1 0 0,0-1-1 0 0,-1 1 0 0 0,0-1 1 0 0,0 0-1 0 0,0 0 0 0 0,0 0 1 0 0,0 0-1 0 0,0-5-4 0 0,13-24-115 0 0,-1-1 1 0 0,-2-1 0 0 0,-2 0-1 0 0,-1 0 1 0 0,-1-1-1 0 0,2-35 115 0 0,-7 50 13 0 0,-7-24-29 0 0,4 44 7 0 0,-8 37 0 0 0,5 14 246 0 0,1-1 0 0 0,2 1 0 0 0,3-1 0 0 0,2 0 0 0 0,2 0 1 0 0,10 37-238 0 0,18 96 416 0 0,30 135 464 0 0,-64-312-876 0 0,-1 0-1 0 0,1 0 1 0 0,-1 0-1 0 0,0 0 1 0 0,0 0-1 0 0,-1 0 0 0 0,1 0 1 0 0,-1 0-1 0 0,0 0 1 0 0,-1 0-1 0 0,1 0 1 0 0,-1 0-1 0 0,0-1 1 0 0,0 1-1 0 0,0-1 1 0 0,-1 1-1 0 0,1-1 1 0 0,-1 0-1 0 0,0 0 0 0 0,-1 0 1 0 0,1 0-1 0 0,-1-1 1 0 0,1 1-1 0 0,-1-1 1 0 0,0 0-1 0 0,0 0 1 0 0,-1 0-1 0 0,1-1 1 0 0,-1 1-1 0 0,1-1 0 0 0,-1 0 1 0 0,0-1-1 0 0,1 1 1 0 0,-1-1-1 0 0,0 0 1 0 0,0 0-1 0 0,0 0 1 0 0,0-1-1 0 0,0 1 1 0 0,0-1-1 0 0,0-1 0 0 0,0 1 1 0 0,0-1-1 0 0,0 0 1 0 0,0 0-1 0 0,0 0 1 0 0,0 0-1 0 0,0-1 1 0 0,0 0-1 0 0,1 0 1 0 0,-1-1-1 0 0,1 1 0 0 0,0-1 1 0 0,0 0-1 0 0,-1 0-3 0 0,-3-5-4 0 0,-1 0-1 0 0,2-1 0 0 0,-1 0 0 0 0,1-1 1 0 0,0 1-1 0 0,1-1 0 0 0,0 0 1 0 0,1-1-1 0 0,0 0 0 0 0,1 0 0 0 0,0 0 1 0 0,0 0-1 0 0,1 0 0 0 0,1-1 1 0 0,0 1-1 0 0,0-1 0 0 0,2 0 1 0 0,-1 1-1 0 0,1-1 0 0 0,1 0 0 0 0,0 0 1 0 0,1 1-1 0 0,0-1 0 0 0,0 1 1 0 0,1-1-1 0 0,1 1 0 0 0,0 0 0 0 0,1 0 1 0 0,0 0 4 0 0,217-293 70 0 0,-193 265-93 0 0,-2-2 0 0 0,-2-1 0 0 0,-2-1 0 0 0,-2-1-1 0 0,-1-1 1 0 0,-3-1 0 0 0,-2 0 0 0 0,-1-1 0 0 0,6-48 23 0 0,-17 80-17 0 0,-1 1 0 0 0,0-1 1 0 0,-1 0-1 0 0,-1 0 1 0 0,0 1-1 0 0,-1-1 0 0 0,-1 0 1 0 0,0 1-1 0 0,-1-1 1 0 0,-1 1-1 0 0,-3-8 17 0 0,5 23-9 0 0,0-1 0 0 0,0 1 1 0 0,-1 0-1 0 0,1 0 0 0 0,0 0 0 0 0,0 0 1 0 0,0 0-1 0 0,0 1 0 0 0,0-1 0 0 0,0 0 1 0 0,1 1-1 0 0,-1 0 0 0 0,0-1 0 0 0,1 1 1 0 0,-1 0-1 0 0,1 0 0 0 0,-1 0 0 0 0,1 0 1 0 0,0 0-1 0 0,0 0 0 0 0,0 0 1 0 0,0 0-1 0 0,0 1 0 0 0,1-1 0 0 0,-1 0 1 0 0,1 0-1 0 0,-1 1 0 0 0,1-1 0 0 0,0 0 1 0 0,0 1-1 0 0,0-1 0 0 0,0 1 0 0 0,0 0 9 0 0,-7 48 74 0 0,1 0 1 0 0,3 1-1 0 0,2-1 0 0 0,2 1 0 0 0,3-1 0 0 0,2 0 0 0 0,2 0 0 0 0,2 0 1 0 0,13 35-75 0 0,45 42 300 0 0,-65-124-289 0 0,0-1 0 0 0,0-1 0 0 0,1 1 1 0 0,-1 0-1 0 0,1-1 0 0 0,0 0 0 0 0,-1 1 1 0 0,1-2-1 0 0,0 1 0 0 0,0 0 0 0 0,0-1 0 0 0,1 0 1 0 0,-1 0-1 0 0,0 0 0 0 0,0 0 0 0 0,1-1 1 0 0,-1 1-1 0 0,0-1 0 0 0,1 0 0 0 0,-1 0 0 0 0,1-1 1 0 0,-1 0-1 0 0,0 1 0 0 0,0-1 0 0 0,1-1 1 0 0,-1 1-1 0 0,0-1 0 0 0,0 1 0 0 0,0-1 0 0 0,-1 0 1 0 0,4-3-12 0 0,1 1 2 0 0,-2-1 0 0 0,1-1 0 0 0,0 1 0 0 0,-1-1 0 0 0,0 0 0 0 0,-1 0 0 0 0,1-1 0 0 0,-1 1 0 0 0,0-1 0 0 0,-1-1 0 0 0,0 1 0 0 0,0 0 0 0 0,0-1 0 0 0,-1 0 0 0 0,0 0 0 0 0,-1 0 0 0 0,0 0 0 0 0,0 0 1 0 0,-1-1-1 0 0,0 1 0 0 0,0-1 0 0 0,-1 1 0 0 0,0-1 0 0 0,0 1 0 0 0,-1 0 0 0 0,0-1 0 0 0,-1 1 0 0 0,1 0 0 0 0,-2 0 0 0 0,1-1 0 0 0,-1 2 0 0 0,-3-7-2 0 0,-18-168-51 0 0,24 182 46 0 0,-1 1 1 0 0,1 1-1 0 0,-1-1 1 0 0,0 1 0 0 0,0-1-1 0 0,1 1 1 0 0,-1-1 0 0 0,1 1-1 0 0,-1 0 1 0 0,1-1 0 0 0,0 1-1 0 0,-1 0 1 0 0,1-1-1 0 0,0 1 1 0 0,0 0 0 0 0,0-1-1 0 0,0 1 1 0 0,1 0 0 0 0,-1-1-1 0 0,0 1 1 0 0,1 0 0 0 0,-1-1-1 0 0,1 1 1 0 0,0-1 0 0 0,-1 1-1 0 0,1-1 1 0 0,0 1 0 0 0,0-1-1 0 0,0 1 1 0 0,0-1 0 0 0,0 0-1 0 0,0 0 1 0 0,0 1-1 0 0,1-1 1 0 0,-1 0 0 0 0,0 0-1 0 0,1 0 1 0 0,-1 0 0 0 0,1 0 4 0 0,11 7 54 0 0,-1 0 0 0 0,1 0 1 0 0,0-1-1 0 0,1-1 0 0 0,-1 0 1 0 0,1-1-1 0 0,1 0 0 0 0,-1-1 1 0 0,1-1-1 0 0,-1 0 0 0 0,1-1 1 0 0,0-1-1 0 0,0 0 0 0 0,0-1 1 0 0,0-1-1 0 0,-1 0 0 0 0,1-1 1 0 0,4-1-55 0 0,-18 0 60 0 0,1 0-1 0 0,-1 0 1 0 0,0 0 0 0 0,0 0 0 0 0,0 0-1 0 0,0 0 1 0 0,0 0 0 0 0,-1 0 0 0 0,1 0 0 0 0,-1-1-1 0 0,0 1 1 0 0,0 0 0 0 0,0 0 0 0 0,0-1-1 0 0,-1 1 1 0 0,1 0 0 0 0,-1 0 0 0 0,0 0-1 0 0,0 0 1 0 0,0 0 0 0 0,0 0 0 0 0,0 0 0 0 0,-3-3-60 0 0,3 2-54 0 0,-13-28-1813 0 0,1 6-2835 0 0,8 4-7881 0 0,9 20 6541 0 0,0 4 3869 0 0</inkml:trace>
  <inkml:trace contextRef="#ctx0" brushRef="#br0" timeOffset="-3253.078">3788 860 740 0 0,'78'-105'12683'0'0,"-77"103"-12459"0"0,0 0 0 0 0,0 0 0 0 0,0 0 0 0 0,0 0 0 0 0,-1 0 0 0 0,1-1 0 0 0,-1 1 1 0 0,0 0-1 0 0,0 0 0 0 0,0-1 0 0 0,0 1 0 0 0,0 0 0 0 0,0 0 0 0 0,0-1 0 0 0,-1 1 0 0 0,1 0 0 0 0,-1 0 0 0 0,1 0 0 0 0,-1 0 0 0 0,0 0 0 0 0,0 0 0 0 0,0 0 0 0 0,0 0 0 0 0,0 0 0 0 0,-1 0 0 0 0,1 0 0 0 0,-1 1 0 0 0,1-1 0 0 0,-1 0 0 0 0,0 0-224 0 0,-97-43 865 0 0,87 48-796 0 0,0 1 0 0 0,0 0 0 0 0,0 1 0 0 0,1 0 0 0 0,0 1-1 0 0,0 0 1 0 0,0 1 0 0 0,0 0 0 0 0,1 1 0 0 0,1 0 0 0 0,-1 0 0 0 0,1 1-1 0 0,0 0 1 0 0,1 1 0 0 0,0 0 0 0 0,1 0 0 0 0,0 1 0 0 0,1 0 0 0 0,0 0-1 0 0,0 1 1 0 0,2-1 0 0 0,-1 1 0 0 0,1 0 0 0 0,1 0 0 0 0,0 1 0 0 0,1-1-1 0 0,0 1 1 0 0,1-1 0 0 0,0 10-69 0 0,1-8 110 0 0,1-1 0 0 0,0 1 1 0 0,1-1-1 0 0,0 0 0 0 0,1 0 0 0 0,0 0 0 0 0,1 0 0 0 0,1 0 0 0 0,0-1 0 0 0,1 1 1 0 0,0-1-1 0 0,1-1 0 0 0,8 12-110 0 0,-12-19 13 0 0,0 1 0 0 0,0-1 0 0 0,0 0 0 0 0,1 0 0 0 0,0 0 0 0 0,0-1 0 0 0,0 1 0 0 0,0-1 0 0 0,0 0 0 0 0,1 0 0 0 0,-1 0 0 0 0,1-1 0 0 0,0 0 0 0 0,0 1 0 0 0,0-2 0 0 0,0 1 0 0 0,0-1 0 0 0,0 1 0 0 0,1-1 0 0 0,-1-1 0 0 0,0 1 0 0 0,0-1 0 0 0,1 0 0 0 0,-1 0 0 0 0,0-1 0 0 0,1 1 0 0 0,-1-1 0 0 0,0 0 0 0 0,0-1 0 0 0,1 1 0 0 0,-1-1 0 0 0,0 0 0 0 0,-1 0 0 0 0,1-1 0 0 0,0 1 0 0 0,0-1-13 0 0,7-10-76 0 0,0-1 0 0 0,0 0 1 0 0,-2-1-1 0 0,1 0 0 0 0,-2 0 1 0 0,0-1-1 0 0,-1 0 1 0 0,-1-1-1 0 0,0 1 0 0 0,-1-2 1 0 0,-1 1-1 0 0,0 0 0 0 0,-2-1 1 0 0,0 0-1 0 0,-1 0 1 0 0,-1 0-1 0 0,0 0 0 0 0,-1 0 1 0 0,-1-1-1 0 0,-1 1 0 0 0,-1 1 1 0 0,0-1-1 0 0,-2-2 76 0 0,-6-10-3 0 0,-2 47-18 0 0,-5 51 44 0 0,15-53 41 0 0,1 0 0 0 0,1 0-1 0 0,1 0 1 0 0,0 0-1 0 0,1 1 1 0 0,0-1 0 0 0,1 0-1 0 0,1 0 1 0 0,0-1 0 0 0,1 1-1 0 0,1-1 1 0 0,0 1-1 0 0,1-1 1 0 0,1-1 0 0 0,0 1-1 0 0,0-1 1 0 0,2-1-1 0 0,-1 1 1 0 0,2-1 0 0 0,0-1-1 0 0,0 0 1 0 0,1 0-1 0 0,0-1 1 0 0,1 0 0 0 0,0-1-64 0 0,-7-5 17 0 0,0-1 0 0 0,1 0 0 0 0,-1-1 0 0 0,1 1 0 0 0,0-1 0 0 0,0 0 0 0 0,-1-1 0 0 0,1 1 0 0 0,0-1 0 0 0,0 0 0 0 0,1-1 0 0 0,-1 1 0 0 0,0-1 0 0 0,0 0 0 0 0,0-1 0 0 0,0 0 0 0 0,0 0 0 0 0,0 0 0 0 0,0 0 0 0 0,0-1 0 0 0,0 0 0 0 0,-1-1 0 0 0,1 1 0 0 0,-1-1 0 0 0,1 0 0 0 0,-1 0 0 0 0,0-1 1 0 0,0 1-1 0 0,0-1 0 0 0,-1 0 0 0 0,0 0 0 0 0,2-3-17 0 0,6-7-3 0 0,0-1 1 0 0,-2 0-1 0 0,0-1 1 0 0,-1 0-1 0 0,0 0 1 0 0,-1-1-1 0 0,-1 0 1 0 0,-1-1-1 0 0,0 1 1 0 0,-1-5 2 0 0,10-53-96 0 0,-3 0 1 0 0,-4-2-1 0 0,-1-71 96 0 0,-2 45-364 0 0,-24-105 152 0 0,18 209 202 0 0,1-1 0 0 0,-1 0 0 0 0,1 0 0 0 0,0 0-1 0 0,-1 0 1 0 0,1 0 0 0 0,-1 0 0 0 0,1 0 0 0 0,-1 0 0 0 0,1 0 0 0 0,-1 0 0 0 0,1 0 0 0 0,-1 0 0 0 0,1 0 0 0 0,-1 0-1 0 0,1-1 1 0 0,-1 1 0 0 0,1 0 0 0 0,0 0 0 0 0,-1 0 0 0 0,1-1 0 0 0,-1 1 0 0 0,1 0 0 0 0,0-1 0 0 0,-1 1 0 0 0,1 0-1 0 0,0-1 1 0 0,-1 1 0 0 0,1 0 0 0 0,-1-1 10 0 0,-3 56 1 0 0,15 456 1688 0 0,-16-150 1352 0 0,-9-334-3262 0 0,-1-61-5426 0 0,17-91-13358 0 0,0 102 16533 0 0</inkml:trace>
  <inkml:trace contextRef="#ctx0" brushRef="#br0" timeOffset="-2716.214">4368 877 780 0 0,'-41'31'11920'0'0,"30"-40"-6561"0"0,14-22-4196 0 0,23-19-522 0 0,1 2 0 0 0,3 0 0 0 0,1 2 0 0 0,3 2 0 0 0,12-11-641 0 0,-37 44 822 0 0,-8 10-5557 0 0,-23 17-5883 0 0,8-1 5526 0 0,7-5 3168 0 0</inkml:trace>
  <inkml:trace contextRef="#ctx0" brushRef="#br0" timeOffset="-1237.561">4312 992 232 0 0,'3'-13'8364'0'0,"4"-16"-4439"0"0,55-35 2461 0 0,-58 61-6327 0 0,0 0-1 0 0,0 0 1 0 0,0 1 0 0 0,0-1 0 0 0,1 1-1 0 0,-1 0 1 0 0,1 1 0 0 0,-1-1 0 0 0,1 1-1 0 0,0 0 1 0 0,-1 0 0 0 0,1 0 0 0 0,0 1-1 0 0,0-1 1 0 0,0 1 0 0 0,0 0 0 0 0,-1 1-1 0 0,1-1 1 0 0,0 1 0 0 0,0 0 0 0 0,-1 0 0 0 0,1 1-1 0 0,0-1 1 0 0,-1 1 0 0 0,0 0 0 0 0,4 2-59 0 0,-4 2 19 0 0,1 1 1 0 0,-2-1-1 0 0,1 1 0 0 0,-1 0 1 0 0,0 0-1 0 0,0 0 1 0 0,-1 0-1 0 0,0 1 1 0 0,0-1-1 0 0,0 1 1 0 0,-1-1-1 0 0,-1 1 1 0 0,1 0-1 0 0,-1-1 1 0 0,0 1-1 0 0,-1 0 1 0 0,0-1-1 0 0,0 1 1 0 0,-1-1-1 0 0,1 1 1 0 0,-2-1-1 0 0,1 0 1 0 0,-1 0-1 0 0,0 0 1 0 0,-1 0-1 0 0,1 0 1 0 0,-3 1-20 0 0,2 2-2 0 0,0-2 11 0 0,0 0-1 0 0,0 0 0 0 0,0 0 0 0 0,1 0 1 0 0,0 1-1 0 0,1-1 0 0 0,0 1 0 0 0,1 0 0 0 0,-1 0 1 0 0,1-1-1 0 0,1 1 0 0 0,0 0 0 0 0,0 0 1 0 0,1 0-1 0 0,0 0 0 0 0,1 0 0 0 0,-1-1 1 0 0,2 1-1 0 0,-1-1 0 0 0,3 6-8 0 0,-1-12 23 0 0,0-1 1 0 0,0 1-1 0 0,-1-1 0 0 0,1 1 1 0 0,0-1-1 0 0,0 0 0 0 0,0-1 1 0 0,1 1-1 0 0,-1-1 0 0 0,0 0 1 0 0,0 0-1 0 0,0 0 0 0 0,0 0 1 0 0,0-1-1 0 0,0 1 0 0 0,0-1 1 0 0,0 0-1 0 0,0-1 0 0 0,0 1 1 0 0,0-1-1 0 0,0 1 0 0 0,-1-1 1 0 0,1 0-1 0 0,0-1 0 0 0,-1 1 1 0 0,0-1-1 0 0,0 1 0 0 0,0-1 1 0 0,0 0-1 0 0,0 0 0 0 0,0 0 1 0 0,-1 0-1 0 0,2-4-23 0 0,13-12 1 0 0,-2 0-1 0 0,-1-2 1 0 0,0 0-1 0 0,-2 0 1 0 0,0-1-1 0 0,-2-1 1 0 0,0 0-1 0 0,-1 0 1 0 0,-2-1-1 0 0,0 0 1 0 0,-2 0-1 0 0,0-1 1 0 0,-2 0-1 0 0,-1 0 1 0 0,0 1-1 0 0,-2-1 1 0 0,-2-12-1 0 0,-21-57-404 0 0,19 190 486 0 0,7-29 83 0 0,-4-46-22 0 0,1 0 0 0 0,0 0 0 0 0,2 0 0 0 0,1 0 0 0 0,0-1-1 0 0,1 1 1 0 0,2-1 0 0 0,0 0 0 0 0,1 0 0 0 0,1-1 0 0 0,0 0 0 0 0,2 0-1 0 0,5 7-142 0 0,-10-22 8 0 0,0-1-1 0 0,0 0 0 0 0,0-1 1 0 0,0 1-1 0 0,1-1 0 0 0,-1 0 1 0 0,1 0-1 0 0,-1-1 0 0 0,1 0 0 0 0,0 0 1 0 0,-1 0-1 0 0,1-1 0 0 0,0 1 1 0 0,0-1-1 0 0,0-1 0 0 0,0 1 0 0 0,-1-1 1 0 0,1 0-1 0 0,0 0 0 0 0,-1-1 1 0 0,1 0-1 0 0,-1 0 0 0 0,1 0 0 0 0,-1-1 1 0 0,0 1-1 0 0,0-1 0 0 0,0 0 1 0 0,0-1-1 0 0,-1 1 0 0 0,1-1 0 0 0,-1 0 1 0 0,0 0-1 0 0,0-1 0 0 0,0 1 1 0 0,-1-1-1 0 0,1 0 0 0 0,-1 1 0 0 0,0-2 1 0 0,-1 1-1 0 0,1 0 0 0 0,-1 0 1 0 0,0-1-1 0 0,0-1-7 0 0,6-16-95 0 0,0 0 0 0 0,-2 0 0 0 0,-1-1 0 0 0,-1 1 0 0 0,-1-1 0 0 0,0 0 0 0 0,-2 0 0 0 0,-1 0 0 0 0,-1 0 0 0 0,-2 0 0 0 0,0 0 0 0 0,-1 1 0 0 0,-6-20 95 0 0,1 32-109 0 0,5 39 60 0 0,3-19 81 0 0,0 0-154 0 0,-7 202 3546 0 0,9-200-3159 0 0,0-1-1 0 0,1 0 1 0 0,-1 0 0 0 0,2-1 0 0 0,-1 1 0 0 0,2 0-1 0 0,-1-1 1 0 0,1 0 0 0 0,1 1 0 0 0,-1-2 0 0 0,1 1-1 0 0,1 0 1 0 0,0-1 0 0 0,0 0 0 0 0,1-1-1 0 0,0 1 1 0 0,0-1 0 0 0,0-1 0 0 0,6 5-265 0 0,46 4-2542 0 0,33-38-14414 0 0,-53 10 9432 0 0,-16 7 4969 0 0</inkml:trace>
  <inkml:trace contextRef="#ctx0" brushRef="#br0" timeOffset="-10897.209">204 1271 540 0 0,'0'0'163'0'0,"-1"0"-1"0"0,0 0 1 0 0,0 0-1 0 0,1 0 1 0 0,-1 0 0 0 0,0-1-1 0 0,0 1 1 0 0,1 0 0 0 0,-1 0-1 0 0,0-1 1 0 0,1 1-1 0 0,-1 0 1 0 0,0-1 0 0 0,1 1-1 0 0,-1-1 1 0 0,0 1-1 0 0,1-1 1 0 0,-1 1 0 0 0,1-1-1 0 0,-1 1 1 0 0,1-1-1 0 0,-1 1 1 0 0,1-1 0 0 0,-1 0-1 0 0,1 1 1 0 0,0-1-1 0 0,-1 0 1 0 0,1 1 0 0 0,0-1-1 0 0,-1 0 1 0 0,1 0-1 0 0,0 1 1 0 0,0-1 0 0 0,0 0-1 0 0,0 0 1 0 0,0 1-1 0 0,0-1 1 0 0,0 0 0 0 0,0 0-1 0 0,0 0 1 0 0,0 1-1 0 0,0-1 1 0 0,1 0 0 0 0,-1 1-1 0 0,0-1 1 0 0,0 0 0 0 0,1 0-1 0 0,-1 1 1 0 0,0-1-1 0 0,1 0 1 0 0,-1 1 0 0 0,1-1-163 0 0,2-14 7543 0 0,1 61-2172 0 0,12 27-2262 0 0,3 18-1006 0 0,-16-56-1741 0 0,4 23 64 0 0,4-24-5494 0 0,-16-46-6816 0 0,1-9 4111 0 0,4 13 5632 0 0</inkml:trace>
  <inkml:trace contextRef="#ctx0" brushRef="#br0" timeOffset="-10549.323">428 1294 436 0 0,'26'11'11994'0'0,"-7"16"-6606"0"0,1 74-2262 0 0,-1 129 790 0 0,-14-236-14397 0 0,-2-30 3383 0 0,-2 19 3923 0 0,2-6 629 0 0</inkml:trace>
  <inkml:trace contextRef="#ctx0" brushRef="#br0" timeOffset="-8776.599">994 642 240 0 0,'3'-1'396'0'0,"1"-1"-1"0"0,-1 1 1 0 0,0-1 0 0 0,0 0-1 0 0,-1 1 1 0 0,1-1 0 0 0,0-1-1 0 0,-1 1 1 0 0,1 0 0 0 0,-1-1-1 0 0,0 1 1 0 0,1-1 0 0 0,-1 1-1 0 0,-1-1 1 0 0,1 0 0 0 0,0 0-1 0 0,-1 0 1 0 0,1 0 0 0 0,-1 0-1 0 0,0-1 1 0 0,0 1 0 0 0,0 0-1 0 0,0-1 1 0 0,-1 1 0 0 0,1 0-1 0 0,-1-1 1 0 0,0 1 0 0 0,0 0-1 0 0,0-1 1 0 0,-1 1 0 0 0,1-1-1 0 0,-1 1 1 0 0,0 0 0 0 0,0-1-1 0 0,0 1 1 0 0,0 0 0 0 0,-1-1-396 0 0,-58-61 3788 0 0,54 61-3727 0 0,0 0 0 0 0,0 1 0 0 0,0 0 0 0 0,-1 0 0 0 0,1 0 0 0 0,-1 1 0 0 0,0 0 0 0 0,1 0 0 0 0,-1 1 0 0 0,0 0 0 0 0,0 0 0 0 0,0 1 0 0 0,0-1 0 0 0,0 1 0 0 0,0 1 0 0 0,0 0 0 0 0,0 0 0 0 0,1 0-1 0 0,-1 1 1 0 0,0-1 0 0 0,0 2 0 0 0,1-1 0 0 0,-1 1 0 0 0,1 0 0 0 0,0 0 0 0 0,0 1 0 0 0,0 0 0 0 0,1 0 0 0 0,-1 0 0 0 0,1 1 0 0 0,0-1 0 0 0,0 1 0 0 0,0 1 0 0 0,1-1 0 0 0,0 1 0 0 0,0-1 0 0 0,0 1 0 0 0,1 0 0 0 0,0 1 0 0 0,-2 4-61 0 0,-1 11 166 0 0,1-1 1 0 0,1 1-1 0 0,1 0 0 0 0,1 0 0 0 0,1 0 1 0 0,0 0-1 0 0,2 0 0 0 0,1 1 0 0 0,1-1 0 0 0,0-1 1 0 0,2 1-1 0 0,1 0 0 0 0,0-1 0 0 0,1 0 0 0 0,2-1 1 0 0,0 0-1 0 0,1 0 0 0 0,1-1 0 0 0,1 0 1 0 0,0-1-1 0 0,2 0 0 0 0,0-1 0 0 0,1-1 0 0 0,0 0 1 0 0,1-1-1 0 0,1 0 0 0 0,9 4-166 0 0,-16-12 70 0 0,163 94 898 0 0,-167-98-944 0 0,0-1 1 0 0,0 0-1 0 0,0 0 0 0 0,0-1 1 0 0,0 1-1 0 0,1-1 1 0 0,-1-1-1 0 0,0 1 0 0 0,1-1 1 0 0,-1 0-1 0 0,0-1 0 0 0,1 0 1 0 0,-1 0-1 0 0,0 0 1 0 0,0 0-1 0 0,1-1 0 0 0,-1 0 1 0 0,0-1-1 0 0,-1 1 0 0 0,1-1 1 0 0,0 0-1 0 0,-1 0 1 0 0,0-1-1 0 0,0 0 0 0 0,0 0 1 0 0,0 0-1 0 0,0 0 0 0 0,-1-1 1 0 0,3-2-25 0 0,3-6 9 0 0,1 1 1 0 0,-2-1-1 0 0,1 0 0 0 0,-2-1 1 0 0,0 0-1 0 0,0-1 0 0 0,-2 1 1 0 0,0-1-1 0 0,0-1 1 0 0,-2 1-1 0 0,1-1 0 0 0,-2 0 1 0 0,0 0-1 0 0,-1 0 0 0 0,-1 0 1 0 0,-1 0-1 0 0,0-3-9 0 0,-1-6-11 0 0,-1-1-1 0 0,-2 1 0 0 0,0 1 1 0 0,-1-1-1 0 0,-2 1 0 0 0,-1-1 1 0 0,0 2-1 0 0,-6-11 12 0 0,5 17 49 0 0,0-1-1 0 0,-1 1 1 0 0,-1 1 0 0 0,0-1-1 0 0,-1 2 1 0 0,-1 0 0 0 0,0 0 0 0 0,-1 1-1 0 0,-1 1 1 0 0,0 1 0 0 0,-1 0-1 0 0,0 0 1 0 0,-1 2 0 0 0,-6-3-49 0 0,11 8 58 0 0,0 0 0 0 0,-1 0 0 0 0,0 1 0 0 0,0 1 0 0 0,0 0 0 0 0,0 1 0 0 0,-1 1 0 0 0,1 0 0 0 0,0 0 0 0 0,-1 1 0 0 0,1 1 0 0 0,-9 2-58 0 0,-94 42-3812 0 0,111-42 3568 0 0,-41 30-5600 0 0,44-31 5350 0 0,0-1-1 0 0,0 0 0 0 0,1 1 1 0 0,-1-1-1 0 0,0 1 1 0 0,1-1-1 0 0,-1 1 1 0 0,1 0-1 0 0,-1 0 1 0 0,1 0-1 0 0,0 0 1 0 0,0 0-1 0 0,0 0 1 0 0,0 0-1 0 0,0 0 1 0 0,0 0-1 0 0,1 0 1 0 0,-1 1-1 0 0,1-1 1 0 0,-1 0-1 0 0,1 0 1 0 0,0 1-1 0 0,0-1 0 0 0,0 0 1 0 0,0 1-1 0 0,0-1 1 0 0,1 0-1 0 0,-1 0 1 0 0,1 1-1 0 0,-1-1 1 0 0,1 0-1 0 0,0 0 1 0 0,0 0-1 0 0,0 1 495 0 0,8 9-1922 0 0</inkml:trace>
  <inkml:trace contextRef="#ctx0" brushRef="#br0" timeOffset="12356.205">10370 787 480 0 0,'-28'-12'10526'0'0,"13"-18"-4898"0"0,10-82-1930 0 0,4 110-3676 0 0,0 0 1 0 0,0-1-1 0 0,1 1 1 0 0,0-1-1 0 0,-1 1 1 0 0,1 0-1 0 0,0-1 0 0 0,0 1 1 0 0,0-1-1 0 0,0 1 1 0 0,1-1-1 0 0,-1 1 1 0 0,1-1-1 0 0,-1 1 1 0 0,1 0-1 0 0,0-1 1 0 0,0 1-1 0 0,0 0 0 0 0,0 0 1 0 0,0-1-1 0 0,1 1 1 0 0,-1 0-1 0 0,1 0 1 0 0,-1 1-1 0 0,1-1 1 0 0,0 0-1 0 0,0 0 1 0 0,-1 1-1 0 0,1-1 0 0 0,0 1 1 0 0,1 0-1 0 0,-1-1 1 0 0,0 1-1 0 0,0 0 1 0 0,0 0-1 0 0,1 0 1 0 0,-1 1-1 0 0,1-1 1 0 0,-1 1-1 0 0,0-1 0 0 0,1 1 1 0 0,-1 0-1 0 0,1 0 1 0 0,-1 0-1 0 0,1 0 1 0 0,-1 0-1 0 0,1 0 1 0 0,-1 1-1 0 0,1-1 0 0 0,-1 1 1 0 0,0 0-1 0 0,1 0 1 0 0,-1 0-1 0 0,0 0 1 0 0,0 0-1 0 0,0 0 1 0 0,1 0-1 0 0,-1 1 1 0 0,-1-1-1 0 0,1 1 0 0 0,0 0 1 0 0,0-1-1 0 0,0 1 1 0 0,-1 0-1 0 0,2 2-22 0 0,10 18 112 0 0,-1 1 0 0 0,-1 1 0 0 0,-1 0-1 0 0,-1 1 1 0 0,-2 0 0 0 0,0 0 0 0 0,-1 0 0 0 0,-2 1-1 0 0,-1 0 1 0 0,0 0 0 0 0,-2 0 0 0 0,-1 0-1 0 0,-2 0 1 0 0,0 0 0 0 0,-1-1 0 0 0,-2 1 0 0 0,-2 4-112 0 0,7 10 18 0 0,19-104-92 0 0,32-307-1645 0 0,-51 368 1725 0 0,0 1 0 0 0,0 0 0 0 0,1 0 0 0 0,-1 0 0 0 0,1 0 0 0 0,-1 0 0 0 0,1 0 0 0 0,0 0 0 0 0,0 0-1 0 0,0 0 1 0 0,0 0 0 0 0,0 1 0 0 0,0-1 0 0 0,0 0 0 0 0,1 1 0 0 0,-1-1 0 0 0,1 0 0 0 0,-1 1 0 0 0,1 0 0 0 0,-1-1 0 0 0,1 1-1 0 0,0 0 1 0 0,0 0 0 0 0,0 0 0 0 0,0 0 0 0 0,0 0 0 0 0,0 0 0 0 0,0 1 0 0 0,0-1 0 0 0,0 1 0 0 0,0-1 0 0 0,0 1 0 0 0,0 0-1 0 0,0 0 1 0 0,0 0 0 0 0,0 0 0 0 0,0 0 0 0 0,0 0 0 0 0,1 1 0 0 0,-1-1 0 0 0,0 1 0 0 0,0-1 0 0 0,0 1 0 0 0,0 0-1 0 0,0 0 1 0 0,-1 0 0 0 0,1 0 0 0 0,0 0 0 0 0,0 0 0 0 0,0 0 0 0 0,-1 1 0 0 0,1-1 0 0 0,-1 1 0 0 0,1-1 0 0 0,-1 1 0 0 0,0-1-1 0 0,1 1 1 0 0,-1 0 0 0 0,0 0 0 0 0,0 0 0 0 0,0 1-6 0 0,4 2 33 0 0,0 0 1 0 0,0 0-1 0 0,0-1 0 0 0,0 0 1 0 0,0 0-1 0 0,1 0 0 0 0,0-1 1 0 0,0 0-1 0 0,0 0 0 0 0,0 0 0 0 0,0-1 1 0 0,1 0-1 0 0,-1 0 0 0 0,1 0 1 0 0,-1-1-1 0 0,1 0 0 0 0,-1 0 1 0 0,1-1-1 0 0,0 0 0 0 0,0 0 1 0 0,-1-1-1 0 0,1 0 0 0 0,0 0 1 0 0,-1 0-1 0 0,1-1 0 0 0,-1 0 1 0 0,0 0-1 0 0,4-2-33 0 0,-6 0-14 0 0,-1 1-1 0 0,-1-1 1 0 0,1 0 0 0 0,0 0 0 0 0,-1 0-1 0 0,0 0 1 0 0,0 0 0 0 0,0-1 0 0 0,-1 1-1 0 0,1-1 1 0 0,-1 1 0 0 0,0-1 0 0 0,0 0-1 0 0,-1 1 1 0 0,1-1 0 0 0,-1 0 0 0 0,0 1-1 0 0,0-1 1 0 0,-1 0 0 0 0,0 1 0 0 0,1-1-1 0 0,-1 0 1 0 0,-1 1 0 0 0,1-1 0 0 0,-1 0 14 0 0,0 5-2 0 0,-1 0-1 0 0,1 1 1 0 0,0-1 0 0 0,0 1 0 0 0,0-1 0 0 0,-1 1 0 0 0,1 0 0 0 0,0 0-1 0 0,0 0 1 0 0,0 0 0 0 0,1 0 0 0 0,-1 0 0 0 0,0 1 0 0 0,0-1 0 0 0,0 1-1 0 0,1-1 1 0 0,-1 1 0 0 0,1 0 0 0 0,-1-1 0 0 0,1 1 0 0 0,0 0 0 0 0,0 0-1 0 0,0 0 1 0 0,0 0 0 0 0,0 0 0 0 0,0 0 0 0 0,0 0 0 0 0,1 1 0 0 0,-1-1-1 0 0,1 0 1 0 0,0 0 0 0 0,-1 3 2 0 0,-2 7 51 0 0,1 1 0 0 0,0 0-1 0 0,1 0 1 0 0,0 0 0 0 0,1 0 0 0 0,0 0-1 0 0,1 0 1 0 0,0 0 0 0 0,2 0 0 0 0,-1 0-1 0 0,2 2-50 0 0,6 48 75 0 0,-7-42-51 0 0,2-1 0 0 0,0 0 0 0 0,1 0 0 0 0,1 0 0 0 0,1-1 0 0 0,1 0-1 0 0,1 0 1 0 0,0-1 0 0 0,6 7-24 0 0,-15-23 3 0 0,1-1 1 0 0,-1 1-1 0 0,1-1 0 0 0,0 1 1 0 0,-1-1-1 0 0,1 0 0 0 0,0 0 0 0 0,0 0 1 0 0,0 0-1 0 0,-1 0 0 0 0,1 0 0 0 0,0 0 1 0 0,0 0-1 0 0,1-1 0 0 0,-1 1 1 0 0,0-1-1 0 0,0 0 0 0 0,0 1 0 0 0,0-1 1 0 0,0 0-1 0 0,0 0 0 0 0,1-1 0 0 0,-1 1 1 0 0,0 0-1 0 0,0-1 0 0 0,0 1 0 0 0,0-1 1 0 0,0 1-1 0 0,0-1 0 0 0,0 0 1 0 0,0 0-1 0 0,0 0 0 0 0,-1 0 0 0 0,1 0 1 0 0,0-1-1 0 0,0 1 0 0 0,-1-1 0 0 0,2 0-2 0 0,59-60 121 0 0,-47 36-184 0 0,-1-2 1 0 0,-1 0-1 0 0,-2 0 1 0 0,0-1-1 0 0,-2 0 1 0 0,-2-1 0 0 0,0 0-1 0 0,-2 0 1 0 0,-1-1-1 0 0,-2-8 62 0 0,3-30-96 0 0,-5 68 89 0 0,-16 89 50 0 0,15-37 330 0 0,2 1-1 0 0,3-1 1 0 0,2 0-1 0 0,2 0 1 0 0,13 43-373 0 0,5 36 727 0 0,9 106-88 0 0,-33-229-642 0 0,0 0 0 0 0,-1 1 0 0 0,1-1-1 0 0,-2 1 1 0 0,1 0 0 0 0,-1-1 0 0 0,0 1 0 0 0,0 0-1 0 0,-1-1 1 0 0,0 1 0 0 0,0-1 0 0 0,-1 1 0 0 0,0-1-1 0 0,-1 0 1 0 0,1 0 0 0 0,-1 0 0 0 0,-1 0 0 0 0,1 0-1 0 0,-1 0 1 0 0,0-1 0 0 0,-1 0 0 0 0,1 0 0 0 0,-5 4 3 0 0,6-8-13 0 0,-1 0 1 0 0,1-1 0 0 0,-1 1-1 0 0,1-1 1 0 0,-1 0 0 0 0,0 0-1 0 0,1 0 1 0 0,-1-1 0 0 0,0 1-1 0 0,0-1 1 0 0,0 0 0 0 0,1 0-1 0 0,-1 0 1 0 0,0-1 0 0 0,0 1-1 0 0,1-1 1 0 0,-1 0 0 0 0,0 0-1 0 0,1 0 1 0 0,-1 0 0 0 0,1-1-1 0 0,-1 0 1 0 0,1 1 0 0 0,0-1-1 0 0,-1 0 1 0 0,1-1-1 0 0,0 1 1 0 0,0-1 0 0 0,1 1-1 0 0,-1-1 1 0 0,1 0 0 0 0,-1 0-1 0 0,1 0 1 0 0,-1-1 12 0 0,-68-115-1148 0 0,69 114 1142 0 0,0-1 1 0 0,0 1-1 0 0,1-1 0 0 0,0 0 0 0 0,0 1 0 0 0,0-1 0 0 0,0 0 0 0 0,1 0 0 0 0,0 0 0 0 0,0 1 1 0 0,1-1-1 0 0,0 0 0 0 0,0 0 0 0 0,0 1 0 0 0,1-1 0 0 0,-1 0 0 0 0,1 1 0 0 0,1-1 0 0 0,-1 1 1 0 0,1 0-1 0 0,0 0 0 0 0,0 0 0 0 0,4-4 6 0 0,147-208 95 0 0,-87 139-88 0 0,-45 56-29 0 0,-1-1 0 0 0,-1-1 0 0 0,-1-1 0 0 0,-1-1 0 0 0,-2 0 0 0 0,0-1 0 0 0,-2-1 0 0 0,10-25 22 0 0,11-201-281 0 0,-32 150 232 0 0,-27 152-374 0 0,10 266 951 0 0,16-293-475 0 0,0 0 0 0 0,1-1-1 0 0,1 1 1 0 0,1-1 0 0 0,1 0 0 0 0,0-1 0 0 0,2 1 0 0 0,0-1 0 0 0,1-1 0 0 0,1 0 0 0 0,9 13-53 0 0,-15-27 22 0 0,-1 0-1 0 0,1 0 0 0 0,0-1 1 0 0,1 1-1 0 0,-1-1 1 0 0,0 0-1 0 0,1 0 0 0 0,0 0 1 0 0,0-1-1 0 0,-1 1 1 0 0,1-1-1 0 0,1-1 0 0 0,-1 1 1 0 0,0-1-1 0 0,0 1 0 0 0,1-1 1 0 0,-1-1-1 0 0,1 1 1 0 0,-1-1-1 0 0,0 0 0 0 0,1 0 1 0 0,-1-1-1 0 0,1 0 1 0 0,-1 1-1 0 0,0-2 0 0 0,1 1 1 0 0,-1-1-1 0 0,0 0 1 0 0,0 0-1 0 0,0 0 0 0 0,0-1 1 0 0,-1 1-1 0 0,1-1 0 0 0,-1 0 1 0 0,1-1-1 0 0,-1 1 1 0 0,0-1-1 0 0,3-3-21 0 0,0 0-10 0 0,0-1-1 0 0,0 0 1 0 0,-1 0 0 0 0,0 0-1 0 0,-1-1 1 0 0,0 0 0 0 0,0 0-1 0 0,0 0 1 0 0,-2 0-1 0 0,1-1 1 0 0,-1 0 0 0 0,0 1-1 0 0,-1-1 1 0 0,0 0 0 0 0,-1 0-1 0 0,0-1 1 0 0,0 1 0 0 0,-1 0-1 0 0,-1 0 1 0 0,0 0 0 0 0,0-1-1 0 0,-1 1 1 0 0,0 0-1 0 0,0 1 1 0 0,-2-1 0 0 0,1 0-1 0 0,-1 1 1 0 0,-2-5 10 0 0,-25-66-1225 0 0,27 130 1047 0 0,9-43 318 0 0,0 0-1 0 0,0-1 0 0 0,1 0 0 0 0,0 0 1 0 0,0 0-1 0 0,0-1 0 0 0,1 0 1 0 0,0 0-1 0 0,0-1 0 0 0,0 1 1 0 0,0-2-1 0 0,1 1 0 0 0,-1-1 1 0 0,1 0-1 0 0,0 0 0 0 0,0-1 1 0 0,0 0-1 0 0,0-1 0 0 0,1 0 1 0 0,-1 0-1 0 0,0-1 0 0 0,0 0 1 0 0,1 0-1 0 0,-1-1 0 0 0,0 0 0 0 0,0 0 1 0 0,0-1-1 0 0,1 0 0 0 0,-2-1 1 0 0,1 1-1 0 0,0-2 0 0 0,-1 1 1 0 0,1-1-1 0 0,-1 0 0 0 0,0 0 1 0 0,0-1-1 0 0,-1 0 0 0 0,1 0 1 0 0,-1-1-1 0 0,0 0 0 0 0,-1 0 1 0 0,1 0-1 0 0,-1-1 0 0 0,0 0 1 0 0,-1 0-1 0 0,0 0 0 0 0,0 0 0 0 0,0-1 1 0 0,0-3-140 0 0,-1-6-36 0 0,-5-3-3717 0 0,-6 5-4718 0 0,-10 13-5720 0 0,15 3 11397 0 0</inkml:trace>
  <inkml:trace contextRef="#ctx0" brushRef="#br0" timeOffset="13550.264">12432 583 96 0 0,'0'-2'450'0'0,"0"0"0"0"0,-1-1 1 0 0,1 1-1 0 0,-1 0 0 0 0,0 0 0 0 0,1-1 1 0 0,-1 1-1 0 0,0 0 0 0 0,0 0 0 0 0,-1 0 0 0 0,1 0 1 0 0,0 0-1 0 0,-1 1 0 0 0,1-1 0 0 0,-1 0 1 0 0,1 0-1 0 0,-1 1 0 0 0,0-1 0 0 0,0 1 0 0 0,0 0 1 0 0,0 0-1 0 0,0-1 0 0 0,0 1 0 0 0,0 0 1 0 0,0 1-1 0 0,0-1 0 0 0,0 0 0 0 0,-1 1 0 0 0,1-1 1 0 0,-1 0-451 0 0,-45-3 3465 0 0,21 9-2660 0 0,15-1-681 0 0,0 1 1 0 0,0 0-1 0 0,0 1 0 0 0,1 0 1 0 0,0 1-1 0 0,0 0 0 0 0,0 0 1 0 0,1 1-1 0 0,0 1 1 0 0,1 0-1 0 0,0 0 0 0 0,0 1 1 0 0,1 0-1 0 0,1 0 0 0 0,-1 1 1 0 0,1 0-1 0 0,1 0 0 0 0,0 1 1 0 0,1 0-1 0 0,0 0 1 0 0,1 0-1 0 0,0 0 0 0 0,0 5-124 0 0,-4 10 213 0 0,6-21-105 0 0,-1 0 0 0 0,1 0 0 0 0,0 0 0 0 0,0 0 0 0 0,1 0-1 0 0,-1 1 1 0 0,2-1 0 0 0,-1 0 0 0 0,1 1 0 0 0,0-1 0 0 0,0 1 0 0 0,0-1 0 0 0,1 1 0 0 0,0-1 0 0 0,0 0 0 0 0,1 1 0 0 0,0-1 0 0 0,0 0-1 0 0,0 0 1 0 0,1 0 0 0 0,0-1 0 0 0,0 1 0 0 0,1 0-108 0 0,3 2 333 0 0,0 1 0 0 0,1-1 0 0 0,0 0 0 0 0,0 0 1 0 0,1-1-1 0 0,-1-1 0 0 0,2 1 0 0 0,-1-1 0 0 0,1-1 0 0 0,0 0 0 0 0,0 0 0 0 0,1-1 0 0 0,-1 0 0 0 0,1-1 0 0 0,0 0 0 0 0,0-1 1 0 0,0 0-1 0 0,0 0 0 0 0,0-1 0 0 0,8-1-333 0 0,-11 0-215 0 0,1-1-1 0 0,-1 0 1 0 0,1 0 0 0 0,-1-1 0 0 0,1 0 0 0 0,-1 0 0 0 0,0-1-1 0 0,0 0 1 0 0,0 0 0 0 0,0-1 0 0 0,-1 0 0 0 0,1-1-1 0 0,-1 1 1 0 0,0-2 0 0 0,0 1 0 0 0,-1-1 0 0 0,4-4 215 0 0,21-28-6012 0 0,-1-29-11860 0 0,-28 59 15936 0 0</inkml:trace>
  <inkml:trace contextRef="#ctx0" brushRef="#br0" timeOffset="14483.613">12546 763 1164 0 0,'8'17'8789'0'0,"10"-10"-4088"0"0,45-14-874 0 0,-54 5-3770 0 0,0-1-1 0 0,1-1 1 0 0,-1 1 0 0 0,0-2-1 0 0,-1 1 1 0 0,1-1 0 0 0,-1 0-1 0 0,0-1 1 0 0,0 0 0 0 0,-1 0-1 0 0,1-1 1 0 0,-2 0 0 0 0,1 0-1 0 0,-1-1 1 0 0,0 1 0 0 0,0-1-1 0 0,-1-1 1 0 0,0 1 0 0 0,3-8-57 0 0,-7 14 11 0 0,-1 0 0 0 0,1-1 1 0 0,-1 1-1 0 0,0 0 1 0 0,0 0-1 0 0,0 0 0 0 0,0-1 1 0 0,0 1-1 0 0,0 0 0 0 0,0 0 1 0 0,-1-1-1 0 0,1 1 0 0 0,-1 0 1 0 0,0 0-1 0 0,1 0 0 0 0,-1 0 1 0 0,0 0-1 0 0,0 0 0 0 0,-1 0 1 0 0,1 0-1 0 0,0 0 1 0 0,-1 0-1 0 0,1 0 0 0 0,-1 1 1 0 0,1-1-1 0 0,-1 1 0 0 0,0-1 1 0 0,0 1-1 0 0,1 0 0 0 0,-1 0 1 0 0,0 0-1 0 0,0-1 0 0 0,0 2 1 0 0,0-1-1 0 0,-1 0 0 0 0,1 0 1 0 0,0 1-1 0 0,0-1 0 0 0,0 1 1 0 0,-1 0-1 0 0,1 0 1 0 0,0 0-1 0 0,0 0 0 0 0,-1 0 1 0 0,1 0-1 0 0,0 0 0 0 0,0 1 1 0 0,-2 0-12 0 0,-111 27 136 0 0,107-25-48 0 0,1 1 1 0 0,0 0 0 0 0,1 0-1 0 0,-1 0 1 0 0,1 1 0 0 0,0 0-1 0 0,0 1 1 0 0,0-1 0 0 0,1 1-1 0 0,-1 0 1 0 0,2 0 0 0 0,-1 1-1 0 0,1 0 1 0 0,0-1 0 0 0,0 1-1 0 0,1 1 1 0 0,-1-1 0 0 0,2 0-1 0 0,-1 1 1 0 0,1 0 0 0 0,0-1-1 0 0,1 1 1 0 0,0 0 0 0 0,0 0-1 0 0,1 0 1 0 0,0 0 0 0 0,0 6-89 0 0,1-5 202 0 0,-1 1-1 0 0,1-1 1 0 0,1 0 0 0 0,0 0 0 0 0,0 0 0 0 0,1 0 0 0 0,0 0-1 0 0,0 0 1 0 0,1-1 0 0 0,0 1 0 0 0,1-1 0 0 0,0 0 0 0 0,0 0-1 0 0,1-1 1 0 0,0 0 0 0 0,0 0 0 0 0,0 0 0 0 0,1-1 0 0 0,0 1-1 0 0,1-2 1 0 0,-1 1 0 0 0,1-1 0 0 0,0 0 0 0 0,0-1 0 0 0,1 0-1 0 0,7 3-201 0 0,2 0 339 0 0,-1-1 1 0 0,1-1-1 0 0,0 0 0 0 0,1-2 0 0 0,-1 0 0 0 0,1-1 0 0 0,-1 0 0 0 0,1-2 0 0 0,0 0 0 0 0,-1-1 0 0 0,1-1 0 0 0,-1-1 0 0 0,5-2-339 0 0,15-12 107 0 0,-15-10-4363 0 0,-8-7-4055 0 0,-5-3-3745 0 0,-7 22 6531 0 0,-1 5 3518 0 0</inkml:trace>
  <inkml:trace contextRef="#ctx0" brushRef="#br0" timeOffset="15211.345">13124 71 1000 0 0,'-3'6'8963'0'0,"1"6"-4009"0"0,0 27 41 0 0,2-39-4992 0 0,0 145 8228 0 0,0-49-7610 0 0,2-101-16013 0 0,1-29 5585 0 0,-3 28 8491 0 0,2-10-672 0 0</inkml:trace>
  <inkml:trace contextRef="#ctx0" brushRef="#br0" timeOffset="15485.57">13262 0 376 0 0,'44'23'14203'0'0,"-19"31"-7901"0"0,-10 63 78 0 0,-17-63-4003 0 0,0 8-1061 0 0,5-22-5255 0 0,-16-39-16135 0 0,4-11 15935 0 0,8 8 4345 0 0,-10-12-2610 0 0</inkml:trace>
  <inkml:trace contextRef="#ctx0" brushRef="#br1" timeOffset="26717.641">2 2317 420 0 0,'-2'8'11181'0'0,"5"17"-6105"0"0,12 70-2836 0 0,-15-94-2193 0 0,91 394 2500 0 0,-72-321-2292 0 0,-9-43 397 0 0,-1 0 0 0 0,-1 2 0 0 0,-2-1 0 0 0,-1 0 0 0 0,-2 1-1 0 0,-1 0 1 0 0,-2 0 0 0 0,-1 0 0 0 0,-4 24-652 0 0,-18 71-904 0 0,44-169-8348 0 0,25-105-5239 0 0,-32 109 12461 0 0</inkml:trace>
  <inkml:trace contextRef="#ctx0" brushRef="#br1" timeOffset="27984.443">584 2202 1044 0 0,'-54'49'10399'0'0,"0"60"-4817"0"0,34-64-4400 0 0,-143 289 9 0 0,74-119-454 0 0,55-116 127 0 0,33-102-860 0 0,28-73 59 0 0,-23 71-53 0 0,2 1-1 0 0,-1-1 1 0 0,1 1 0 0 0,-1 1 0 0 0,1-1-1 0 0,0 1 1 0 0,0 0 0 0 0,1 0 0 0 0,-1 1 0 0 0,0-1-1 0 0,1 2 1 0 0,0-1 0 0 0,-1 1 0 0 0,1 0-1 0 0,0 0 1 0 0,0 1 0 0 0,0-1 0 0 0,0 2-1 0 0,-1-1 1 0 0,1 1 0 0 0,0 0 0 0 0,0 0-1 0 0,-1 1 1 0 0,1 0 0 0 0,-1 0 0 0 0,1 1-1 0 0,-1-1 1 0 0,0 1 0 0 0,0 1 0 0 0,0-1-1 0 0,0 1 1 0 0,-1 0 0 0 0,0 1 0 0 0,1-1 0 0 0,-2 1-1 0 0,3 2-9 0 0,1 2 44 0 0,0 0 0 0 0,0 0-1 0 0,-1 1 1 0 0,0 1 0 0 0,-1-1 0 0 0,0 1-1 0 0,0 0 1 0 0,-1 0 0 0 0,-1 1 0 0 0,0-1-1 0 0,-1 1 1 0 0,0 0 0 0 0,-1 0 0 0 0,0 0-1 0 0,0 1 1 0 0,-2-1 0 0 0,0 6-44 0 0,0-12 81 0 0,-1-1 0 0 0,1 1 0 0 0,0-1 0 0 0,1 0 0 0 0,-1 1 0 0 0,1-1 0 0 0,0 0 0 0 0,1 1 0 0 0,-1-1 0 0 0,1 0 0 0 0,0 0 0 0 0,0 0 0 0 0,0 0 0 0 0,1 0 0 0 0,0-1 0 0 0,0 1 0 0 0,0-1 0 0 0,0 0 0 0 0,1 0 0 0 0,0 0 0 0 0,0 0 0 0 0,0-1 0 0 0,0 1 0 0 0,0-1 0 0 0,1 0 0 0 0,-1 0 0 0 0,1-1 0 0 0,0 1 0 0 0,0-1 0 0 0,0 0 0 0 0,0 0 0 0 0,0-1 0 0 0,0 0 0 0 0,1 0 0 0 0,-1 0 0 0 0,0 0 0 0 0,1-1 0 0 0,-1 0 0 0 0,1 0 0 0 0,-1 0 0 0 0,0-1 0 0 0,1 0 0 0 0,-1 0 0 0 0,0 0 0 0 0,0 0 0 0 0,1-1-81 0 0,67-63 1744 0 0,-74-3-3750 0 0,-26 4-4697 0 0,12 47 1296 0 0,-4 2-3362 0 0,17 14 6509 0 0,2 2 434 0 0</inkml:trace>
  <inkml:trace contextRef="#ctx0" brushRef="#br1" timeOffset="29128.788">1148 2930 524 0 0,'-121'-94'16700'0'0,"118"91"-16625"0"0,-1 1 0 0 0,0 0 1 0 0,0 0-1 0 0,-1 0 0 0 0,1 0 0 0 0,0 1 0 0 0,-1 0 0 0 0,1 0 0 0 0,-1 0 0 0 0,1 0 0 0 0,-1 1 1 0 0,1-1-1 0 0,-1 1 0 0 0,1 0 0 0 0,-1 1 0 0 0,1-1 0 0 0,-1 1 0 0 0,1 0 0 0 0,-1 0 0 0 0,1 0 0 0 0,0 1 1 0 0,0 0-1 0 0,-1 0 0 0 0,1 0 0 0 0,0 0 0 0 0,1 0 0 0 0,-1 1 0 0 0,0 0 0 0 0,1-1 0 0 0,-1 1 1 0 0,1 1-1 0 0,0-1 0 0 0,0 0 0 0 0,-2 3-75 0 0,-4 5 113 0 0,1 1-1 0 0,0-1 1 0 0,1 1 0 0 0,0 1 0 0 0,1-1-1 0 0,0 1 1 0 0,1 0 0 0 0,0 0 0 0 0,1 1-1 0 0,-1 8-112 0 0,3-10 90 0 0,1 1-1 0 0,0-1 0 0 0,1 0 1 0 0,0 0-1 0 0,1 1 1 0 0,1-1-1 0 0,0 0 1 0 0,0 0-1 0 0,1 0 0 0 0,1 0 1 0 0,0-1-1 0 0,0 1 1 0 0,2-1-1 0 0,-1 0 0 0 0,1-1 1 0 0,1 1-1 0 0,0 0-89 0 0,-3-6 41 0 0,0 1 0 0 0,0-1 0 0 0,1 0 0 0 0,0 0 0 0 0,0-1 0 0 0,0 0 1 0 0,0 1-1 0 0,1-1 0 0 0,-1-1 0 0 0,1 1 0 0 0,0-1 0 0 0,0 0 0 0 0,1-1 0 0 0,-1 1 0 0 0,0-1 0 0 0,1-1 0 0 0,0 1 0 0 0,-1-1 0 0 0,1 0 0 0 0,0 0 0 0 0,-1-1 0 0 0,1 0 0 0 0,0 0 0 0 0,0-1 0 0 0,-1 0 0 0 0,1 0 0 0 0,0 0 0 0 0,-1-1 0 0 0,1 0 0 0 0,-1 0 1 0 0,2-2-43 0 0,-2 1-14 0 0,0 0 0 0 0,0-1-1 0 0,0 0 1 0 0,-1 0-1 0 0,1 0 1 0 0,-1-1-1 0 0,0 0 1 0 0,0 0-1 0 0,-1 0 1 0 0,1-1-1 0 0,-1 1 1 0 0,0-1-1 0 0,-1 0 1 0 0,1 0-1 0 0,-1-1 1 0 0,-1 1-1 0 0,1-1 1 0 0,-1 1-1 0 0,0-1 1 0 0,0 0-1 0 0,-1 0 1 0 0,0 0-1 0 0,0 0 1 0 0,-1 0-1 0 0,0-6 16 0 0,-28-176-767 0 0,-4 111 626 0 0,54 162 258 0 0,-9-51-204 0 0,-6-8 716 0 0,1-1 0 0 0,1 0 0 0 0,1-1 0 0 0,1 0 0 0 0,1 0 0 0 0,1-2 0 0 0,1 1 0 0 0,0-2 0 0 0,2 0 0 0 0,1 0 0 0 0,4 2-629 0 0,-13-16 35 0 0,0-1 0 0 0,0 0 0 0 0,1 0 0 0 0,-1 0 0 0 0,1-1 0 0 0,0-1-1 0 0,1 1 1 0 0,-1-1 0 0 0,1-1 0 0 0,-1 0 0 0 0,1 0 0 0 0,7 0-35 0 0,6-3-367 0 0,-7-5-3311 0 0,10-34-15954 0 0,-21 26 15412 0 0,-2 6 2375 0 0</inkml:trace>
  <inkml:trace contextRef="#ctx0" brushRef="#br1" timeOffset="31034.05">1649 2810 936 0 0,'-8'-7'2185'0'0,"-42"-33"7672"0"0,46 37-9566 0 0,0 1 0 0 0,0-1 0 0 0,-1 1 0 0 0,1 1 0 0 0,-1-1 0 0 0,1 1 0 0 0,-1-1 0 0 0,0 1 0 0 0,1 1 0 0 0,-1-1 0 0 0,0 1 0 0 0,0 0 0 0 0,0 0 0 0 0,0 0 0 0 0,1 0 0 0 0,-1 1 0 0 0,0 0 0 0 0,0 0 0 0 0,0 1-291 0 0,-3 0 58 0 0,1 1 0 0 0,-1 0-1 0 0,1 0 1 0 0,0 1 0 0 0,1 0 0 0 0,-1 1 0 0 0,0-1-1 0 0,1 1 1 0 0,0 0 0 0 0,1 1 0 0 0,-1-1 0 0 0,1 1-1 0 0,0 1 1 0 0,0-1 0 0 0,1 0 0 0 0,-1 1 0 0 0,2 0-1 0 0,-1 0 1 0 0,1 0 0 0 0,0 1 0 0 0,0-1-1 0 0,1 1 1 0 0,0-1 0 0 0,0 1 0 0 0,1 0 0 0 0,0 0-1 0 0,1 5-57 0 0,-2 1 74 0 0,2 1-1 0 0,0-1 0 0 0,0 0 0 0 0,2 1 0 0 0,-1-1 0 0 0,2 0 0 0 0,0 0 1 0 0,1 0-1 0 0,0-1 0 0 0,1 1 0 0 0,0-1 0 0 0,1 0 0 0 0,1-1 0 0 0,0 1 1 0 0,1-1-74 0 0,-2-2 34 0 0,1 0 1 0 0,0 0-1 0 0,0-1 1 0 0,1 0-1 0 0,0 0 1 0 0,0-1-1 0 0,1 0 1 0 0,0-1-1 0 0,1 0 1 0 0,0 0-1 0 0,0-1 1 0 0,0 0-1 0 0,1-1 1 0 0,0 0-1 0 0,0 0 1 0 0,0-2-1 0 0,0 1 1 0 0,1-1 0 0 0,-1-1-1 0 0,1 0 1 0 0,0-1-1 0 0,0 0 1 0 0,0 0-1 0 0,-1-2 1 0 0,1 1-1 0 0,0-2 1 0 0,9-1-35 0 0,-14-4-15 0 0,-2 0 1 0 0,1 0 0 0 0,-1-1 0 0 0,0 0 0 0 0,0 0-1 0 0,-1 0 1 0 0,0 0 0 0 0,0-1 0 0 0,-1 0 0 0 0,0 1-1 0 0,-1-1 1 0 0,0 0 0 0 0,0 0 0 0 0,-1-1 0 0 0,0 1-1 0 0,-1 0 1 0 0,0 0 0 0 0,0-1 0 0 0,-1 1 0 0 0,-1-4 14 0 0,-24-246-455 0 0,8 154 262 0 0,58 111 147 0 0,208 101-22 0 0,-243-107 60 0 0,-1 0 0 0 0,1-1 0 0 0,-1 1 0 0 0,0-1 1 0 0,1 0-1 0 0,-1 0 0 0 0,0 0 0 0 0,0 0 1 0 0,0-1-1 0 0,0 0 0 0 0,0 0 0 0 0,0 0 0 0 0,0 0 1 0 0,0-1-1 0 0,-1 1 0 0 0,1-1 0 0 0,-1 0 1 0 0,0 0-1 0 0,0 0 0 0 0,0-1 0 0 0,0 1 0 0 0,-1-1 1 0 0,1 1-1 0 0,-1-1 0 0 0,0 0 0 0 0,0 0 1 0 0,0 0-1 0 0,-1 0 0 0 0,1 0 0 0 0,-1 0 0 0 0,0-1 1 0 0,0 1-1 0 0,0 0 0 0 0,-1-1 0 0 0,0 1 1 0 0,0-1 7 0 0,-1 4-2 0 0,-1 1 0 0 0,0-1 0 0 0,0 1 0 0 0,0 0 0 0 0,0 0 1 0 0,1 0-1 0 0,-1 0 0 0 0,0 0 0 0 0,0 0 0 0 0,0 0 0 0 0,0 1 0 0 0,1-1 1 0 0,-1 0-1 0 0,0 1 0 0 0,0 0 0 0 0,1-1 0 0 0,-1 1 0 0 0,0 0 1 0 0,1 0-1 0 0,-1 0 0 0 0,1 0 0 0 0,-1 0 0 0 0,1 0 0 0 0,0 1 1 0 0,-1-1-1 0 0,1 0 0 0 0,0 1 0 0 0,0-1 0 0 0,0 1 0 0 0,0-1 0 0 0,0 1 1 0 0,0 0-1 0 0,0-1 0 0 0,1 1 0 0 0,-1 0 0 0 0,0 0 0 0 0,1-1 1 0 0,0 1-1 0 0,-1 0 0 0 0,1 0 0 0 0,0 0 0 0 0,0 0 2 0 0,-102 354 854 0 0,67-260-201 0 0,15-131-860 0 0,19 32 195 0 0,0 1 0 0 0,-1 0 0 0 0,1-1 0 0 0,0 1 0 0 0,1-1 0 0 0,-1 1 0 0 0,0-1-1 0 0,1 0 1 0 0,-1 1 0 0 0,1-1 0 0 0,0 0 0 0 0,0 1 0 0 0,0-1 0 0 0,0 1 0 0 0,0-1-1 0 0,1 0 1 0 0,-1 1 0 0 0,1-1 0 0 0,0 0 0 0 0,0 1 0 0 0,-1-1 0 0 0,2 1 0 0 0,-1 0-1 0 0,0-1 1 0 0,0 1 0 0 0,1 0 0 0 0,-1 0 0 0 0,1 0 0 0 0,0 0 0 0 0,0 0 0 0 0,0 0 0 0 0,0 0-1 0 0,0 0 1 0 0,0 1 0 0 0,0-1 0 0 0,0 1 0 0 0,1 0 0 0 0,-1 0 0 0 0,1 0 0 0 0,-1 0-1 0 0,1 0 1 0 0,-1 0 0 0 0,1 0 0 0 0,-1 1 0 0 0,1-1 0 0 0,0 1 0 0 0,-1 0 0 0 0,1 0 0 0 0,0 0-1 0 0,-1 0 1 0 0,1 0 0 0 0,-1 1 0 0 0,1-1 0 0 0,0 1 0 0 0,-1 0 0 0 0,1 0 0 0 0,1 1 12 0 0,64 51 162 0 0,-62-45 9 0 0,1-1-1 0 0,0 0 1 0 0,0-1 0 0 0,0 1 0 0 0,1-1 0 0 0,0-1 0 0 0,0 0 0 0 0,0 0 0 0 0,1 0 0 0 0,0-1 0 0 0,0 0 0 0 0,0-1 0 0 0,0 0-1 0 0,0 0 1 0 0,1-1 0 0 0,-1 0 0 0 0,1-1 0 0 0,0 0 0 0 0,-1-1 0 0 0,3 0-171 0 0,38-54 3595 0 0,-48 4-7548 0 0,-37 35-16298 0 0,32 17 17513 0 0</inkml:trace>
  <inkml:trace contextRef="#ctx0" brushRef="#br1" timeOffset="32352.693">2313 3152 252 0 0,'10'1'6983'0'0,"3"-10"-3573"0"0,24-40-1680 0 0,-31 40-550 0 0,76-147 3563 0 0,-73 128-4738 0 0,-1 0 0 0 0,-2 0 1 0 0,0 0-1 0 0,-2 0 0 0 0,-1-1 0 0 0,-2 0 0 0 0,0 0 1 0 0,-2-4-6 0 0,-2-14 55 0 0,-1 0 1 0 0,-2 0-1 0 0,-3 0 1 0 0,-1 1-1 0 0,-12-32-55 0 0,21 78 0 0 0,1 1-1 0 0,-1-1 0 0 0,1 1 1 0 0,0-1-1 0 0,-1 1 1 0 0,1-1-1 0 0,-1 1 1 0 0,1-1-1 0 0,-1 0 1 0 0,0 1-1 0 0,1-1 1 0 0,-1 0-1 0 0,1 1 1 0 0,-1-1-1 0 0,1 0 1 0 0,-1 0-1 0 0,0 0 1 0 0,1 1-1 0 0,-1-1 1 0 0,0 0-1 0 0,1 0 1 0 0,-1 0-1 0 0,0 0 1 0 0,1 0-1 0 0,-1 0 0 0 0,0 0 1 0 0,1-1-1 0 0,-1 1 1 0 0,1 0-1 0 0,-1 0 1 0 0,0 0-1 0 0,1-1 1 0 0,-1 1-1 0 0,1 0 1 0 0,-1-1-1 0 0,0 1 1 0 0,1 0-1 0 0,-1-1 1 0 0,1 1-1 0 0,-1-1 1 0 0,1 1-1 0 0,0-1 1 0 0,-1 1-1 0 0,1-1 1 0 0,-1 1-1 0 0,1-1 1 0 0,0 1-1 0 0,-1-1 0 0 0,1 1 1 0 0,0-1-1 0 0,0 0 1 0 0,0 1-1 0 0,-1-1 1 0 0,-6 62-64 0 0,112 450 1481 0 0,-73-199 1238 0 0,-46-351-17060 0 0,14 5 8780 0 0,2 13 3598 0 0</inkml:trace>
  <inkml:trace contextRef="#ctx0" brushRef="#br1" timeOffset="33142.784">2837 2762 272 0 0,'-11'14'11753'0'0,"-22"18"-7075"0"0,-228 201-1999 0 0,253-228-2654 0 0,8-6-25 0 0,0 0 0 0 0,0 0-1 0 0,0 0 1 0 0,0 0 0 0 0,0 0 0 0 0,0 0-1 0 0,0 0 1 0 0,-1 0 0 0 0,1 0 0 0 0,0 0-1 0 0,-1 0 1 0 0,1 0 0 0 0,-1 0-1 0 0,1 0 1 0 0,-1 0 0 0 0,1 1 0 0 0,-1-1-1 0 0,0 0 1 0 0,1 0 0 0 0,-1 1 0 0 0,0-1-1 0 0,0 0 1 0 0,0 1 0 0 0,1-1-1 0 0,-1 1 1 0 0,0-1 0 0 0,0 1 0 0 0,0-1-1 0 0,0 1 1 0 0,0 0 0 0 0,0-1-1 0 0,0 1 1 0 0,0 0 0 0 0,0 0 0 0 0,0 0-1 0 0,0 0 1 0 0,0 0 0 0 0,0 0 0 0 0,0 0-1 0 0,0 0 1 0 0,0 0 0 0 0,0 0-1 0 0,0 0 1 0 0,0 1 0 0 0,0-1 0 0 0,0 0-1 0 0,0 1 1 0 0,0-1 0 0 0,0 1 0 0 0,1-1-1 0 0,-1 1 1 0 0,0-1 0 0 0,0 1-1 0 0,0 0 1 0 0,1-1 0 0 0,-1 1 0 0 0,0 0-1 0 0,1 0 1 0 0,-1-1 0 0 0,0 1-1 0 0,1 0 1 0 0,1-4 5 0 0,0 1 0 0 0,0-1 0 0 0,0 0 0 0 0,0 0 0 0 0,1 1-1 0 0,-1-1 1 0 0,1 1 0 0 0,0-1 0 0 0,-1 1 0 0 0,1 0-1 0 0,1-1 1 0 0,-1 1 0 0 0,0 0 0 0 0,0 0 0 0 0,1 1 0 0 0,-1-1-1 0 0,1 0 1 0 0,-1 1 0 0 0,1 0 0 0 0,0-1 0 0 0,0 1-1 0 0,-1 0 1 0 0,1 0 0 0 0,0 1 0 0 0,0-1 0 0 0,0 1 0 0 0,0-1-1 0 0,0 1 1 0 0,0 0 0 0 0,0 0 0 0 0,0 0 0 0 0,0 0-1 0 0,0 1 1 0 0,0-1 0 0 0,0 1 0 0 0,0 0 0 0 0,0 0 0 0 0,0 0-1 0 0,-1 0 1 0 0,1 1 0 0 0,0-1 0 0 0,-1 1 0 0 0,1-1-1 0 0,-1 1 1 0 0,1 0 0 0 0,-1 0 0 0 0,0 0 0 0 0,0 0 0 0 0,0 0-1 0 0,0 1 1 0 0,0-1 0 0 0,-1 1 0 0 0,1-1-5 0 0,10 11 70 0 0,1-1 1 0 0,1 0-1 0 0,-1-1 1 0 0,2-1-1 0 0,-1 0 1 0 0,2-1-1 0 0,-1-1 0 0 0,1 0 1 0 0,0-1-1 0 0,1 0 1 0 0,0-2-1 0 0,0 0 1 0 0,0-1-1 0 0,0-1 1 0 0,10 1-71 0 0,68 0 1157 0 0,-117-74 1695 0 0,-4 16-4315 0 0,21 35-3176 0 0,3 2-5438 0 0,4 12 4530 0 0,3 5 3485 0 0</inkml:trace>
  <inkml:trace contextRef="#ctx0" brushRef="#br1" timeOffset="34329.341">3273 2846 440 0 0,'-23'-33'6375'0'0,"-34"-37"3750"0"0,53 68-10031 0 0,1 0 1 0 0,-1 0 0 0 0,1 0-1 0 0,-1 1 1 0 0,0-1 0 0 0,0 1-1 0 0,0 0 1 0 0,0 0 0 0 0,0 0-1 0 0,0 0 1 0 0,0 1 0 0 0,0 0-1 0 0,0 0 1 0 0,0 0 0 0 0,0 0-1 0 0,0 0 1 0 0,0 1 0 0 0,0 0-1 0 0,0 0 1 0 0,0 0 0 0 0,0 0-1 0 0,-1 1-94 0 0,-1 0 69 0 0,-1 1-1 0 0,1-1 0 0 0,0 1 1 0 0,0 0-1 0 0,0 0 0 0 0,1 1 0 0 0,-1 0 1 0 0,1 0-1 0 0,0 0 0 0 0,0 1 1 0 0,0 0-1 0 0,1 0 0 0 0,-1 0 0 0 0,1 0 1 0 0,0 1-1 0 0,1-1 0 0 0,-1 1 1 0 0,1 0-1 0 0,0 0 0 0 0,1 0 0 0 0,0 1 1 0 0,0-1-1 0 0,0 1 0 0 0,0-1 1 0 0,1 1-1 0 0,0 0 0 0 0,1-1 0 0 0,-1 1 1 0 0,2 6-69 0 0,0 3 153 0 0,0 1 1 0 0,2-1-1 0 0,0 0 0 0 0,1 0 1 0 0,0 0-1 0 0,2 0 1 0 0,-1-1-1 0 0,2 0 1 0 0,0 0-1 0 0,1-1 1 0 0,7 11-154 0 0,-13-21 4 0 0,-1-1 0 0 0,1 1 0 0 0,0 0 1 0 0,0-1-1 0 0,0 1 0 0 0,1-1 0 0 0,-1 0 0 0 0,1 0 1 0 0,0 0-1 0 0,0 0 0 0 0,0 0 0 0 0,0-1 1 0 0,0 1-1 0 0,0-1 0 0 0,1 0 0 0 0,-1 0 0 0 0,1 0 1 0 0,0 0-1 0 0,-1-1 0 0 0,1 0 0 0 0,0 1 0 0 0,0-1 1 0 0,0 0-1 0 0,0-1 0 0 0,0 1 0 0 0,0-1 1 0 0,0 0-1 0 0,0 0 0 0 0,0 0 0 0 0,0-1 0 0 0,0 1 1 0 0,0-1-1 0 0,0 0 0 0 0,0 0 0 0 0,0 0 0 0 0,0-1 1 0 0,0 1-1 0 0,-1-1 0 0 0,1 0 0 0 0,-1 0 1 0 0,1 0-1 0 0,-1-1 0 0 0,0 1 0 0 0,0-1 0 0 0,0 0 1 0 0,0 1-1 0 0,0-1 0 0 0,0-1 0 0 0,-1 1 0 0 0,0 0 1 0 0,0-1-1 0 0,0 1 0 0 0,1-2-4 0 0,3-18-148 0 0,0 0 0 0 0,-2 0-1 0 0,-1-1 1 0 0,0 1 0 0 0,-2-1 0 0 0,-1 0-1 0 0,-1 1 1 0 0,-1-1 0 0 0,0 1 0 0 0,-2-1 0 0 0,-1 1-1 0 0,-2-1 149 0 0,2 7-7 0 0,5 32 49 0 0,5 31 128 0 0,6 0 166 0 0,-6-18-31 0 0,1-1-1 0 0,2 1 0 0 0,1-1 1 0 0,1 0-1 0 0,1-1 0 0 0,1 0 1 0 0,7 9-305 0 0,-13-29 210 0 0,0 0 1 0 0,1 0 0 0 0,0 0-1 0 0,0-1 1 0 0,0 0-1 0 0,0-1 1 0 0,1 1 0 0 0,-1-1-1 0 0,1-1 1 0 0,0 0-1 0 0,0 0 1 0 0,1 0 0 0 0,-1-1-1 0 0,1 0 1 0 0,-1-1-1 0 0,1 0 1 0 0,-1 0 0 0 0,1-1-1 0 0,0 0 1 0 0,-1 0-1 0 0,1-1 1 0 0,0-1 0 0 0,-1 1-1 0 0,1-1 1 0 0,-1 0-1 0 0,0-1 1 0 0,0 0 0 0 0,0-1-1 0 0,0 1 1 0 0,0-1-1 0 0,1-2-210 0 0,19-30-2928 0 0,-21-6-10351 0 0,-5 20 3990 0 0,0 13 6526 0 0,2 1 815 0 0</inkml:trace>
  <inkml:trace contextRef="#ctx0" brushRef="#br1" timeOffset="35917.6">4333 2428 148 0 0,'-7'9'9607'0'0,"13"36"-5905"0"0,-5-40-2794 0 0,43 162 4829 0 0,7 69-2605 0 0,-34-21-1056 0 0,-16-201-2806 0 0,0-18-4895 0 0,-5-31-2882 0 0,-18-21 285 0 0,11 35 6384 0 0</inkml:trace>
  <inkml:trace contextRef="#ctx0" brushRef="#br1" timeOffset="37433.634">4158 2481 448 0 0,'-33'-17'8157'0'0,"36"-21"-4090"0"0,39-33 452 0 0,-33 59-4420 0 0,0 1 0 0 0,0 1-1 0 0,1-1 1 0 0,0 2 0 0 0,1-1 0 0 0,0 1 0 0 0,0 1 0 0 0,1 0-1 0 0,0 1 1 0 0,1 0 0 0 0,-1 1 0 0 0,1 0 0 0 0,0 1 0 0 0,1 0 0 0 0,-1 1-1 0 0,1 1 1 0 0,0 0 0 0 0,0 1 0 0 0,0 1 0 0 0,0 0 0 0 0,0 0-1 0 0,1 2 1 0 0,-1 0 0 0 0,13 2-99 0 0,-3 2 126 0 0,0 1-1 0 0,1 2 1 0 0,-2 0-1 0 0,0 1 1 0 0,0 1-1 0 0,0 2 1 0 0,-1 0-1 0 0,-1 1 1 0 0,0 1-1 0 0,-1 1 1 0 0,-1 1-1 0 0,0 1 1 0 0,-1 0-1 0 0,-1 2 1 0 0,0 0-1 0 0,-2 0 1 0 0,8 13-126 0 0,-11-8 109 0 0,0 1 1 0 0,-1-1 0 0 0,-2 2 0 0 0,0-1-1 0 0,-2 1 1 0 0,-1 1 0 0 0,-1-1 0 0 0,-1 1-1 0 0,-1 0 1 0 0,-1 0 0 0 0,-2 0 0 0 0,-1 0-1 0 0,-1 0-109 0 0,3-14 13 0 0,-1 1 0 0 0,0-1 0 0 0,-1 0 0 0 0,0 0-1 0 0,-1 0 1 0 0,-1 0 0 0 0,0 0 0 0 0,-1 0-1 0 0,0-1 1 0 0,0 1 0 0 0,-2-1 0 0 0,0 0-1 0 0,0-1 1 0 0,-1 0 0 0 0,0 0 0 0 0,-1 0-1 0 0,0-1 1 0 0,-1 0 0 0 0,0 0 0 0 0,0-1-1 0 0,-5 3-12 0 0,-9-1 18 0 0,-2-1 0 0 0,0 0-1 0 0,0-2 1 0 0,0-1 0 0 0,-1-1-1 0 0,0-2 1 0 0,0 0 0 0 0,0-2-1 0 0,-11 0-17 0 0,-6 2 156 0 0,6 0-18 0 0,27-2-22 0 0,-1 0-1 0 0,1-1 0 0 0,-1 0 0 0 0,1-1 0 0 0,-1 0 0 0 0,1-1 1 0 0,-1 0-1 0 0,1 0 0 0 0,-1-1 0 0 0,1-1 0 0 0,0 0 0 0 0,-2-1-115 0 0,-214-98 1795 0 0,225 101-2122 0 0,1 1 0 0 0,-1 0 1 0 0,0-1-1 0 0,1 1 0 0 0,-1 0 0 0 0,1-1 0 0 0,-1 1 0 0 0,1-1 1 0 0,-1 1-1 0 0,1 0 0 0 0,-1-1 0 0 0,1 1 0 0 0,-1-1 0 0 0,1 0 1 0 0,0 1-1 0 0,-1-1 0 0 0,1 1 0 0 0,0-1 0 0 0,0 0 0 0 0,-1 1 1 0 0,1-1-1 0 0,0 0 0 0 0,0 1 0 0 0,0-1 0 0 0,0 0 0 0 0,0 1 1 0 0,0-1-1 0 0,0 0 0 0 0,0 1 0 0 0,0-1 0 0 0,0 0 0 0 0,0 1 1 0 0,0-1-1 0 0,0 0 0 0 0,0 1 0 0 0,1-1 0 0 0,-1 1 0 0 0,0-1 1 0 0,1 0-1 0 0,-1 1 0 0 0,0-1 0 0 0,1 1 0 0 0,-1-1 0 0 0,1 1 1 0 0,-1-1-1 0 0,1 1 0 0 0,-1-1 0 0 0,1 1 0 0 0,-1-1 0 0 0,1 1 1 0 0,-1 0-1 0 0,1-1 0 0 0,-1 1 0 0 0,1 0 0 0 0,0-1 0 0 0,-1 1 1 0 0,1 0-1 0 0,0 0 0 0 0,-1 0 0 0 0,1 0 0 0 0,0 0 0 0 0,-1 0 1 0 0,1-1-1 0 0,0 2 327 0 0,16-9-4170 0 0,-1 4 2308 0 0</inkml:trace>
  <inkml:trace contextRef="#ctx0" brushRef="#br1" timeOffset="39224.819">5062 2785 480 0 0,'-20'-14'8345'0'0,"-13"-54"-869"0"0,33 65-7407 0 0,-1 0-1 0 0,0 0 1 0 0,1 0-1 0 0,0 0 1 0 0,0 0-1 0 0,0 0 1 0 0,0 0-1 0 0,0 0 1 0 0,1 0-1 0 0,-1 0 1 0 0,1 0-1 0 0,0 1 1 0 0,-1-1-1 0 0,1 0 0 0 0,1 0 1 0 0,-1 1-1 0 0,0-1 1 0 0,1 0-1 0 0,-1 1 1 0 0,1-1-1 0 0,0 1 1 0 0,0 0-1 0 0,0 0 1 0 0,0 0-1 0 0,0 0 1 0 0,1 0-1 0 0,-1 0 1 0 0,0 0-1 0 0,1 1 0 0 0,-1-1 1 0 0,1 1-1 0 0,0-1 1 0 0,0 1-1 0 0,-1 0 1 0 0,1 0-1 0 0,0 1 1 0 0,0-1-1 0 0,0 1 1 0 0,0-1-1 0 0,0 1 1 0 0,0 0-1 0 0,0 0 0 0 0,0 0 1 0 0,0 0-1 0 0,0 1-68 0 0,63 24 390 0 0,-45-16-369 0 0,0 0 1 0 0,1-1-1 0 0,-1-2 1 0 0,1 0-1 0 0,1-1 1 0 0,-1-1-1 0 0,1-1 1 0 0,-1-2-1 0 0,1 0-21 0 0,-18-1-3 0 0,-1-1-1 0 0,0 0 1 0 0,1 0-1 0 0,-1-1 1 0 0,0 1-1 0 0,0-1 1 0 0,0 0-1 0 0,0 0 1 0 0,0 0-1 0 0,0-1 1 0 0,-1 1-1 0 0,1-1 1 0 0,-1 0-1 0 0,0 0 1 0 0,0 0-1 0 0,0 0 1 0 0,0-1-1 0 0,0 1 1 0 0,-1-1-1 0 0,1 0 1 0 0,-1 0-1 0 0,0 1 1 0 0,0-2-1 0 0,0 0 4 0 0,-4 4 3 0 0,1 0-1 0 0,0 0 1 0 0,-1 0-1 0 0,1 0 1 0 0,-1 1-1 0 0,0-1 1 0 0,1 1-1 0 0,-1-1 1 0 0,0 1-1 0 0,1-1 1 0 0,-1 1-1 0 0,0 0 1 0 0,1 0-1 0 0,-1 0 1 0 0,0 0-1 0 0,0 0 1 0 0,1 0 0 0 0,-1 0-1 0 0,0 1 1 0 0,1-1-1 0 0,-1 0 1 0 0,0 1-1 0 0,1 0 1 0 0,-1-1-1 0 0,1 1 1 0 0,-1 0-1 0 0,1 0 1 0 0,-1 0-1 0 0,1 0 1 0 0,0 0-1 0 0,-1 0 1 0 0,0 1-3 0 0,-11 10 23 0 0,0 0 0 0 0,1 1 0 0 0,0 0 1 0 0,1 1-1 0 0,0 1 0 0 0,1-1 0 0 0,1 2 1 0 0,1-1-1 0 0,0 1 0 0 0,1 0 0 0 0,-1 4-23 0 0,-57 99 210 0 0,-21-10-152 0 0,85-108-64 0 0,0-1 0 0 0,0 0 0 0 0,0 1 0 0 0,0-1 0 0 0,0 0 0 0 0,0 1 0 0 0,-1-1 0 0 0,1 0 1 0 0,0 0-1 0 0,0 0 0 0 0,0 0 0 0 0,0 0 0 0 0,-1 0 0 0 0,1-1 0 0 0,0 1 0 0 0,0 0 0 0 0,0-1 0 0 0,0 1 0 0 0,0 0 0 0 0,-1-1 0 0 0,1 1 0 0 0,0-1 0 0 0,0 0 0 0 0,0 1 0 0 0,1-1 0 0 0,-1 0 0 0 0,0 0 0 0 0,0 0 0 0 0,0 1 0 0 0,0-1 0 0 0,1 0 0 0 0,-1 0 0 0 0,0 0 0 0 0,1 0 0 0 0,-1 0 0 0 0,1 0 1 0 0,-1 0-1 0 0,1-1 0 0 0,0 1 0 0 0,-1 0 0 0 0,1 0 0 0 0,0 0 0 0 0,0 0 0 0 0,0-1 0 0 0,0 1 0 0 0,0 0 0 0 0,0 0 0 0 0,0 0 0 0 0,0 0 0 0 0,0-1 6 0 0,3-62-259 0 0,-2 61 263 0 0,0 1 1 0 0,0-1-1 0 0,0 1 1 0 0,0-1-1 0 0,1 1 1 0 0,-1-1-1 0 0,1 1 1 0 0,-1 0-1 0 0,1 0 1 0 0,0-1-1 0 0,0 1 1 0 0,0 1-1 0 0,0-1 1 0 0,0 0-1 0 0,1 0 1 0 0,-1 1-1 0 0,0-1 1 0 0,1 1-1 0 0,-1 0 1 0 0,1 0-1 0 0,0 0 1 0 0,-1 0-1 0 0,1 0 1 0 0,0 1-1 0 0,0-1 1 0 0,-1 1-1 0 0,1-1 1 0 0,0 1-1 0 0,0 0 1 0 0,0 0-1 0 0,-1 0 1 0 0,1 1-1 0 0,0-1 1 0 0,0 1-1 0 0,-1-1 1 0 0,1 1-1 0 0,0 0 1 0 0,-1 0-1 0 0,1 0 1 0 0,-1 1-1 0 0,1-1 1 0 0,-1 1-1 0 0,0-1 1 0 0,1 1-1 0 0,-1 0 1 0 0,0-1-1 0 0,0 1 1 0 0,0 0-1 0 0,0 1 1 0 0,-1-1-1 0 0,3 2-4 0 0,3 6 71 0 0,1-1-1 0 0,1 0 1 0 0,0 0 0 0 0,0-1-1 0 0,1 0 1 0 0,0-1 0 0 0,0 0-1 0 0,0-1 1 0 0,1 0 0 0 0,0 0-1 0 0,0-1 1 0 0,1-1 0 0 0,0 0-1 0 0,-1 0 1 0 0,1-1-1 0 0,1-1 1 0 0,-1 0 0 0 0,0-1-1 0 0,0 0 1 0 0,1-1 0 0 0,-1 0-1 0 0,10-2-70 0 0,-12-6-21 0 0,0 0-1 0 0,-1-1 1 0 0,-1 0-1 0 0,1-1 0 0 0,-1 0 1 0 0,-1 0-1 0 0,0 0 1 0 0,0-1-1 0 0,-1-1 0 0 0,-1 1 1 0 0,0-1-1 0 0,0 1 1 0 0,2-11 21 0 0,-2 9-31 0 0,-1-1 1 0 0,0 0-1 0 0,0 0 1 0 0,-2 0-1 0 0,0 0 1 0 0,0 0-1 0 0,-1-1 1 0 0,-1 1-1 0 0,-1 0 1 0 0,0-1 0 0 0,0 1-1 0 0,-2 0 1 0 0,0 0-1 0 0,0 0 1 0 0,-1 0-1 0 0,-6-12 31 0 0,-2 87 138 0 0,11-49 87 0 0,0 0 1 0 0,1 0-1 0 0,1 1 1 0 0,0-1-1 0 0,1 0 1 0 0,0 0-1 0 0,1 0 1 0 0,0 0-1 0 0,1-1 1 0 0,0 1-1 0 0,0-1 1 0 0,2 0-1 0 0,-1 0 1 0 0,2-1-1 0 0,-1 1 1 0 0,1-1-1 0 0,1-1 1 0 0,0 1-1 0 0,0-1 1 0 0,1-1-1 0 0,0 1 1 0 0,0-2-1 0 0,1 1 1 0 0,0-1 0 0 0,0-1-1 0 0,1 0 1 0 0,0 0-1 0 0,0-1 1 0 0,0 0-1 0 0,1-1 1 0 0,-1-1-1 0 0,1 0 1 0 0,0 0-1 0 0,0-1 1 0 0,0 0-1 0 0,0-1 1 0 0,4-1-226 0 0,55-39-2550 0 0,-70 37 2076 0 0,1-1-1 0 0,-1 1 1 0 0,-1-1 0 0 0,1 0 0 0 0,0 0-1 0 0,-1 1 1 0 0,1-1 0 0 0,-1 0-1 0 0,0 0 1 0 0,0 1 0 0 0,0-1-1 0 0,0 0 1 0 0,0 0 0 0 0,-1 1-1 0 0,1-1 1 0 0,-1 0 0 0 0,0 0-1 0 0,0 1 1 0 0,0-1 0 0 0,0 1-1 0 0,0-1 1 0 0,0 1 0 0 0,-1-1-1 0 0,1 1 1 0 0,-1 0 0 0 0,0 0-1 0 0,0 0 1 0 0,-1-2 474 0 0,-44-46-9519 0 0,29 31 7068 0 0</inkml:trace>
  <inkml:trace contextRef="#ctx0" brushRef="#br1" timeOffset="39476.559">5636 2353 832 0 0,'7'-3'13404'0'0,"4"-5"-8293"0"0,-5-1-7668 0 0,-9 2-7250 0 0,1 7 6905 0 0,1 0 405 0 0</inkml:trace>
  <inkml:trace contextRef="#ctx0" brushRef="#br1" timeOffset="41177.111">5927 2919 1208 0 0,'6'12'9766'0'0,"30"-28"-6013"0"0,-28 9-3478 0 0,-1-1 0 0 0,0 1 0 0 0,0-1 0 0 0,0 0-1 0 0,-1-1 1 0 0,0 1 0 0 0,-1-1 0 0 0,0-1 0 0 0,-1 1-1 0 0,1-1 1 0 0,-2 1 0 0 0,3-11-275 0 0,1-6 55 0 0,-2 1 0 0 0,-1-1-1 0 0,-1 0 1 0 0,-2-1 0 0 0,0 1 0 0 0,-2 0-1 0 0,-2-13-54 0 0,-9 2 163 0 0,-9 54-145 0 0,18 6 68 0 0,0 0 1 0 0,1 1-1 0 0,2-1 0 0 0,0 0 0 0 0,1 1 1 0 0,2-1-1 0 0,0 0 0 0 0,1 0 0 0 0,2 0 1 0 0,0-1-1 0 0,1 0 0 0 0,2 0 0 0 0,0 1-86 0 0,-6-17 21 0 0,-1 1 0 0 0,1-1 0 0 0,0 0 0 0 0,1 0 0 0 0,0 0 0 0 0,0 0-1 0 0,0-1 1 0 0,0 0 0 0 0,1 0 0 0 0,0 0 0 0 0,0 0 0 0 0,0 0 0 0 0,1-1 0 0 0,-1 0-1 0 0,1 0 1 0 0,0-1 0 0 0,0 0 0 0 0,1 0 0 0 0,-1 0 0 0 0,1-1 0 0 0,-1 0-1 0 0,1 0 1 0 0,0 0 0 0 0,-1-1 0 0 0,1 0 0 0 0,0-1 0 0 0,0 1 0 0 0,0-1-1 0 0,0-1 1 0 0,0 1 0 0 0,0-1 0 0 0,0 0 0 0 0,-1-1 0 0 0,1 0 0 0 0,0 0-1 0 0,-1 0 1 0 0,1-1 0 0 0,-1 1 0 0 0,0-2 0 0 0,0 1 0 0 0,0-1 0 0 0,0 0-1 0 0,-1 0 1 0 0,0 0 0 0 0,1-1 0 0 0,-2 0 0 0 0,1 0 0 0 0,0 0 0 0 0,-1-1 0 0 0,0 0-1 0 0,0 1 1 0 0,0-4-21 0 0,2-4-12 0 0,-1 0 0 0 0,0-1 0 0 0,-1 0 0 0 0,-1 0 0 0 0,0 0 1 0 0,-1 0-1 0 0,0 0 0 0 0,-1 0 0 0 0,-1-1 0 0 0,0 1 0 0 0,-1-1 0 0 0,-1 1 0 0 0,0-3 12 0 0,1 17 5 0 0,1 1 1 0 0,0-1-1 0 0,0 0 1 0 0,-1 1-1 0 0,1-1 0 0 0,0 0 1 0 0,0 0-1 0 0,-1 1 1 0 0,1-1-1 0 0,0 0 1 0 0,0 0-1 0 0,-1 0 0 0 0,1 0 1 0 0,0 1-1 0 0,-1-1 1 0 0,1 0-1 0 0,0 0 1 0 0,-1 0-1 0 0,1 0 0 0 0,0 0 1 0 0,-1 0-1 0 0,1 0 1 0 0,0 0-1 0 0,-1 0 1 0 0,1 0-1 0 0,0 0 0 0 0,-1 0 1 0 0,1 0-1 0 0,0 0 1 0 0,-1 0-1 0 0,1 0 1 0 0,0 0-1 0 0,-1-1 0 0 0,1 1 1 0 0,0 0-1 0 0,-1 0 1 0 0,1 0-1 0 0,0 0 0 0 0,0-1 1 0 0,-1 1-1 0 0,1 0 1 0 0,0 0-1 0 0,0-1 1 0 0,-1 1-1 0 0,1 0 0 0 0,0 0 1 0 0,0-1-6 0 0,-7 39 160 0 0,8-31-114 0 0,1 0 1 0 0,-1 0-1 0 0,1 0 0 0 0,0 0 0 0 0,1-1 1 0 0,0 1-1 0 0,0-1 0 0 0,0 0 0 0 0,1 1 1 0 0,-1-1-1 0 0,2-1 0 0 0,-1 1 0 0 0,1-1 1 0 0,-1 1-1 0 0,1-1 0 0 0,1-1 0 0 0,-1 1 0 0 0,1-1 1 0 0,0 0-1 0 0,0 0 0 0 0,0-1 0 0 0,0 1 1 0 0,1-1-1 0 0,-1-1 0 0 0,1 1 0 0 0,0-1 1 0 0,0 0-1 0 0,0-1 0 0 0,0 0 0 0 0,0 0 0 0 0,0 0 1 0 0,0-1-1 0 0,0 0 0 0 0,0-1 0 0 0,5 0-46 0 0,-5 1 5 0 0,-1-1 1 0 0,0 0-1 0 0,0-1 0 0 0,0 0 0 0 0,0 1 0 0 0,0-2 0 0 0,0 1 0 0 0,-1-1 0 0 0,1 0 0 0 0,-1 0 0 0 0,1 0 0 0 0,-1-1 0 0 0,0 0 1 0 0,-1 0-1 0 0,1 0 0 0 0,-1-1 0 0 0,1 1 0 0 0,-1-1 0 0 0,-1 0 0 0 0,1 0 0 0 0,-1-1 0 0 0,0 1 0 0 0,0-1 0 0 0,0 1 1 0 0,-1-1-1 0 0,0 0 0 0 0,0 0 0 0 0,0 0 0 0 0,-1 0 0 0 0,0 0 0 0 0,0-1 0 0 0,0-5-5 0 0,-2-205 433 0 0,0 213-362 0 0,0 0 1 0 0,0 0 0 0 0,0 0-1 0 0,0 0 1 0 0,-1 0 0 0 0,0 1-1 0 0,0-1 1 0 0,0 1-1 0 0,0-1 1 0 0,0 1 0 0 0,-1 0-1 0 0,1 0 1 0 0,-1 0 0 0 0,0 0-1 0 0,0 0 1 0 0,0 1-1 0 0,0-1 1 0 0,-1 1 0 0 0,1 0-1 0 0,-1 0 1 0 0,1 0 0 0 0,-1 0-1 0 0,0 1 1 0 0,1 0 0 0 0,-1-1-1 0 0,0 1 1 0 0,0 1-1 0 0,0-1 1 0 0,0 0 0 0 0,-2 1-72 0 0,-10 25-21568 0 0,15-19 19158 0 0</inkml:trace>
  <inkml:trace contextRef="#ctx0" brushRef="#br1" timeOffset="42158.803">6670 2477 712 0 0,'-9'-9'18909'0'0,"10"24"-18734"0"0,69 74 3240 0 0,-68-87-3340 0 0,1 0 1 0 0,-1 0 0 0 0,1 0 0 0 0,-1-1 0 0 0,1 1 0 0 0,-1-1 0 0 0,1 0 0 0 0,0 1 0 0 0,0-1 0 0 0,-1-1 0 0 0,1 1 0 0 0,0 0 0 0 0,0-1 0 0 0,0 1 0 0 0,0-1 0 0 0,0 0 0 0 0,0 0 0 0 0,0 0 0 0 0,0-1 0 0 0,0 1 0 0 0,0-1 0 0 0,0 1 0 0 0,0-1 0 0 0,-1 0 0 0 0,1 0 0 0 0,0 0 0 0 0,0 0 0 0 0,-1-1 0 0 0,1 1 0 0 0,-1-1 0 0 0,1 0 0 0 0,-1 1 0 0 0,0-1 0 0 0,0 0 0 0 0,1-1 0 0 0,-1 1 0 0 0,0-1-76 0 0,11-40-146 0 0,-26 18-5764 0 0,-6 34-5056 0 0,3 9 3897 0 0,12-8 5486 0 0</inkml:trace>
  <inkml:trace contextRef="#ctx0" brushRef="#br1" timeOffset="43339.502">7213 2516 824 0 0,'-2'-4'610'0'0,"0"0"0"0"0,0-1-1 0 0,-1 1 1 0 0,1 0 0 0 0,-1 0-1 0 0,0 1 1 0 0,0-1 0 0 0,-1 0 0 0 0,1 1-1 0 0,-1 0 1 0 0,0 0 0 0 0,1 0-1 0 0,-1 0 1 0 0,-1 1 0 0 0,1-1 0 0 0,0 1-1 0 0,0 0 1 0 0,-1 1 0 0 0,1-1 0 0 0,-1 1-1 0 0,0-1 1 0 0,-3 1-610 0 0,1 0 258 0 0,1 0-1 0 0,-1 0 1 0 0,1 1-1 0 0,-1 0 1 0 0,1 0-1 0 0,-1 0 1 0 0,1 1-1 0 0,-1 0 1 0 0,1 1 0 0 0,0-1-1 0 0,0 1 1 0 0,-1 0-1 0 0,1 1 1 0 0,0 0-1 0 0,1-1 1 0 0,-4 3-258 0 0,-7 7 140 0 0,0 0 1 0 0,1 2-1 0 0,1-1 1 0 0,0 2-1 0 0,0 0 0 0 0,2 0 1 0 0,0 1-1 0 0,1 1 1 0 0,0 0-1 0 0,-4 10-140 0 0,11-19 128 0 0,0 0 0 0 0,0 0 1 0 0,1 1-1 0 0,0-1 0 0 0,1 0 1 0 0,0 1-1 0 0,0 0 0 0 0,1-1 0 0 0,0 1 1 0 0,0 0-1 0 0,1 0 0 0 0,0 0 0 0 0,1 0 1 0 0,0 0-1 0 0,0-1 0 0 0,1 1 1 0 0,0 0-1 0 0,0-1 0 0 0,1 1 0 0 0,0-1 1 0 0,1 0-1 0 0,0 0 0 0 0,0 0 0 0 0,4 5-128 0 0,-2-5 43 0 0,1 0 0 0 0,-1-1 0 0 0,1 0 0 0 0,1 0 0 0 0,-1-1 0 0 0,1 0 0 0 0,0 0-1 0 0,0 0 1 0 0,1-1 0 0 0,0-1 0 0 0,0 1 0 0 0,0-1 0 0 0,0-1 0 0 0,1 0 0 0 0,0 0 0 0 0,-1-1-1 0 0,1 0 1 0 0,0-1 0 0 0,0 0 0 0 0,0 0 0 0 0,0-1 0 0 0,0-1 0 0 0,0 1 0 0 0,0-2-1 0 0,-1 1 1 0 0,1-1 0 0 0,0-1 0 0 0,-1 0 0 0 0,1 0 0 0 0,-1-1 0 0 0,0 0 0 0 0,0-1-1 0 0,0 0 1 0 0,-1 0 0 0 0,7-6-43 0 0,-6-5-82 0 0,0-1-1 0 0,-1 0 0 0 0,-1 0 0 0 0,0-1 1 0 0,-2 0-1 0 0,0 0 0 0 0,-1 0 1 0 0,-1-1-1 0 0,0 1 0 0 0,-2-1 0 0 0,0 0 1 0 0,-1 0-1 0 0,-1 1 0 0 0,0-1 1 0 0,-2 0-1 0 0,0 1 0 0 0,-2-3 83 0 0,5 16-15 0 0,0 0 1 0 0,0 0-1 0 0,0 1 0 0 0,-1-1 1 0 0,0 0-1 0 0,0 0 0 0 0,0 1 1 0 0,-1-1-1 0 0,0 1 0 0 0,0-1 0 0 0,0 1 1 0 0,0 0-1 0 0,0 0 0 0 0,-1-1 1 0 0,0 2-1 0 0,0-1 0 0 0,0 0 1 0 0,0 1-1 0 0,-1-1 0 0 0,1 1 1 0 0,-1 0-1 0 0,0 0 0 0 0,0 0 0 0 0,0 1 1 0 0,0 0-1 0 0,-1-1 15 0 0,4 5 10 0 0,-1 0 0 0 0,1 0 1 0 0,-1 0-1 0 0,1 0 0 0 0,0 0 0 0 0,-1 0 0 0 0,1 0 1 0 0,0 1-1 0 0,1-1 0 0 0,-1 0 0 0 0,0 1 0 0 0,1-1 0 0 0,-1 0 1 0 0,1 1-1 0 0,0-1 0 0 0,-1 1 0 0 0,1-1 0 0 0,0 1 1 0 0,1-1-1 0 0,-1 1 0 0 0,0-1 0 0 0,1 0 0 0 0,-1 1 1 0 0,1-1-1 0 0,0 0 0 0 0,0 1 0 0 0,0-1 0 0 0,0 0 0 0 0,1 2-10 0 0,85 251 4586 0 0,-83-245-4446 0 0,0-1 0 0 0,1 1 1 0 0,1-1-1 0 0,-1 0 0 0 0,1-1 1 0 0,1 1-1 0 0,0-1 0 0 0,0-1 1 0 0,0 1-1 0 0,1-1 0 0 0,0 0 1 0 0,1-1-1 0 0,0 0 0 0 0,0 0 1 0 0,0-1-1 0 0,0 0 0 0 0,1-1 1 0 0,0 0-1 0 0,-1-1 0 0 0,2 1 1 0 0,-1-2-1 0 0,5 1-140 0 0,17-17-4778 0 0,10-24-10375 0 0,-21 17 7727 0 0,-9 10 4973 0 0</inkml:trace>
  <inkml:trace contextRef="#ctx0" brushRef="#br1" timeOffset="45440.489">7844 2527 820 0 0,'-47'-31'9368'0'0,"-43"33"-2052"0"0,78 2-7146 0 0,-1 1 1 0 0,1 0-1 0 0,0 1 0 0 0,0 1 1 0 0,1-1-1 0 0,-1 2 1 0 0,2 0-1 0 0,-1 0 1 0 0,1 1-1 0 0,0 0 1 0 0,1 1-1 0 0,0 0 1 0 0,1 0-1 0 0,0 1 1 0 0,-5 9-171 0 0,9-7 210 0 0,0 0 0 0 0,2 0 0 0 0,-1 0 0 0 0,2 0 0 0 0,0 1 0 0 0,0-1 0 0 0,2 0 0 0 0,-1 1 1 0 0,2-1-1 0 0,0 0 0 0 0,0 1 0 0 0,1-1 0 0 0,1 0 0 0 0,0-1 0 0 0,1 1 0 0 0,0-1 1 0 0,1 0-1 0 0,0 0 0 0 0,1 0 0 0 0,1 0-210 0 0,1-3 164 0 0,1-1 0 0 0,0 0 0 0 0,0-1 0 0 0,0 0 0 0 0,1 0 0 0 0,0-1-1 0 0,0-1 1 0 0,1 1 0 0 0,0-2 0 0 0,-1 0 0 0 0,2 0 0 0 0,-1-1 0 0 0,0-1 0 0 0,1 0 0 0 0,-1-1 0 0 0,1 0 0 0 0,-1-1 0 0 0,1 0 0 0 0,10-2-164 0 0,-16 3-12 0 0,0-1-1 0 0,0 0 1 0 0,0 0 0 0 0,0-1-1 0 0,0 1 1 0 0,0-2 0 0 0,0 1 0 0 0,-1-1-1 0 0,1 0 1 0 0,0 0 0 0 0,-1-1 0 0 0,0 0-1 0 0,1 0 1 0 0,-1 0 0 0 0,0-1 0 0 0,-1 0-1 0 0,1 0 1 0 0,-1-1 0 0 0,0 1-1 0 0,0-1 1 0 0,0 0 0 0 0,0-1 0 0 0,-1 1-1 0 0,0-1 1 0 0,0 0 0 0 0,-1 0 0 0 0,1 0-1 0 0,-1 0 1 0 0,-1-1 0 0 0,1 1-1 0 0,-1-1 1 0 0,1-3 12 0 0,-3-303-533 0 0,9 243 562 0 0,-6 70-30 0 0,0 0 0 0 0,0 0 0 0 0,0 0 0 0 0,0 0 0 0 0,-1 0 0 0 0,1 1 0 0 0,0-1 0 0 0,0 1 0 0 0,0 0 0 0 0,-1 0 0 0 0,1 0 0 0 0,0 0 0 0 0,-1 0 0 0 0,1 0 0 0 0,-1 1 0 0 0,1-1 0 0 0,-1 1 0 0 0,0 0 0 0 0,0 0 0 0 0,0 0 0 0 0,0 0 0 0 0,0 0 0 0 0,0 0 0 0 0,1 1 1 0 0,132 94 207 0 0,-131-95-210 0 0,0 0 1 0 0,0 0-1 0 0,1 0 1 0 0,-1-1-1 0 0,0 0 1 0 0,1 0-1 0 0,-1 0 1 0 0,0 0-1 0 0,1 0 0 0 0,-1-1 1 0 0,1 0-1 0 0,-1 0 1 0 0,1 0-1 0 0,-1-1 1 0 0,1 1-1 0 0,-1-1 1 0 0,1 0-1 0 0,-1 0 1 0 0,0-1-1 0 0,1 1 1 0 0,-1-1-1 0 0,0 0 0 0 0,0 0 1 0 0,0-1-1 0 0,-1 1 1 0 0,1-1-1 0 0,0 0 1 0 0,-1 1-1 0 0,0-2 1 0 0,1 1-1 0 0,-1 0 1 0 0,-1-1-1 0 0,1 1 1 0 0,0-1-1 0 0,0-2 3 0 0,10-54-122 0 0,-12 59 118 0 0,-1 0 0 0 0,0 0 0 0 0,1 0 0 0 0,-1 0-1 0 0,0 0 1 0 0,0 0 0 0 0,0 0 0 0 0,0-1-1 0 0,0 1 1 0 0,0 0 0 0 0,0 0 0 0 0,0 0-1 0 0,0 0 1 0 0,0 0 0 0 0,0 0 0 0 0,-1 0 0 0 0,1 0-1 0 0,0 0 1 0 0,-1 0 0 0 0,1 0 0 0 0,-1 0-1 0 0,0 0 1 0 0,1 0 0 0 0,-1 0 0 0 0,1 0-1 0 0,-1 0 1 0 0,0 1 0 0 0,0-1 0 0 0,0 0-1 0 0,1 0 1 0 0,-1 1 0 0 0,0-1 0 0 0,0 1 0 0 0,0-1-1 0 0,0 1 1 0 0,0-1 0 0 0,0 1 0 0 0,0-1-1 0 0,0 1 1 0 0,0 0 0 0 0,0 0 0 0 0,0-1-1 0 0,-1 1 1 0 0,1 0 0 0 0,0 0 0 0 0,0 0-1 0 0,0 0 1 0 0,0 0 0 0 0,0 1 0 0 0,-1-1 4 0 0,-64 96-193 0 0,61-85 188 0 0,-102 240 211 0 0,75-165-74 0 0,8-119-800 0 0,23 31 664 0 0,1 0 0 0 0,0 0 1 0 0,0-1-1 0 0,0 1 0 0 0,0 0 0 0 0,1 0 1 0 0,-1 0-1 0 0,0 0 0 0 0,1 0 1 0 0,0 0-1 0 0,-1 0 0 0 0,1 1 1 0 0,0-1-1 0 0,0 0 0 0 0,0 0 0 0 0,0 0 1 0 0,0 1-1 0 0,1-1 0 0 0,-1 1 1 0 0,0-1-1 0 0,1 1 0 0 0,-1-1 0 0 0,1 1 1 0 0,0 0-1 0 0,-1 0 0 0 0,1-1 1 0 0,0 1-1 0 0,0 1 0 0 0,-1-1 1 0 0,1 0-1 0 0,0 0 0 0 0,0 1 0 0 0,0-1 1 0 0,0 1-1 0 0,0-1 0 0 0,0 1 1 0 0,0 0-1 0 0,0 0 0 0 0,0 0 0 0 0,1 0 1 0 0,-1 0-1 0 0,0 0 0 0 0,0 1 1 0 0,0-1-1 0 0,0 1 0 0 0,0-1 1 0 0,-1 1-1 0 0,1 0 0 0 0,0 0 0 0 0,0 0 1 0 0,0 0-1 0 0,0 0 0 0 0,-1 0 1 0 0,1 0-1 0 0,-1 1 0 0 0,1-1 1 0 0,-1 1-1 0 0,1-1 0 0 0,-1 1 0 0 0,0-1 1 0 0,1 2 3 0 0,12 8 398 0 0,0 0 0 0 0,1-1-1 0 0,0-1 1 0 0,0 0 0 0 0,1-1 0 0 0,1-1 0 0 0,-1 0 0 0 0,1-1 0 0 0,0-1 0 0 0,0 0 0 0 0,1-2 0 0 0,-1 0 0 0 0,1 0 0 0 0,4-2-398 0 0,-20-1 5 0 0,-1-1 0 0 0,1 1 0 0 0,0-1 1 0 0,0 1-1 0 0,-1-1 0 0 0,1 0 0 0 0,0 0 0 0 0,-1 1 0 0 0,1-1 1 0 0,-1 0-1 0 0,1-1 0 0 0,-1 1 0 0 0,0 0 0 0 0,1 0 1 0 0,-1-1-1 0 0,0 1 0 0 0,0 0 0 0 0,0-1 0 0 0,0 1 1 0 0,0-1-1 0 0,0 0 0 0 0,0 1 0 0 0,-1-1 0 0 0,1 0 0 0 0,0 1 1 0 0,-1-1-1 0 0,1 0 0 0 0,-1 0 0 0 0,0 0 0 0 0,0 1 1 0 0,0-1-1 0 0,0 0 0 0 0,0 0 0 0 0,0 0 0 0 0,0 1 0 0 0,0-1 1 0 0,-1 0-1 0 0,1 0 0 0 0,-1 0-5 0 0,-5-23-6834 0 0,-2 4-8829 0 0,9 11 9161 0 0,3 6 4472 0 0</inkml:trace>
  <inkml:trace contextRef="#ctx0" brushRef="#br1" timeOffset="46905.51">8478 2837 468 0 0,'15'24'10265'0'0,"18"-24"-5030"0"0,31-28-2143 0 0,-43 13-3052 0 0,-1-1-1 0 0,-1-1 1 0 0,0-1-1 0 0,-1 0 0 0 0,-2-1 1 0 0,1-1-1 0 0,-2-1 1 0 0,-1 0-1 0 0,-1-1 0 0 0,0 0 1 0 0,-2-1-1 0 0,0-1 1 0 0,-2 0-1 0 0,-1 0 0 0 0,0-1 1 0 0,-2 1-1 0 0,-1-2 0 0 0,-1 1 1 0 0,-1 0-1 0 0,-2-1 1 0 0,0 0-1 0 0,-1 1 0 0 0,-2-1 1 0 0,-3-17-40 0 0,-1 14 14 0 0,4 9-12 0 0,-1-1 0 0 0,-1 1 0 0 0,-1 1 0 0 0,-1-1 0 0 0,-1 1 0 0 0,0 0 0 0 0,-1 0 0 0 0,-1 1 0 0 0,-1 0 0 0 0,-1 0 0 0 0,-7-7-2 0 0,18 24 0 0 0,-1 0 0 0 0,0 0 0 0 0,1 0 0 0 0,-1 1 0 0 0,0-1 0 0 0,1 0 0 0 0,-1 1 0 0 0,0-1 0 0 0,0 1 0 0 0,0-1 1 0 0,0 1-1 0 0,0-1 0 0 0,1 1 0 0 0,-1 0 0 0 0,0-1 0 0 0,0 1 0 0 0,0 0 0 0 0,0 0 0 0 0,0 0 0 0 0,0-1 0 0 0,0 1 0 0 0,0 0 0 0 0,0 0 0 0 0,0 0 0 0 0,0 1 1 0 0,0-1-1 0 0,0 0 0 0 0,0 0 0 0 0,0 1 0 0 0,0-1 0 0 0,0 0 0 0 0,0 1 0 0 0,0-1 0 0 0,0 1 0 0 0,1-1 0 0 0,-1 1 0 0 0,0-1 0 0 0,0 1 0 0 0,1 0 0 0 0,-1-1 0 0 0,0 1 1 0 0,1 0-1 0 0,-1 0 0 0 0,0-1 0 0 0,1 1 0 0 0,-1 0 0 0 0,1 0 0 0 0,-1 0 0 0 0,1 0 0 0 0,0 0 0 0 0,-1 0 0 0 0,1 0 0 0 0,0 0 0 0 0,0 0 0 0 0,0 0 0 0 0,-1 0 1 0 0,1 0-1 0 0,0 0 0 0 0,0-1 0 0 0,1 1 0 0 0,-1 0 0 0 0,0 0 0 0 0,0 0 0 0 0,1 1 0 0 0,-10 71 103 0 0,82 476 1683 0 0,-71-519-1719 0 0,1-5 155 0 0,-1 1-1 0 0,-1-1 0 0 0,-1 1 0 0 0,-2 0 1 0 0,0-1-1 0 0,-1 0 0 0 0,-2 1 0 0 0,-1-2 1 0 0,0 1-1 0 0,-6 10-221 0 0,12-35-139 0 0,0-1-1 0 0,0 1 1 0 0,0-1-1 0 0,0 1 1 0 0,0-1 0 0 0,-1 1-1 0 0,1-1 1 0 0,0 1-1 0 0,0-1 1 0 0,0 1 0 0 0,-1-1-1 0 0,1 1 1 0 0,0 0 0 0 0,0-1-1 0 0,-1 1 1 0 0,1-1-1 0 0,0 1 1 0 0,-1 0 0 0 0,1-1-1 0 0,-1 1 1 0 0,1 0-1 0 0,0-1 1 0 0,-1 1 0 0 0,1 0-1 0 0,-1 0 1 0 0,1 0 0 0 0,-1-1-1 0 0,1 1 1 0 0,-1 0-1 0 0,1 0 1 0 0,-1 0 0 0 0,1 0-1 0 0,-1 0 1 0 0,1 0 0 0 0,-1 0-1 0 0,1 0 1 0 0,-1 0-1 0 0,1 0 1 0 0,-1 0 0 0 0,1 0-1 0 0,-1 0 1 0 0,1 0-1 0 0,-1 0 1 0 0,1 0 0 0 0,-1 1-1 0 0,1-1 1 0 0,0 0 0 0 0,-1 0-1 0 0,1 1 1 0 0,-1-1-1 0 0,1 0 1 0 0,-1 1 0 0 0,1-1-1 0 0,0 0 1 0 0,-1 1-1 0 0,1-1 1 0 0,0 1 139 0 0,-4-51-10523 0 0,10 33 7992 0 0,1-2 435 0 0</inkml:trace>
  <inkml:trace contextRef="#ctx0" brushRef="#br1" timeOffset="47601.968">8995 2535 160 0 0,'-12'32'11012'0'0,"-27"21"-6963"0"0,30-41-3081 0 0,-2 2-741 0 0,0 0 0 0 0,-1 0 1 0 0,0-1-1 0 0,-1-1 0 0 0,-1 0 1 0 0,0-1-1 0 0,0 0 0 0 0,-1-1 0 0 0,-1-1 1 0 0,1 0-1 0 0,-1-1 0 0 0,-12 3-227 0 0,27-10-1 0 0,-1 0-1 0 0,1 0 0 0 0,0 0 0 0 0,0 0 0 0 0,-1-1 1 0 0,1 1-1 0 0,0 0 0 0 0,-1-1 0 0 0,1 1 0 0 0,-1-1 1 0 0,1 0-1 0 0,-1 1 0 0 0,1-1 0 0 0,-1 0 0 0 0,1 0 1 0 0,-1 0-1 0 0,1 0 0 0 0,-1 0 0 0 0,1 0 0 0 0,-1 0 1 0 0,1-1-1 0 0,-1 1 0 0 0,1-1 0 0 0,-1 1 0 0 0,1-1 1 0 0,0 1-1 0 0,-1-1 0 0 0,1 0 0 0 0,0 0 0 0 0,0 1 1 0 0,-1-1-1 0 0,1 0 0 0 0,0 0 0 0 0,0 0 0 0 0,0 0 1 0 0,0-1-1 0 0,0 1 0 0 0,0 0 0 0 0,0 0 0 0 0,1-1 1 0 0,-1 1-1 0 0,0 0 0 0 0,1-1 0 0 0,-1 1 0 0 0,1-1 1 0 0,-1 1-1 0 0,1 0 0 0 0,0-1 0 0 0,-1 1 0 0 0,1-1 1 0 0,0 1-1 0 0,0-1 0 0 0,0 1 0 0 0,0-1 0 0 0,0 1 1 0 0,1-1-1 0 0,-1 1 0 0 0,0-1 0 0 0,1 1 0 0 0,-1-1 1 0 0,1 1-1 0 0,0-1 0 0 0,0 0 2 0 0,6 1 55 0 0,0 0 1 0 0,0 0-1 0 0,1 1 0 0 0,-1 0 1 0 0,0 0-1 0 0,1 1 1 0 0,-1 0-1 0 0,0 0 0 0 0,0 1 1 0 0,0 0-1 0 0,0 0 0 0 0,0 0 1 0 0,0 1-1 0 0,0 0 0 0 0,-1 1 1 0 0,1-1-1 0 0,-1 1 0 0 0,0 0 1 0 0,0 1-1 0 0,-1-1 0 0 0,1 1 1 0 0,-1 1-1 0 0,0-1 0 0 0,0 1 1 0 0,-1-1-1 0 0,1 3-55 0 0,20 13 256 0 0,-16-14-99 0 0,1 0 0 0 0,0 0 0 0 0,0-1 0 0 0,0 0 0 0 0,1-1 0 0 0,0 0 0 0 0,0-1 0 0 0,0 0 0 0 0,1-1 0 0 0,-1 0 0 0 0,1-1 1 0 0,0 0-1 0 0,0-1 0 0 0,0 0 0 0 0,-1-1 0 0 0,5 0-157 0 0,-15-1 79 0 0,0 1 0 0 0,1-1 1 0 0,-1 0-1 0 0,0 1 0 0 0,0-1 1 0 0,0 0-1 0 0,0 0 0 0 0,0 0 1 0 0,1 0-1 0 0,-2 0 0 0 0,1 0 1 0 0,0 0-1 0 0,0 0 0 0 0,0 0 1 0 0,0 0-1 0 0,-1 0 0 0 0,1-1 0 0 0,0 1 1 0 0,-1 0-1 0 0,1-1 0 0 0,-1 1 1 0 0,0 0-1 0 0,1-1 0 0 0,-1 1 1 0 0,0 0-1 0 0,0-1 0 0 0,0 1 1 0 0,0 0-1 0 0,0-1 0 0 0,0 1 1 0 0,0-1-1 0 0,0 1 0 0 0,-1 0 1 0 0,1-1-1 0 0,-1 1 0 0 0,1 0 0 0 0,-1-1 1 0 0,1 1-1 0 0,-1 0 0 0 0,0 0 1 0 0,1 0-1 0 0,-1-1 0 0 0,0 1 1 0 0,-1-1-80 0 0,-17-33-149 0 0,0 12-3374 0 0,-9 4-17509 0 0,28 19 19251 0 0</inkml:trace>
  <inkml:trace contextRef="#ctx0" brushRef="#br1" timeOffset="48718.397">9431 2544 716 0 0,'-28'-47'9602'0'0,"-13"18"-3949"0"0,-65 27-2721 0 0,97 7-2820 0 0,0 1-1 0 0,0-1 1 0 0,0 1-1 0 0,0 1 1 0 0,1 0-1 0 0,0 0 1 0 0,0 0 0 0 0,1 1-1 0 0,0 0 1 0 0,1 1-1 0 0,-1-1 1 0 0,2 1-1 0 0,-1 0 1 0 0,1 1-1 0 0,0-1 1 0 0,1 1 0 0 0,1 0-1 0 0,-1 0 1 0 0,1 1-1 0 0,1-1 1 0 0,0 1-1 0 0,0-1 1 0 0,1 1-1 0 0,1 0 1 0 0,0-1 0 0 0,0 1-1 0 0,1 0 1 0 0,1 6-112 0 0,1-8 91 0 0,1 0 1 0 0,0 0 0 0 0,0-1 0 0 0,1 1-1 0 0,0-1 1 0 0,1 0 0 0 0,0 0-1 0 0,0-1 1 0 0,0 0 0 0 0,1 0 0 0 0,0 0-1 0 0,0-1 1 0 0,1 0 0 0 0,0 0-1 0 0,0-1 1 0 0,0 0 0 0 0,1 0 0 0 0,-1-1-1 0 0,1 0 1 0 0,0-1 0 0 0,1 0-1 0 0,-1 0 1 0 0,0-1 0 0 0,1 0 0 0 0,0 0-1 0 0,-1-2 1 0 0,1 1 0 0 0,0-1-1 0 0,-1 0 1 0 0,1-1 0 0 0,0 0 0 0 0,4-2-92 0 0,-8 2-23 0 0,0-1 1 0 0,0 0 0 0 0,0 0-1 0 0,0 0 1 0 0,0-1 0 0 0,-1 0-1 0 0,1 0 1 0 0,-1 0 0 0 0,0-1-1 0 0,0 0 1 0 0,0 0 0 0 0,-1 0-1 0 0,1-1 1 0 0,-1 0 0 0 0,0 1-1 0 0,0-1 1 0 0,-1-1 0 0 0,1 1-1 0 0,-1 0 1 0 0,0-1 0 0 0,-1 0-1 0 0,1 0 1 0 0,-1 0 0 0 0,0 0-1 0 0,-1 0 1 0 0,0 0 0 0 0,1 0-1 0 0,-2-2 23 0 0,-1-182-929 0 0,1 190 929 0 0,-11-63-284 0 0,-3 83 292 0 0,14 16-25 0 0,-2-20 144 0 0,2 1 0 0 0,0 0 1 0 0,1-1-1 0 0,1 1 0 0 0,0-1 0 0 0,1 1 0 0 0,1-1 0 0 0,1 0 0 0 0,3 8-127 0 0,-2-11 325 0 0,0 0-1 0 0,1 0 1 0 0,0 0-1 0 0,1-1 1 0 0,1 0-1 0 0,-1-1 1 0 0,2 0-1 0 0,0 0 1 0 0,0-1 0 0 0,1 0-1 0 0,0-1 1 0 0,1 0-1 0 0,0-1 1 0 0,0 0-1 0 0,1-1 1 0 0,0 0-1 0 0,0-1 1 0 0,0-1-1 0 0,1 0 1 0 0,12 3-325 0 0,34-28-4517 0 0,-40-6-3052 0 0,-8-4-5081 0 0,-8 19 9647 0 0,0 0 645 0 0</inkml:trace>
  <inkml:trace contextRef="#ctx0" brushRef="#br1" timeOffset="49453.289">9958 1843 180 0 0,'-9'-1'13594'0'0,"8"19"-9779"0"0,43 207 5583 0 0,-42-218-9040 0 0,-4 47-2677 0 0,-8-39-3502 0 0,-11-25-4658 0 0,12-8 5029 0 0,8 7 3374 0 0</inkml:trace>
  <inkml:trace contextRef="#ctx0" brushRef="#br1" timeOffset="49730.48">10032 1885 320 0 0,'22'1'9338'0'0,"-3"16"-3835"0"0,17 56 1078 0 0,-9 70 137 0 0,-26-46-9711 0 0,-1-95 2255 0 0,-1 1 0 0 0,1-1-1 0 0,-1 0 1 0 0,1 0 0 0 0,-1 0 0 0 0,0 0 0 0 0,0 0-1 0 0,0 0 1 0 0,0 0 0 0 0,0 0 0 0 0,0 0 0 0 0,-1 0-1 0 0,1 0 1 0 0,0-1 0 0 0,-1 1 0 0 0,0 0-1 0 0,1-1 1 0 0,-1 1 0 0 0,0-1 0 0 0,0 0 0 0 0,0 0-1 0 0,1 0 1 0 0,-1 0 0 0 0,-1 0 0 0 0,1 0 0 0 0,0 0-1 0 0,0-1 1 0 0,0 1 0 0 0,-2 0 738 0 0,-8 1-2859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0:41:25.48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24 108 836 0 0,'-11'-14'7470'0'0,"-2"-14"2238"0"0,18 49-3947 0 0,7 30-3547 0 0,-1-9-1276 0 0,-2 0 0 0 0,-2 0 0 0 0,-2 1 0 0 0,-1-1 0 0 0,-3 42-938 0 0,-10-20-2323 0 0,6-62-8516 0 0,-1-13 4342 0 0,-8-36-2164 0 0,10 28 6802 0 0</inkml:trace>
  <inkml:trace contextRef="#ctx0" brushRef="#br0" timeOffset="380.242">182 1 432 0 0,'13'6'9115'0'0,"9"27"-4431"0"0,-17-25-3245 0 0,14 26 106 0 0,-2 2-1 0 0,-1 0 1 0 0,-1 1 0 0 0,-3 1-1 0 0,-1 0 1 0 0,2 14-1545 0 0,10 32 1375 0 0,-17-58-161 0 0,-3-6-6059 0 0,-25-37-13055 0 0,15 5 15259 0 0,3-3 684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0:41:27.108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32 175 816 0 0,'-24'-50'7238'0'0,"16"47"2332"0"0,26 75-7362 0 0,99 385 1992 0 0,-110-426-3745 0 0,6 18 182 0 0,-3 1 0 0 0,-2 1 0 0 0,-2-1 0 0 0,-2 1 0 0 0,-2 0 1 0 0,-3 0-1 0 0,-2 3-637 0 0,-18-33-5708 0 0,3-59-3649 0 0,18-42-1823 0 0,4 53 9278 0 0</inkml:trace>
  <inkml:trace contextRef="#ctx0" brushRef="#br0" timeOffset="947.012">615 1 220 0 0,'-29'83'12508'0'0,"-7"-1"-6486"0"0,-100 154-5427 0 0,90-161 555 0 0,-184 270 838 0 0,183-310-1679 0 0,46-35-309 0 0,0 0 0 0 0,0 1 0 0 0,0-1 0 0 0,0 0 0 0 0,0 0 0 0 0,1 0 0 0 0,-1 0 0 0 0,0-1 0 0 0,0 1 0 0 0,0 0 1 0 0,0 0-1 0 0,0 0 0 0 0,1-1 0 0 0,-1 1 0 0 0,0 0 0 0 0,0-1 0 0 0,0 1 0 0 0,1-1 0 0 0,-1 1 0 0 0,0-1 0 0 0,0 1 0 0 0,1-1 0 0 0,-1 0 0 0 0,1 1 0 0 0,-1-1 0 0 0,0 0 0 0 0,1 1 0 0 0,-1-1 0 0 0,1 0 0 0 0,0 0 0 0 0,-1 0 0 0 0,1 1 1 0 0,0-1-1 0 0,-1 0 0 0 0,1 0 0 0 0,0 0 0 0 0,0 0 0 0 0,0 0 0 0 0,0 1 0 0 0,0-1 0 0 0,0 0 0 0 0,0 0 0 0 0,0 0 0 0 0,0 0 0 0 0,0 0 0 0 0,0 0 0 0 0,0 1 0 0 0,1-1 0 0 0,-1 0 0 0 0,0 0 0 0 0,1 0 0 0 0,-1 0 0 0 0,0 1 1 0 0,1-1-1 0 0,-1 0 0 0 0,1 1 0 0 0,0-1 0 0 0,-1 0 0 0 0,1 0 0 0 0,-1-3 0 0 0,1-1 0 0 0,0 0 0 0 0,0 0 0 0 0,1 0 0 0 0,-1 1 0 0 0,1-1 0 0 0,0 1 0 0 0,0-1 0 0 0,0 1 0 0 0,1 0 0 0 0,0 0 0 0 0,0 0 0 0 0,0 0 0 0 0,0 0 0 0 0,0 0 0 0 0,1 1-1 0 0,-1 0 1 0 0,1 0 0 0 0,0 0 0 0 0,0 0 0 0 0,0 0 0 0 0,1 1 0 0 0,-1 0 0 0 0,1 0 0 0 0,-1 0 0 0 0,1 0 0 0 0,0 1 0 0 0,-1 0 0 0 0,1 0 0 0 0,0 0 0 0 0,0 0 0 0 0,0 1 0 0 0,0 0 0 0 0,0 0 0 0 0,0 0 0 0 0,-1 1 0 0 0,1 0 0 0 0,0 0 0 0 0,0 0 0 0 0,0 0 0 0 0,-1 1 0 0 0,1-1 0 0 0,3 3 0 0 0,15 9 84 0 0,0 2 0 0 0,-1 1 1 0 0,-1 0-1 0 0,0 2 0 0 0,-1 0 0 0 0,-1 1 0 0 0,-1 1 0 0 0,0 1 1 0 0,-2 0-1 0 0,-1 1 0 0 0,0 1 0 0 0,-2 1 0 0 0,4 8-84 0 0,11 25 82 0 0,30-145 26 0 0,-97 90-22240 0 0,36 2 20282 0 0</inkml:trace>
  <inkml:trace contextRef="#ctx0" brushRef="#br0" timeOffset="2062.491">1004 733 152 0 0,'-9'-71'12366'0'0,"-48"35"-6667"0"0,49 35-5555 0 0,1-1 0 0 0,-1 1 0 0 0,0 0 0 0 0,1 1 1 0 0,-1 0-1 0 0,0 0 0 0 0,1 1 0 0 0,-1 0 0 0 0,0 0 0 0 0,1 0 0 0 0,-1 1 0 0 0,1 0 1 0 0,0 1-1 0 0,-1 0 0 0 0,1 0 0 0 0,0 0 0 0 0,1 1 0 0 0,-4 2-144 0 0,0 2 72 0 0,1 0 0 0 0,-1 0 0 0 0,2 1 0 0 0,-1 0-1 0 0,1 1 1 0 0,0 0 0 0 0,1 0 0 0 0,1 1 0 0 0,-1 0 0 0 0,2 0 0 0 0,-1 0-1 0 0,1 1 1 0 0,1-1 0 0 0,0 1 0 0 0,1 0 0 0 0,0 1 0 0 0,1-1-1 0 0,1 0 1 0 0,-1 1 0 0 0,2-1 0 0 0,0 1 0 0 0,0-1 0 0 0,2 1 0 0 0,-1-1-1 0 0,1 0-71 0 0,1-4 56 0 0,-1-1-1 0 0,1 0 0 0 0,0 0 0 0 0,1-1 0 0 0,0 1 0 0 0,0-1 0 0 0,0 1 0 0 0,0-1 0 0 0,1-1 0 0 0,0 1 1 0 0,1-1-1 0 0,-1 0 0 0 0,1 0 0 0 0,0 0 0 0 0,0-1 0 0 0,1 0 0 0 0,-1 0 0 0 0,1 0 0 0 0,0-1 1 0 0,0 0-1 0 0,0-1 0 0 0,0 1 0 0 0,0-1 0 0 0,1-1 0 0 0,-1 1 0 0 0,1-1 0 0 0,0-1-55 0 0,7 2 0 0 0,0 0 0 0 0,0-2 0 0 0,0 0-1 0 0,0-1 1 0 0,0 0 0 0 0,0-1 0 0 0,0-1-1 0 0,-1 0 1 0 0,1-1 0 0 0,-1-1 0 0 0,0 0-1 0 0,0-1 1 0 0,5-3 0 0 0,-11 5 5 0 0,0 0 0 0 0,0-1 0 0 0,-1 0 0 0 0,0-1-1 0 0,0 1 1 0 0,0-1 0 0 0,0 0 0 0 0,-1-1 0 0 0,0 0 0 0 0,0 0 0 0 0,-1 0-1 0 0,0-1 1 0 0,0 0 0 0 0,-1 1 0 0 0,0-2 0 0 0,0 1 0 0 0,-1 0-1 0 0,0-1 1 0 0,-1 0 0 0 0,0 1 0 0 0,0-1 0 0 0,0 0 0 0 0,-1 0 0 0 0,-1 0-1 0 0,0 0 1 0 0,0 0 0 0 0,-1 0 0 0 0,0 0 0 0 0,0 0 0 0 0,-1 0-1 0 0,0 0 1 0 0,0 0 0 0 0,-1 1 0 0 0,-1-1 0 0 0,1 1 0 0 0,-1 0-1 0 0,-1 0 1 0 0,1 0 0 0 0,-1 1 0 0 0,-1-1 0 0 0,1 1 0 0 0,-1 0 0 0 0,-1 1-1 0 0,1 0 1 0 0,-4-3-5 0 0,3 6 71 0 0,1 0-1 0 0,-1 0 0 0 0,0 1 1 0 0,-1 0-1 0 0,1 0 0 0 0,0 0 1 0 0,-1 1-1 0 0,1 0 0 0 0,-1 1 1 0 0,1 0-1 0 0,-1 0 0 0 0,1 0 1 0 0,-1 1-1 0 0,1 0 0 0 0,0 1 1 0 0,-1-1-1 0 0,1 1 0 0 0,0 1 1 0 0,0 0-1 0 0,-6 2-70 0 0,-38 20-4907 0 0,11 3-6926 0 0,36-15 6027 0 0,5-7 3615 0 0</inkml:trace>
  <inkml:trace contextRef="#ctx0" brushRef="#br0" timeOffset="3643.889">1251 869 4 0 0,'-1'0'204'0'0,"1"-1"1"0"0,-1 1-1 0 0,0 0 1 0 0,0 0-1 0 0,1 0 0 0 0,-1 0 1 0 0,0 0-1 0 0,0 0 0 0 0,1 0 1 0 0,-1 0-1 0 0,0 0 1 0 0,1 0-1 0 0,-1 0 0 0 0,0 0 1 0 0,0 0-1 0 0,1 1 0 0 0,-1-1 1 0 0,0 0-1 0 0,1 0 1 0 0,-1 1-1 0 0,0-1 0 0 0,1 1 1 0 0,-1-1-1 0 0,1 0 0 0 0,-1 1 1 0 0,0-1-1 0 0,1 1 1 0 0,-1-1-1 0 0,1 1 0 0 0,0 0 1 0 0,-1-1-1 0 0,1 1 0 0 0,-1-1 1 0 0,1 1-1 0 0,0 0 1 0 0,-1-1-1 0 0,1 1 0 0 0,0 0 1 0 0,0 0-1 0 0,0-1 0 0 0,0 1 1 0 0,-1 0-1 0 0,1-1 1 0 0,0 1-1 0 0,0 0 0 0 0,0 0 1 0 0,1-1-1 0 0,-1 1 1 0 0,0 0-1 0 0,0 0 0 0 0,0-1 1 0 0,0 1-1 0 0,1 0 0 0 0,-1-1 1 0 0,0 1-1 0 0,1 0 1 0 0,-1-1-1 0 0,0 1 0 0 0,1 0 1 0 0,-1-1-1 0 0,1 1 0 0 0,-1-1 1 0 0,1 1-1 0 0,-1-1-204 0 0,24 8 4993 0 0,6-13-4200 0 0,-20 1-768 0 0,-1-1 0 0 0,1-1 0 0 0,-1 1-1 0 0,0-2 1 0 0,0 1 0 0 0,-1-1-1 0 0,1 0 1 0 0,-2-1 0 0 0,1 0 0 0 0,-1 0-1 0 0,0-1 1 0 0,-1 0 0 0 0,0 0-1 0 0,0 0 1 0 0,-1-1 0 0 0,0 0 0 0 0,-1 0-1 0 0,0 0 1 0 0,-1 0 0 0 0,0-1-1 0 0,0 1 1 0 0,-1-1 0 0 0,-1 0-1 0 0,0 0 1 0 0,0 0 0 0 0,-1 0 0 0 0,0 0-1 0 0,-1 1 1 0 0,0-1 0 0 0,-1 0-1 0 0,-3-10-24 0 0,4 20 3 0 0,0 1-1 0 0,0-1 0 0 0,0 0 0 0 0,0 0 1 0 0,0 1-1 0 0,0-1 0 0 0,0 0 0 0 0,0 1 0 0 0,-1-1 1 0 0,1 1-1 0 0,0 0 0 0 0,0-1 0 0 0,-1 1 0 0 0,1 0 1 0 0,0 0-1 0 0,-1 0 0 0 0,1 0 0 0 0,0 0 1 0 0,-1 0-1 0 0,1 0 0 0 0,0 0 0 0 0,0 0 0 0 0,-1 1 1 0 0,1-1-1 0 0,0 1 0 0 0,0-1 0 0 0,-1 1 0 0 0,1-1 1 0 0,0 1-1 0 0,0 0 0 0 0,0-1 0 0 0,0 1 1 0 0,0 0-1 0 0,0 0 0 0 0,0 0 0 0 0,0 0 0 0 0,0 0 1 0 0,0 0-1 0 0,1 0 0 0 0,-1 0 0 0 0,0 0 0 0 0,1 0 1 0 0,-1 0-1 0 0,1 0 0 0 0,-1 1 0 0 0,1-1 1 0 0,-1 0-1 0 0,1 0 0 0 0,0 1 0 0 0,0-1 0 0 0,-1 0 1 0 0,1 1-1 0 0,0-1 0 0 0,0 0 0 0 0,1 0 0 0 0,-1 1 1 0 0,0-1-1 0 0,0 0 0 0 0,0 1 0 0 0,1-1 1 0 0,-1 0-1 0 0,1 0 0 0 0,-1 0 0 0 0,1 1 0 0 0,0 0-2 0 0,0 28 225 0 0,1 1 0 0 0,1 0 0 0 0,2-1-1 0 0,1 0 1 0 0,1 0 0 0 0,2 0 0 0 0,1-1-1 0 0,2 2-224 0 0,12 42 606 0 0,3 23-325 0 0,-4 2-1 0 0,-4 0 1 0 0,1 52-281 0 0,-20-122 623 0 0,-10-43 94 0 0,-36-283-1138 0 0,29 137-449 0 0,10 123 769 0 0,3-1 0 0 0,1 0-1 0 0,1 1 1 0 0,3-1-1 0 0,1 0 1 0 0,3-11 101 0 0,-5 45 6 0 0,0-1 1 0 0,1 1-1 0 0,0 0 1 0 0,0 0 0 0 0,1 0-1 0 0,0 0 1 0 0,-1 0-1 0 0,1 0 1 0 0,1 0-1 0 0,-1 0 1 0 0,1 1-1 0 0,0-1 1 0 0,0 1 0 0 0,0 0-1 0 0,1 0 1 0 0,-1 0-1 0 0,1 0 1 0 0,0 1-1 0 0,0 0 1 0 0,0-1-1 0 0,1 1 1 0 0,-1 1 0 0 0,1-1-1 0 0,-1 1 1 0 0,1-1-1 0 0,0 2 1 0 0,0-1-1 0 0,0 0 1 0 0,0 1-1 0 0,1 0 1 0 0,-1 0 0 0 0,0 0-1 0 0,0 1 1 0 0,1 0-1 0 0,-1 0 1 0 0,0 0-1 0 0,0 1 1 0 0,1-1-1 0 0,-1 1 1 0 0,0 1 0 0 0,0-1-1 0 0,1 1-6 0 0,2 1 12 0 0,0 0-1 0 0,0 0 1 0 0,0 1 0 0 0,-1 0-1 0 0,0 0 1 0 0,1 1-1 0 0,-1 0 1 0 0,-1 0 0 0 0,1 1-1 0 0,-1-1 1 0 0,0 1 0 0 0,0 1-1 0 0,-1-1 1 0 0,0 1-1 0 0,0 0 1 0 0,-1 1 0 0 0,1-1-1 0 0,-1 1 1 0 0,-1-1 0 0 0,0 1-1 0 0,0 0 1 0 0,0 0-1 0 0,-1 1 1 0 0,-1-1 0 0 0,1 1-1 0 0,-1-1 1 0 0,-1 0 0 0 0,1 1-1 0 0,-1 0 1 0 0,-2 7-12 0 0,-3 42 96 0 0,3-51 49 0 0,0 0-1 0 0,0 0 1 0 0,1 0-1 0 0,0 1 1 0 0,0-1 0 0 0,1 0-1 0 0,0 1 1 0 0,0-1 0 0 0,1 0-1 0 0,0 0 1 0 0,0 1 0 0 0,0-1-1 0 0,1 0 1 0 0,0 0 0 0 0,1 0-1 0 0,0 0 1 0 0,0-1 0 0 0,0 1-1 0 0,1-1 1 0 0,-1 0-1 0 0,2 0 1 0 0,1 3-145 0 0,53-1 888 0 0,-23-30-3183 0 0,-10-5-3396 0 0,-7 1-4899 0 0,-5 9 4445 0 0,-7 9 4001 0 0</inkml:trace>
  <inkml:trace contextRef="#ctx0" brushRef="#br0" timeOffset="5263.866">2383 649 84 0 0,'-3'-6'660'0'0,"-1"1"0"0"0,0 0 1 0 0,0 0-1 0 0,0 1 0 0 0,-1-1 0 0 0,0 1 1 0 0,1 0-1 0 0,-2 0 0 0 0,1 0 0 0 0,0 1 0 0 0,-1 0 1 0 0,1 0-1 0 0,-1 0 0 0 0,0 1 0 0 0,0 0 0 0 0,0 0 1 0 0,0 0-1 0 0,-1 1 0 0 0,1 0 0 0 0,0 0 1 0 0,0 0-1 0 0,-1 1 0 0 0,1 0 0 0 0,-1 1 0 0 0,1-1 1 0 0,-4 2-661 0 0,2-1 115 0 0,0 1 1 0 0,0 0-1 0 0,0 0 1 0 0,0 1-1 0 0,0 0 1 0 0,1 0 0 0 0,0 1-1 0 0,-1 0 1 0 0,1 0-1 0 0,1 1 1 0 0,-1 0-1 0 0,1 0 1 0 0,0 0 0 0 0,0 1-1 0 0,0 0 1 0 0,1 0-1 0 0,0 1 1 0 0,0 0-1 0 0,0-1 1 0 0,1 1 0 0 0,0 1-1 0 0,1-1 1 0 0,-1 1-1 0 0,1-1 1 0 0,1 1 0 0 0,-1 3-116 0 0,1 4 203 0 0,0-1 0 0 0,2 1 0 0 0,0 0 0 0 0,0 0 0 0 0,1 0 1 0 0,1 0-1 0 0,1-1 0 0 0,0 1 0 0 0,1-1 0 0 0,0 0 1 0 0,1 0-1 0 0,1 0 0 0 0,0 0 0 0 0,1-1 0 0 0,0 0 0 0 0,6 7-203 0 0,0-7 88 0 0,0-2 0 0 0,1 0 0 0 0,0 0 0 0 0,1-2 0 0 0,0 0 0 0 0,1 0 0 0 0,-1-1 0 0 0,1-1 0 0 0,1-1 0 0 0,0 0 0 0 0,0-1 0 0 0,0-1 0 0 0,0-1 0 0 0,0 0 0 0 0,1-1 0 0 0,-1-1-1 0 0,1-1 1 0 0,0 0 0 0 0,8-2-88 0 0,-18 2 15 0 0,0 0-1 0 0,-1-1 1 0 0,1 0 0 0 0,0 0-1 0 0,-1-1 1 0 0,1 0-1 0 0,-1 0 1 0 0,0-1 0 0 0,0 0-1 0 0,0 0 1 0 0,0 0-1 0 0,0-1 1 0 0,-1 0 0 0 0,1 0-1 0 0,-1-1 1 0 0,0 0-1 0 0,-1 0 1 0 0,1-1 0 0 0,-1 1-1 0 0,0-1 1 0 0,0 0-1 0 0,-1 0 1 0 0,0-1-1 0 0,0 1 1 0 0,0-1 0 0 0,1-5-15 0 0,2-13-42 0 0,-1 0 0 0 0,-2-1-1 0 0,-1 0 1 0 0,0 0 0 0 0,-2 0 0 0 0,-1 0 0 0 0,-1 0 0 0 0,-2 0 0 0 0,0 0 0 0 0,-4-13 42 0 0,-10-33 67 0 0,8 109-197 0 0,41 90 428 0 0,-9-67-152 0 0,-22-51-28 0 0,1-1 0 0 0,-1 0 0 0 0,1 0-1 0 0,1 0 1 0 0,-1-1 0 0 0,2 1 0 0 0,-1-1 0 0 0,1 1-1 0 0,0-1 1 0 0,0 0 0 0 0,1 0 0 0 0,-1-1-1 0 0,2 1 1 0 0,-1-1 0 0 0,1 0 0 0 0,0-1-1 0 0,0 1 1 0 0,0-1 0 0 0,1 0 0 0 0,0-1 0 0 0,0 0-1 0 0,0 0 1 0 0,1 0 0 0 0,-1-1 0 0 0,1 0-1 0 0,0 0 1 0 0,0-1 0 0 0,0 0 0 0 0,0-1-1 0 0,0 0 1 0 0,0 0 0 0 0,0 0 0 0 0,0-1 0 0 0,1 0-1 0 0,-1-1 1 0 0,3-1-118 0 0,-4 2-127 0 0,0-2 0 0 0,0 1 0 0 0,0-1-1 0 0,-1 0 1 0 0,1-1 0 0 0,-1 0 0 0 0,1 0 0 0 0,-1 0 0 0 0,0 0-1 0 0,0-1 1 0 0,-1 0 0 0 0,1-1 0 0 0,-1 1 0 0 0,0-1 0 0 0,0 0 0 0 0,3-3 127 0 0,-6 4-565 0 0,-1 1 0 0 0,1 0 0 0 0,-1-1 1 0 0,0 1-1 0 0,0-1 0 0 0,0 0 0 0 0,0 1 1 0 0,-1-1-1 0 0,1 0 0 0 0,-1 1 0 0 0,0-1 1 0 0,0 0-1 0 0,-1 0 0 0 0,1 1 1 0 0,-1-1-1 0 0,1 0 0 0 0,-1 1 0 0 0,0-1 1 0 0,-1 1-1 0 0,1-1 0 0 0,-2-2 565 0 0,-55-86-13299 0 0,40 65 11156 0 0</inkml:trace>
  <inkml:trace contextRef="#ctx0" brushRef="#br0" timeOffset="5545.791">2747 179 692 0 0,'2'0'11140'0'0,"-2"1"-5198"0"0,-1 1-4150 0 0,-1 2-5681 0 0,-5 5-7001 0 0,3-2 8202 0 0,2-1 757 0 0</inkml:trace>
  <inkml:trace contextRef="#ctx0" brushRef="#br0" timeOffset="6851.068">3092 837 820 0 0,'5'16'12876'0'0,"22"-26"-8585"0"0,-16-12-4195 0 0,-1-1 0 0 0,-1-1-1 0 0,-1 0 1 0 0,-1 0 0 0 0,-1 0 0 0 0,-1-1-1 0 0,-1 0 1 0 0,-2 0 0 0 0,0 0 0 0 0,-2 0 0 0 0,0 0-1 0 0,-4-14-95 0 0,-7 1 352 0 0,-10 61-184 0 0,17-3 11 0 0,1-1 1 0 0,1 0-1 0 0,0 1 1 0 0,1-1-1 0 0,2 0 1 0 0,0 1-1 0 0,0-1 1 0 0,2 1-1 0 0,1-1 1 0 0,0 0-1 0 0,1-1 1 0 0,1 1 0 0 0,1-1-1 0 0,1 0 1 0 0,0 0-1 0 0,5 5-179 0 0,-6-12 61 0 0,0 0-1 0 0,0 0 1 0 0,1-1 0 0 0,1 0-1 0 0,0 0 1 0 0,0-1 0 0 0,1 0-1 0 0,0-1 1 0 0,0 0 0 0 0,1-1-1 0 0,0 0 1 0 0,0 0 0 0 0,1-1-1 0 0,-1-1 1 0 0,1 0 0 0 0,1-1-1 0 0,-1 0 1 0 0,1-1 0 0 0,0 0 0 0 0,3 0-61 0 0,-7-6-5 0 0,-1 0 1 0 0,0-1 0 0 0,0 1-1 0 0,0-2 1 0 0,-1 1 0 0 0,0-1-1 0 0,0 0 1 0 0,0-1 0 0 0,0 1-1 0 0,-1-2 1 0 0,0 1 0 0 0,0 0-1 0 0,0-1 1 0 0,-1 0 0 0 0,0-1 0 0 0,-1 1-1 0 0,1-1 1 0 0,-2 0 0 0 0,1 0-1 0 0,-1 0 1 0 0,0 0 0 0 0,0-1-1 0 0,-1 1 1 0 0,-1-1 0 0 0,1 1-1 0 0,-1-1 1 0 0,-1-6 4 0 0,9-14-126 0 0,-4 12 81 0 0,-1 0-1 0 0,-1 0 1 0 0,0 0 0 0 0,-1-1 0 0 0,0 1-1 0 0,-2-1 1 0 0,0 1 0 0 0,-1-1 0 0 0,-1 1-1 0 0,-1 0 1 0 0,0-1 0 0 0,-1 1 0 0 0,-1 1-1 0 0,-2-5 46 0 0,-13 7-66 0 0,18 60-85 0 0,2-38 149 0 0,42 207 1578 0 0,-39-200-1309 0 0,0 0 0 0 0,1 0 0 0 0,0-1 1 0 0,2 1-1 0 0,-1-1 0 0 0,2-1 1 0 0,0 1-1 0 0,1-1 0 0 0,0 0 1 0 0,0-1-1 0 0,2 1 0 0 0,0-2 0 0 0,0 0 1 0 0,1 0-1 0 0,0 0 0 0 0,1-2 1 0 0,0 1-1 0 0,0-2 0 0 0,1 1 1 0 0,0-2-1 0 0,1 0 0 0 0,-1 0 0 0 0,2-2-267 0 0,26-15-5510 0 0,-26-53-14060 0 0,-14 49 16175 0 0,0 1 1557 0 0</inkml:trace>
  <inkml:trace contextRef="#ctx0" brushRef="#br0" timeOffset="7872.949">3791 970 860 0 0,'11'0'8450'0'0,"4"-11"-4344"0"0,21-37-650 0 0,74-199-829 0 0,-73 148-2189 0 0,-20 45-167 0 0,43-68 391 0 0,-56 122-640 0 0,1 0 0 0 0,-1 1 0 0 0,0 0-1 0 0,1 0 1 0 0,-1 0 0 0 0,0 0 0 0 0,0 0 0 0 0,0 1 0 0 0,0 0 0 0 0,0 0-1 0 0,0 0 1 0 0,0 0 0 0 0,-1 0 0 0 0,1 1 0 0 0,-1 0 0 0 0,1 0 0 0 0,-1 0 0 0 0,0 0-1 0 0,0 0 1 0 0,0 1 0 0 0,-1-1 0 0 0,1 1 0 0 0,-1 0 0 0 0,0-1 0 0 0,0 1-1 0 0,0 0 1 0 0,-1 0 0 0 0,1 1 0 0 0,-1-1 0 0 0,0 1-22 0 0,155 348 194 0 0,-153-349-183 0 0,1-1 0 0 0,-1 0-1 0 0,-1 1 1 0 0,1 0 0 0 0,0-1 0 0 0,-1 1 0 0 0,0 0-1 0 0,0 0 1 0 0,0 0 0 0 0,0 1 0 0 0,-1-1-1 0 0,0 0 1 0 0,0 1 0 0 0,0-1 0 0 0,0 1 0 0 0,0-1-1 0 0,-1 1 1 0 0,0-1 0 0 0,0 1 0 0 0,0-1 0 0 0,-1 1-1 0 0,0-1 1 0 0,1 1 0 0 0,-2-1 0 0 0,1 1 0 0 0,0-1-1 0 0,-1 0 1 0 0,0 0 0 0 0,0 0 0 0 0,0 0 0 0 0,0 0-1 0 0,-1 0 1 0 0,0 0 0 0 0,1-1 0 0 0,-1 1-1 0 0,-1-1 1 0 0,1 0 0 0 0,0 0 0 0 0,-1 0 0 0 0,1 0-1 0 0,-1-1 1 0 0,0 1 0 0 0,-1-1-11 0 0,-6 3 34 0 0,-1-1-1 0 0,1 0 1 0 0,-1-1 0 0 0,1-1 0 0 0,-1 1-1 0 0,0-2 1 0 0,0 0 0 0 0,0 0-1 0 0,0-1 1 0 0,0-1 0 0 0,0 0 0 0 0,0 0-1 0 0,0-1 1 0 0,1-1 0 0 0,-1 0-1 0 0,-4-2-33 0 0,-22-20-4241 0 0,5-12-4077 0 0,17 8-47 0 0,16 20 6582 0 0</inkml:trace>
  <inkml:trace contextRef="#ctx0" brushRef="#br0" timeOffset="9109.659">4366 737 1356 0 0,'-32'-34'8380'0'0,"20"-10"-3474"0"0,40-104-817 0 0,-21 127-3604 0 0,-4 12-353 0 0,1 1-1 0 0,-1-1 1 0 0,1 1-1 0 0,1 0 1 0 0,0 0-1 0 0,0 0 1 0 0,0 1-1 0 0,1 0 0 0 0,0 0 1 0 0,1 0-1 0 0,-1 1 1 0 0,1 0-1 0 0,1 0 1 0 0,6-4-132 0 0,-8 10 61 0 0,0 1 1 0 0,0-1-1 0 0,0 1 1 0 0,-1 0 0 0 0,1 0-1 0 0,0 1 1 0 0,-1 0 0 0 0,1 0-1 0 0,-1 0 1 0 0,0 1 0 0 0,1-1-1 0 0,-1 1 1 0 0,0 0-1 0 0,-1 1 1 0 0,1-1 0 0 0,-1 1-1 0 0,1 0 1 0 0,-1 0 0 0 0,0 1-1 0 0,-1-1 1 0 0,1 1 0 0 0,-1 0-1 0 0,2 2-61 0 0,18 17 245 0 0,-16-17-223 0 0,0 0 0 0 0,0-1-1 0 0,1-1 1 0 0,-1 1 0 0 0,1-1-1 0 0,1 0 1 0 0,-1-1 0 0 0,1 0 0 0 0,-1 0-1 0 0,1-1 1 0 0,0 0 0 0 0,0 0-1 0 0,1-1 1 0 0,-1-1 0 0 0,0 1-1 0 0,1-2 1 0 0,-1 1 0 0 0,1-1-1 0 0,-1-1 1 0 0,0 1 0 0 0,1-1-1 0 0,-1-1 1 0 0,0 0 0 0 0,1-1-1 0 0,-1 1 1 0 0,0-2 0 0 0,2 0-22 0 0,-9 2 0 0 0,0 0 1 0 0,1 0-1 0 0,-1-1 1 0 0,-1 1-1 0 0,1 0 0 0 0,0-1 1 0 0,-1 1-1 0 0,1-1 1 0 0,-1 1-1 0 0,0-1 1 0 0,1 0-1 0 0,-1 0 0 0 0,-1 0 1 0 0,1 1-1 0 0,0-1 1 0 0,-1 0-1 0 0,1 0 1 0 0,-1 0-1 0 0,0 0 1 0 0,0 0-1 0 0,0 0 0 0 0,0 0 1 0 0,-1 0-1 0 0,1 0 1 0 0,-1 0-1 0 0,0 0 1 0 0,0 1-1 0 0,0-1 0 0 0,0 0 1 0 0,0 0-1 0 0,-1 1 1 0 0,1-1-1 0 0,-1 1 1 0 0,1-1-1 0 0,-1 1 0 0 0,-2 1-8 0 0,0 1 0 0 0,1 0 0 0 0,-1 0 1 0 0,0 0-1 0 0,0 0 0 0 0,1 0 0 0 0,-1 1 0 0 0,0 0 0 0 0,1 0 0 0 0,-1 0 0 0 0,1 0 0 0 0,-1 0 1 0 0,1 1-1 0 0,0-1 0 0 0,-1 1 0 0 0,1 0 0 0 0,0 0 0 0 0,0 0 0 0 0,0 1 0 0 0,0-1 0 0 0,1 1 1 0 0,-1 0-1 0 0,1-1 0 0 0,-1 1 0 0 0,1 0 0 0 0,0 0 0 0 0,0 1 0 0 0,0-1 0 0 0,1 0 0 0 0,-1 1 8 0 0,-130 285 99 0 0,105-230-8 0 0,22-43-64 0 0,-2 0 0 0 0,1-1-1 0 0,-2 0 1 0 0,0 0 0 0 0,-1-1 0 0 0,-1 0 0 0 0,0 0-1 0 0,0-1 1 0 0,-11 10-27 0 0,21-25 5 0 0,1 1 1 0 0,0 0-1 0 0,0-1 0 0 0,0 1 0 0 0,-1 0 0 0 0,1-1 0 0 0,-1 1 1 0 0,1-1-1 0 0,-1 1 0 0 0,0-1 0 0 0,1 1 0 0 0,-1-1 1 0 0,0 1-1 0 0,0-1 0 0 0,0 0 0 0 0,0 1 0 0 0,0-1 1 0 0,-1 1-1 0 0,1-1 0 0 0,0 1 0 0 0,-1-1 0 0 0,1 1 0 0 0,-1 0 1 0 0,1-1-1 0 0,-1 1 0 0 0,0-1 0 0 0,0 1 0 0 0,0 0 1 0 0,1 0-1 0 0,-1-1 0 0 0,0 1 0 0 0,-1 0 0 0 0,1 0 1 0 0,0 0-1 0 0,0 0 0 0 0,0 0 0 0 0,-1 0 0 0 0,1 0 0 0 0,0 1 1 0 0,-1-1-1 0 0,1 0 0 0 0,0 1 0 0 0,-1-1 0 0 0,1 1 1 0 0,-1 0-1 0 0,1-1 0 0 0,-1 1 0 0 0,1 0 0 0 0,-1 0 1 0 0,0 0-1 0 0,1 0 0 0 0,-1 0 0 0 0,1 0 0 0 0,-1 0 0 0 0,1 1 1 0 0,-1-1-1 0 0,1 0 0 0 0,-1 1 0 0 0,1-1 0 0 0,0 1 1 0 0,-1 0-1 0 0,1-1 0 0 0,0 1 0 0 0,-1 1-5 0 0,3-6 7 0 0,1 1-1 0 0,0 0 0 0 0,0 1 1 0 0,0-1-1 0 0,0 0 0 0 0,0 0 1 0 0,0 1-1 0 0,1 0 1 0 0,0-1-1 0 0,-1 1 0 0 0,1 0 1 0 0,0 0-1 0 0,0 0 0 0 0,0 1 1 0 0,0-1-1 0 0,0 1 1 0 0,1 0-1 0 0,-1-1 0 0 0,0 1 1 0 0,1 1-1 0 0,-1-1 0 0 0,0 0 1 0 0,1 1-1 0 0,-1 0 1 0 0,1 0-1 0 0,-1 0 0 0 0,1 0 1 0 0,-1 0-1 0 0,1 1 0 0 0,-1 0 1 0 0,0 0-1 0 0,1 0 1 0 0,-1 0-1 0 0,1 0-6 0 0,113 66 1290 0 0,-81-42-233 0 0,-18-14-403 0 0,1-1-1 0 0,1-1 1 0 0,-1 0 0 0 0,1-2 0 0 0,1 0 0 0 0,-1-1 0 0 0,1-1-1 0 0,0-1 1 0 0,3-1-654 0 0,-4-13-1806 0 0,-45-22-17121 0 0,13 24 9232 0 0,12 4 7857 0 0</inkml:trace>
  <inkml:trace contextRef="#ctx0" brushRef="#br0" timeOffset="10805.67">4949 777 312 0 0,'27'18'7227'0'0,"9"4"-1460"0"0,29-8-1575 0 0,-44-17-3896 0 0,0-1 1 0 0,0-1-1 0 0,-1-1 0 0 0,0 0 0 0 0,0-2 0 0 0,0 0 0 0 0,-1-1 0 0 0,0-1 0 0 0,0-1 0 0 0,-2-1 1 0 0,1 0-1 0 0,-1-1 0 0 0,-1-1 0 0 0,4-5-296 0 0,-17 16 34 0 0,-1 0-1 0 0,1 0 1 0 0,-1 0 0 0 0,0 0-1 0 0,0 0 1 0 0,0-1 0 0 0,0 1-1 0 0,-1-1 1 0 0,1 1 0 0 0,-1-1-1 0 0,0 0 1 0 0,0 1 0 0 0,0-1-1 0 0,-1 0 1 0 0,1 0 0 0 0,-1 1-1 0 0,0-1 1 0 0,0 0 0 0 0,0 0-1 0 0,-1 0 1 0 0,1 0 0 0 0,-1 1-1 0 0,0-1 1 0 0,0 0 0 0 0,0 1-1 0 0,-1-1 1 0 0,1 1 0 0 0,-1-1-1 0 0,0 1 1 0 0,0 0 0 0 0,0-1-1 0 0,0 1 1 0 0,0 0 0 0 0,-1 0-1 0 0,0 1 1 0 0,1-1 0 0 0,-1 0-1 0 0,0 1 1 0 0,0 0 0 0 0,-1 0-1 0 0,1 0 1 0 0,0 0 0 0 0,-1 0-1 0 0,1 1 1 0 0,-1-1 0 0 0,1 1-1 0 0,-1 0 1 0 0,0 0 0 0 0,1 0-1 0 0,-1 1 1 0 0,0-1 0 0 0,0 1-1 0 0,0 0 1 0 0,1 0 0 0 0,-1 0-1 0 0,-4 1-33 0 0,-3 1 29 0 0,1 0-1 0 0,-1 1 0 0 0,0 0 0 0 0,1 0 0 0 0,0 1 0 0 0,-1 0 0 0 0,2 1 1 0 0,-1 1-1 0 0,0-1 0 0 0,1 1 0 0 0,0 1 0 0 0,1 0 0 0 0,-1 0 0 0 0,1 1 1 0 0,1 0-1 0 0,-1 0 0 0 0,1 0 0 0 0,1 1 0 0 0,0 1 0 0 0,0-1 0 0 0,1 1 1 0 0,0-1-1 0 0,0 2 0 0 0,1-1 0 0 0,1 0 0 0 0,0 1 0 0 0,0 0 0 0 0,1-1 1 0 0,0 1-1 0 0,1 0 0 0 0,0 0 0 0 0,1 0 0 0 0,0 0 0 0 0,1 6-28 0 0,0-9 121 0 0,1-1-1 0 0,-1 0 0 0 0,1 0 1 0 0,0 0-1 0 0,1 0 0 0 0,-1-1 0 0 0,2 1 1 0 0,-1 0-1 0 0,0-1 0 0 0,1 0 1 0 0,1 0-1 0 0,-1 0 0 0 0,1-1 1 0 0,0 1-1 0 0,0-1 0 0 0,0 0 1 0 0,1 0-1 0 0,-1-1 0 0 0,1 0 1 0 0,1 0-1 0 0,-1 0 0 0 0,0-1 1 0 0,1 0-1 0 0,0 0 0 0 0,0 0 0 0 0,0-1 1 0 0,4 1-121 0 0,11 2 197 0 0,0-1 1 0 0,1 0-1 0 0,-1-2 0 0 0,0 0 1 0 0,1-2-1 0 0,-1 0 1 0 0,1-2-1 0 0,10-2-197 0 0,-22 2 14 0 0,1-1 1 0 0,-1 0-1 0 0,0-1 1 0 0,0 0-1 0 0,0-1 1 0 0,-1 0-1 0 0,0-1 1 0 0,0 0-1 0 0,0 0 1 0 0,0-1-1 0 0,-1-1 1 0 0,0 1-1 0 0,-1-2 1 0 0,0 1-1 0 0,0-1 1 0 0,-1 0-1 0 0,0 0 1 0 0,0-1-1 0 0,-1 0 1 0 0,-1-1-1 0 0,0 1 0 0 0,0-1 1 0 0,-1 0-1 0 0,0 0 1 0 0,1-7-15 0 0,5-18 5 0 0,-1 0 1 0 0,-2-1-1 0 0,-2 0 0 0 0,-1-1 1 0 0,-2 1-1 0 0,-2-1 0 0 0,-2-16-5 0 0,-70-308-118 0 0,59 331-59 0 0,5 53-364 0 0,35 176 381 0 0,31 212 101 0 0,-48-346 115 0 0,-5-46-10 0 0,-1 0-1 0 0,0 1 1 0 0,-2-1 0 0 0,0 1 0 0 0,-1 0 0 0 0,-1-1 0 0 0,0 1-1 0 0,-2 0 1 0 0,0-1 0 0 0,-1 1 0 0 0,-1-1 0 0 0,0 0 0 0 0,-2 0-1 0 0,-3 6-45 0 0,-7-8-2449 0 0,-3-33-5721 0 0,5-39-4113 0 0,16 35 9422 0 0,2-2 529 0 0</inkml:trace>
  <inkml:trace contextRef="#ctx0" brushRef="#br0" timeOffset="11379.133">5971 559 1312 0 0,'10'7'9179'0'0,"-14"10"-4773"0"0,-30 41-1439 0 0,24-43-2715 0 0,-1 0 0 0 0,0-1 0 0 0,-1-1 0 0 0,0 1 0 0 0,-2-2 0 0 0,1 0 0 0 0,-1 0 1 0 0,-1-2-1 0 0,0 1 0 0 0,-1-2 0 0 0,1 0 0 0 0,-2-1 0 0 0,1-1 0 0 0,-1 0 0 0 0,-12 2-252 0 0,25-9-36 0 0,-1 0 1 0 0,1 0-1 0 0,0 0 0 0 0,-1-1 0 0 0,1 0 0 0 0,0 0 0 0 0,0 0 0 0 0,0-1 0 0 0,0 1 1 0 0,0-1-1 0 0,0 0 0 0 0,0 0 0 0 0,0 0 0 0 0,1 0 0 0 0,-1-1 0 0 0,1 0 0 0 0,0 1 1 0 0,0-1-1 0 0,0 0 0 0 0,0-1 0 0 0,-1 0 36 0 0,41 3-211 0 0,4 10 1092 0 0,0 1 1 0 0,-1 2 0 0 0,-1 1 0 0 0,0 3 0 0 0,0 1 0 0 0,-2 1 0 0 0,0 3-1 0 0,-2 1 1 0 0,22 17-882 0 0,16 23 3523 0 0,-101-61-5749 0 0,5-5-4723 0 0,-13-16-11775 0 0,30 14 16011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0:41:40.09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1 105 724 0 0,'2'-12'10717'0'0,"2"11"-4152"0"0,11 23-3016 0 0,34 157 4279 0 0,-42-54-11133 0 0,-7-126 3043 0 0,0 0-1 0 0,0 0 0 0 0,0 1 0 0 0,0-1 1 0 0,0 0-1 0 0,0 1 0 0 0,-1-1 0 0 0,1 0 1 0 0,0 1-1 0 0,0-1 0 0 0,-1 1 1 0 0,1-1-1 0 0,0 0 0 0 0,-1 1 0 0 0,1-1 1 0 0,0 1-1 0 0,-1-1 0 0 0,1 1 0 0 0,-1-1 1 0 0,1 1-1 0 0,-1-1 0 0 0,1 1 0 0 0,-1-1 1 0 0,1 1-1 0 0,-1 0 0 0 0,0-1 1 0 0,1 1-1 0 0,-1 0 0 0 0,1-1 0 0 0,-1 1 1 0 0,0 0-1 0 0,1 0 0 0 0,-1 0 0 0 0,0 0 1 0 0,1 0-1 0 0,-1 0 0 0 0,0-1 0 0 0,0 2 1 0 0,1-1-1 0 0,-1 0 0 0 0,0 0 0 0 0,1 0 1 0 0,-1 0-1 0 0,0 0 0 0 0,1 0 1 0 0,-1 1-1 0 0,1-1 0 0 0,-1 0 0 0 0,0 1 1 0 0,1-1-1 0 0,-1 0 0 0 0,1 1 0 0 0,-1-1 1 0 0,1 1-1 0 0,-1-1 0 0 0,1 1 0 0 0,-1-1 1 0 0,1 1-1 0 0,-1-1 0 0 0,1 1 0 0 0,0-1 1 0 0,-1 1-1 0 0,1 0 0 0 0,0-1 1 0 0,-1 1-1 0 0,1 0 0 0 0,0-1 0 0 0,0 1 263 0 0,-11-18-4102 0 0,7 3 2051 0 0,3-3 404 0 0</inkml:trace>
  <inkml:trace contextRef="#ctx0" brushRef="#br0" timeOffset="291.272">141 0 232 0 0,'22'13'9419'0'0,"10"27"-3466"0"0,-27-34-4982 0 0,6 11-29 0 0,-1 1 0 0 0,0 0 0 0 0,-2 1 1 0 0,0-1-1 0 0,-1 2 0 0 0,0-1 0 0 0,-2 1 0 0 0,0 0 1 0 0,-2 0-1 0 0,0 0 0 0 0,-1 8-942 0 0,4 142-1404 0 0,-11-137-4216 0 0,-27 3-10225 0 0,25-34 13203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07:53.47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1544 1538 4 0 0,'8'-7'992'0'0,"0"0"1"0"0,0 0-1 0 0,-1-1 0 0 0,0 0 0 0 0,-1 0 1 0 0,1-1-1 0 0,-2 0 0 0 0,1 0 0 0 0,-1 0 1 0 0,-1-1-1 0 0,0 0 0 0 0,0 0 0 0 0,-1 0 1 0 0,0 0-1 0 0,1-8-992 0 0,-4 16 76 0 0,0 1 0 0 0,0-1 0 0 0,1 1 0 0 0,-1 0 1 0 0,-1-1-1 0 0,1 1 0 0 0,0-1 0 0 0,0 1 0 0 0,-1-1 0 0 0,1 1 0 0 0,0-1 0 0 0,-1 1 0 0 0,0 0 0 0 0,1-1 0 0 0,-1 1 1 0 0,0 0-1 0 0,1 0 0 0 0,-1-1 0 0 0,0 1 0 0 0,0 0 0 0 0,0 0 0 0 0,0 0 0 0 0,0 0 0 0 0,-1 0 0 0 0,1 0 1 0 0,0 0-1 0 0,0 1 0 0 0,-1-1 0 0 0,1 0 0 0 0,0 1 0 0 0,-1-1 0 0 0,1 1 0 0 0,0-1 0 0 0,-1 1 0 0 0,1-1 1 0 0,-1 1-1 0 0,1 0 0 0 0,-1 0 0 0 0,1 0 0 0 0,-1 0 0 0 0,1 0 0 0 0,-1 0 0 0 0,1 0 0 0 0,-1 1 0 0 0,1-1 1 0 0,0 0-1 0 0,-1 1 0 0 0,1-1 0 0 0,0 1 0 0 0,-1 0 0 0 0,1-1 0 0 0,0 1 0 0 0,-1 0 0 0 0,1 0 0 0 0,0 0 0 0 0,0 0 1 0 0,0 0-1 0 0,0 0 0 0 0,0 0 0 0 0,0 0 0 0 0,0 0 0 0 0,0 0 0 0 0,0 1 0 0 0,0 0-76 0 0,3-3-5 0 0,-1 1-1 0 0,0 0 0 0 0,1 0 1 0 0,-1 0-1 0 0,0 0 1 0 0,1 0-1 0 0,-1 1 1 0 0,0-1-1 0 0,1 0 0 0 0,-1 1 1 0 0,0-1-1 0 0,0 1 1 0 0,0-1-1 0 0,1 1 1 0 0,-1-1-1 0 0,0 1 0 0 0,0 0 1 0 0,0 0-1 0 0,0-1 1 0 0,0 1-1 0 0,0 0 0 0 0,0 0 1 0 0,0 0-1 0 0,0 0 1 0 0,-1 0-1 0 0,1 0 1 0 0,0 1-1 0 0,0-1 0 0 0,-1 0 1 0 0,1 0-1 0 0,-1 0 1 0 0,1 1-1 0 0,-1-1 1 0 0,0 0-1 0 0,0 0 0 0 0,1 1 1 0 0,-1-1-1 0 0,0 0 1 0 0,0 1-1 0 0,0-1 0 0 0,0 0 1 0 0,0 1-1 0 0,-1-1 1 0 0,1 0-1 0 0,0 1 1 0 0,-1-1-1 0 0,1 0 0 0 0,0 0 1 0 0,-1 1-1 0 0,0-1 1 0 0,1 0-1 0 0,-1 0 1 0 0,0 0-1 0 0,1 0 0 0 0,-1 0 1 0 0,0 0-1 0 0,0 0 1 0 0,0 0-1 0 0,0 0 0 0 0,0 0 1 0 0,0 0-1 0 0,0-1 1 0 0,0 1-1 0 0,-1 0 1 0 0,1-1-1 0 0,0 1 0 0 0,-1-1 6 0 0,24-2-88 0 0,-1-1-1 0 0,0-1 1 0 0,-1-1 0 0 0,1-1-1 0 0,-1-1 1 0 0,0-1-1 0 0,0 0 1 0 0,-1-2-1 0 0,0 0 1 0 0,-1-1-1 0 0,0-1 1 0 0,-1 0-1 0 0,0-2 1 0 0,-1 0-1 0 0,-1 0 1 0 0,0-2-1 0 0,4-5 89 0 0,-17 20-5 0 0,1-1 0 0 0,-1 1-1 0 0,1-1 1 0 0,-1 0 0 0 0,0 0-1 0 0,1 0 1 0 0,-1 0 0 0 0,0 0-1 0 0,0 0 1 0 0,-1 0 0 0 0,1-1-1 0 0,0 1 1 0 0,-1-1-1 0 0,1 1 1 0 0,-1-1 0 0 0,0 0-1 0 0,0 1 1 0 0,0-1 0 0 0,0 0-1 0 0,0 0 1 0 0,-1 0 0 0 0,1 0-1 0 0,-1 0 1 0 0,0 0 0 0 0,0 0-1 0 0,0 0 1 0 0,0 0 0 0 0,-1 1-1 0 0,1-1 1 0 0,-1 0 0 0 0,1 0-1 0 0,-1 0 1 0 0,0 0 0 0 0,0 1-1 0 0,-1-1 1 0 0,1 0 0 0 0,0 1-1 0 0,-1-1 1 0 0,0 1-1 0 0,1-1 1 0 0,-1 1 0 0 0,0 0-1 0 0,0 0 1 0 0,0 0 0 0 0,-1 0-1 0 0,1 0 1 0 0,0 0 0 0 0,-1 1-1 0 0,1-1 1 0 0,-1 1 0 0 0,0 0-1 0 0,1-1 1 0 0,-1 1 0 0 0,0 0-1 0 0,-2 0 6 0 0,-27 2 85 0 0,1 2-1 0 0,-1 1 1 0 0,1 1-1 0 0,0 2 1 0 0,0 1-1 0 0,1 2 1 0 0,0 0-1 0 0,1 2 1 0 0,0 2-1 0 0,1 0 0 0 0,0 2 1 0 0,2 1-1 0 0,-5 5-84 0 0,-14 7 126 0 0,1 2-1 0 0,2 2 1 0 0,1 2-1 0 0,2 1 1 0 0,-4 8-126 0 0,14 7 88 0 0,28-50-86 0 0,1 0-1 0 0,0 0 1 0 0,0 0 0 0 0,0 0-1 0 0,0 0 1 0 0,0 0 0 0 0,0 0-1 0 0,1 0 1 0 0,-1 0 0 0 0,0 0-1 0 0,0 0 1 0 0,1 0 0 0 0,-1-1-1 0 0,1 1 1 0 0,-1 0 0 0 0,0 0-1 0 0,1 0 1 0 0,0 0 0 0 0,-1-1-1 0 0,1 1 1 0 0,-1 0 0 0 0,1 0-1 0 0,0-1 1 0 0,0 1-1 0 0,-1-1 1 0 0,1 1 0 0 0,0-1-1 0 0,0 1 1 0 0,0-1 0 0 0,-1 1-1 0 0,1-1 1 0 0,0 0 0 0 0,0 1-1 0 0,0-1 1 0 0,0 0 0 0 0,0 0-1 0 0,0 0 1 0 0,0 1 0 0 0,0-1-1 0 0,0 0 1 0 0,0 0 0 0 0,0-1-1 0 0,0 1 1 0 0,0 0 0 0 0,0 0-1 0 0,0 0 1 0 0,-1-1 0 0 0,1 1-1 0 0,0 0 1 0 0,0-1-1 0 0,0 1 1 0 0,0-1 0 0 0,0 1-1 0 0,-1-1 1 0 0,1 1 0 0 0,0-1-1 0 0,0 0-1 0 0,28-8-55 0 0,0-2-1 0 0,0-2 1 0 0,-1 0-1 0 0,-1-2 1 0 0,-1 0-1 0 0,0-2 1 0 0,0-1-1 0 0,-2-2 1 0 0,-1 0-1 0 0,0-1 1 0 0,-1-1-1 0 0,2-6 56 0 0,-18 23-6 0 0,-1 0 0 0 0,0 0 0 0 0,0 0 0 0 0,0-1 0 0 0,-1 0 0 0 0,1 0 0 0 0,-2 0 0 0 0,1 0 0 0 0,-1-1 0 0 0,0 1 0 0 0,0-1 0 0 0,0 0 0 0 0,-1 0-1 0 0,0 0 1 0 0,-1 0 0 0 0,1 0 0 0 0,-1-1 0 0 0,-1 1 0 0 0,0 0 0 0 0,0-1 0 0 0,0 1 0 0 0,-1 0 0 0 0,0 0 0 0 0,0-1 0 0 0,0 1 0 0 0,-1 0 0 0 0,-1 0 0 0 0,1 0-1 0 0,-1 1 1 0 0,0-1 0 0 0,0 0 0 0 0,-1 1 0 0 0,0 0 0 0 0,0 0 0 0 0,-1 0 0 0 0,1 1 0 0 0,-1-1 0 0 0,-1 1 0 0 0,1 0 0 0 0,-1 0 0 0 0,-3-2 6 0 0,-16 0 30 0 0,0 1 0 0 0,0 1 0 0 0,-1 1 1 0 0,1 1-1 0 0,-1 1 0 0 0,0 2 0 0 0,1 0 1 0 0,-1 2-1 0 0,0 1 0 0 0,1 1 0 0 0,-1 1 0 0 0,1 1 1 0 0,1 1-1 0 0,-1 1 0 0 0,-4 3-30 0 0,25-10 7 0 0,-64 20 206 0 0,1 3 0 0 0,1 3 0 0 0,2 2 0 0 0,0 3 0 0 0,-37 28-213 0 0,102-60 1 0 0,0 1 1 0 0,0-1 0 0 0,-1 0 0 0 0,1 1-1 0 0,0-1 1 0 0,0 1 0 0 0,0-1 0 0 0,0 1 0 0 0,0 0-1 0 0,-1-1 1 0 0,1 1 0 0 0,0 0 0 0 0,0 0 0 0 0,-1-1-1 0 0,1 1 1 0 0,-1 0 0 0 0,1 0 0 0 0,-1 0 0 0 0,1 0-1 0 0,-1 0 1 0 0,1 0 0 0 0,-1 0 0 0 0,0 0-1 0 0,1 0 1 0 0,-1 0 0 0 0,0 0 0 0 0,0 0 0 0 0,0 0-1 0 0,0 0 1 0 0,0 0 0 0 0,0 0 0 0 0,0 0 0 0 0,0 0-1 0 0,0 0 1 0 0,-1 0 0 0 0,1 0 0 0 0,0 0 0 0 0,-1 0-1 0 0,1 0 1 0 0,-1 0 0 0 0,1 0 0 0 0,-1 0 0 0 0,1-1-1 0 0,-1 1 1 0 0,1 0 0 0 0,-1 0 0 0 0,0 0-1 0 0,0-1 1 0 0,1 1 0 0 0,-1 0 0 0 0,0-1 0 0 0,0 1-1 0 0,0-1 1 0 0,0 1-2 0 0,43-10-133 0 0,1-1 1 0 0,-2-3-1 0 0,0-1 0 0 0,0-2 0 0 0,-1-2 1 0 0,-2-2-1 0 0,30-19 133 0 0,-67 38-4 0 0,12-5-28 0 0,0 0 1 0 0,-1-1-1 0 0,-1 0 0 0 0,1-1 1 0 0,-1 0-1 0 0,0-1 0 0 0,-1-1 1 0 0,0 1-1 0 0,-1-1 0 0 0,0-1 0 0 0,0 0 1 0 0,6-11 31 0 0,-14 20-2 0 0,-1 0 1 0 0,1 0 0 0 0,-1 0-1 0 0,0 0 1 0 0,0 0 0 0 0,1-1-1 0 0,-1 1 1 0 0,-1 0 0 0 0,1 0 0 0 0,0 0-1 0 0,0 0 1 0 0,-1-1 0 0 0,1 1-1 0 0,-1 0 1 0 0,0 0 0 0 0,0 0-1 0 0,0 0 1 0 0,0 0 0 0 0,0 0-1 0 0,0 1 1 0 0,0-1 0 0 0,0 0-1 0 0,-1 0 1 0 0,1 1 0 0 0,-1-1-1 0 0,1 1 1 0 0,-1-1 0 0 0,0 1-1 0 0,0 0 1 0 0,1 0 0 0 0,-1-1-1 0 0,0 1 1 0 0,0 1 0 0 0,0-1-1 0 0,0 0 1 0 0,0 0 0 0 0,-1 1-1 0 0,1-1 1 0 0,0 1 0 0 0,-1 0 1 0 0,-89-12 48 0 0,37 20 56 0 0,0 2-1 0 0,1 2 1 0 0,0 3-1 0 0,2 3 1 0 0,0 1 0 0 0,-5 6-104 0 0,13-8 75 0 0,-39 29 35 0 0,125-33-105 0 0,1-22-170 0 0,-1-2 0 0 0,0-2-1 0 0,-1-2 1 0 0,0-1 0 0 0,-1-2 0 0 0,36-23 165 0 0,-56 30-129 0 0,-10 8 50 0 0,-1-1-1 0 0,0-1 1 0 0,0 0 0 0 0,-1 0 0 0 0,1 0 0 0 0,-1-1-1 0 0,-1-1 1 0 0,1 1 0 0 0,-1-1 0 0 0,0 0-1 0 0,0-1 1 0 0,2-4 79 0 0,-10 9-8 0 0,0 1-1 0 0,0 0 1 0 0,0 0-1 0 0,-1 0 1 0 0,1 0-1 0 0,-1 0 1 0 0,1 0-1 0 0,-1 0 1 0 0,0 1-1 0 0,0-1 1 0 0,0 0-1 0 0,0 1 1 0 0,0 0-1 0 0,0-1 1 0 0,0 1-1 0 0,-1 0 1 0 0,1 0-1 0 0,0 0 1 0 0,-1 1 0 0 0,1-1-1 0 0,0 0 1 0 0,-1 1-1 0 0,1 0 1 0 0,-1-1-1 0 0,1 1 1 0 0,-1 0-1 0 0,1 0 1 0 0,-1 1-1 0 0,0-1 9 0 0,-1-1 0 0 0,-41 0 187 0 0,0 2-1 0 0,0 1 1 0 0,1 3-1 0 0,0 1 1 0 0,0 3-1 0 0,0 1 1 0 0,1 2-1 0 0,1 2 1 0 0,0 2-1 0 0,-20 11-186 0 0,37-17 33 0 0,-37 18 59 0 0,103-18-130 0 0,-18-14-240 0 0,0-2-1 0 0,0-1 0 0 0,0-1 1 0 0,-1 0-1 0 0,-1-2 0 0 0,1-1 1 0 0,-2 0-1 0 0,1-2 0 0 0,-2 0 1 0 0,16-13 278 0 0,-34 25-39 0 0,0 1 1 0 0,0 0 0 0 0,0-1 0 0 0,-1 1 0 0 0,1-1 0 0 0,0 1 0 0 0,0-1 0 0 0,0 1 0 0 0,0-1 0 0 0,-1 1 0 0 0,1-1 0 0 0,0 0 0 0 0,-1 1 0 0 0,1-1 0 0 0,0 0 0 0 0,-1 0 0 0 0,1 0 0 0 0,-1 0 0 0 0,1 1 0 0 0,-1-1-1 0 0,0 0 1 0 0,1 0 0 0 0,-1 0 0 0 0,0 0 0 0 0,0 0 0 0 0,1 0 0 0 0,-1 0 0 0 0,0 0 0 0 0,0 0 0 0 0,0 0 0 0 0,0 0 0 0 0,0 0 0 0 0,-1 0 0 0 0,1 0 0 0 0,0 0 0 0 0,0 0 0 0 0,0 0 0 0 0,-1 1 0 0 0,1-1 0 0 0,-1 0 0 0 0,1 0-1 0 0,-1 0 1 0 0,1 0 0 0 0,-1 0 0 0 0,1 1 0 0 0,-1-1 0 0 0,0 0 0 0 0,1 1 0 0 0,-1-1 0 0 0,0 0 0 0 0,0 1 0 0 0,1-1 0 0 0,-2 0 38 0 0,-53-4-459 0 0,13 16 900 0 0,0 2 0 0 0,2 2 1 0 0,0 1-1 0 0,0 2 0 0 0,2 2 0 0 0,0 2 1 0 0,2 1-1 0 0,0 2 0 0 0,2 1 0 0 0,-6 8-441 0 0,37-33 12 0 0,0 1 0 0 0,0-1 0 0 0,0 1 1 0 0,1 0-1 0 0,-1 0 0 0 0,0 0 0 0 0,1 1 0 0 0,-1-1 0 0 0,1 1 0 0 0,0-1 0 0 0,-1 1 0 0 0,1 0 0 0 0,1 0 0 0 0,-1 0 0 0 0,0 0 0 0 0,1 0 0 0 0,-1 0 0 0 0,1 0 0 0 0,0 0 0 0 0,0 1 0 0 0,1-1 0 0 0,-1 1 0 0 0,0-1 0 0 0,1 0 0 0 0,0 1 0 0 0,0-1 0 0 0,0 1 0 0 0,0-1 0 0 0,1 1 1 0 0,-1-1-1 0 0,1 0 0 0 0,0 1 0 0 0,0-1 0 0 0,0 0 0 0 0,1 1-12 0 0,5-4-90 0 0,1 0 0 0 0,-1 0 0 0 0,0-1 0 0 0,1 0 0 0 0,-1 0 0 0 0,0-1 1 0 0,0 0-1 0 0,0 0 0 0 0,0 0 0 0 0,0-1 0 0 0,0 0 0 0 0,0-1 0 0 0,-1 0 0 0 0,0 0 1 0 0,0 0-1 0 0,0 0 0 0 0,0-1 0 0 0,-1 0 0 0 0,1 0 0 0 0,-1-1 0 0 0,0 0 90 0 0,-3 4-59 0 0,0 0 0 0 0,0 1 0 0 0,0-1-1 0 0,-1 0 1 0 0,1 0 0 0 0,-1 0 0 0 0,1 0 0 0 0,-1 0-1 0 0,0-1 1 0 0,1 1 0 0 0,-1 0 0 0 0,0-1 0 0 0,-1 1-1 0 0,1 0 1 0 0,0-1 0 0 0,-1 1 0 0 0,1-1 0 0 0,-1 1-1 0 0,0-1 1 0 0,0 0 0 0 0,0 1 0 0 0,0-1 0 0 0,0 1-1 0 0,-1-1 1 0 0,1 1 0 0 0,-1-1 0 0 0,1 1 0 0 0,-1-1-1 0 0,0 1 1 0 0,0 0 0 0 0,0-1 0 0 0,0 1 0 0 0,-1 0-1 0 0,1 0 1 0 0,-1 0 0 0 0,1 0 0 0 0,-1 0 0 0 0,0 0-1 0 0,1 0 1 0 0,-1 1 0 0 0,0-1 0 0 0,0 0 0 0 0,0 1-1 0 0,-1 0 1 0 0,1-1 0 0 0,-2 0 59 0 0,-3-2 47 0 0,0 1 0 0 0,0-1-1 0 0,0 1 1 0 0,0 1 0 0 0,-1-1 0 0 0,1 1 0 0 0,-1 1-1 0 0,0-1 1 0 0,0 1 0 0 0,1 1 0 0 0,-1-1-1 0 0,0 1 1 0 0,0 1 0 0 0,-7 0-47 0 0,3 3 213 0 0,1 0-1 0 0,1 0 1 0 0,-1 1-1 0 0,0 1 1 0 0,1 0-1 0 0,0 0 1 0 0,1 1 0 0 0,-1 0-1 0 0,1 1 1 0 0,1 0-1 0 0,0 0 1 0 0,0 1-1 0 0,0 0 1 0 0,0 1-213 0 0,6-7 31 0 0,-1 0-1 0 0,0 1 1 0 0,1-1 0 0 0,0 1-1 0 0,0 0 1 0 0,0-1 0 0 0,0 1 0 0 0,1 0-1 0 0,0 0 1 0 0,-1 0 0 0 0,1 0-1 0 0,1 0 1 0 0,-1 0 0 0 0,1 0-1 0 0,-1 1 1 0 0,1-1 0 0 0,0 0-1 0 0,0 0 1 0 0,1 0 0 0 0,0 0 0 0 0,-1 0-1 0 0,1 0 1 0 0,1 0 0 0 0,-1 0-1 0 0,0 0 1 0 0,1 0 0 0 0,0 0-1 0 0,0 0 1 0 0,0-1 0 0 0,0 1 0 0 0,1-1-1 0 0,0 0 1 0 0,-1 0 0 0 0,1 0-1 0 0,0 0 1 0 0,0 0 0 0 0,1 0-1 0 0,-1-1 1 0 0,0 0 0 0 0,2 1-31 0 0,16 5-8 0 0,0-1 1 0 0,1-1-1 0 0,-1-1 1 0 0,1-1-1 0 0,0-1 0 0 0,0-1 1 0 0,1-1-1 0 0,-1 0 1 0 0,0-2-1 0 0,0-1 1 0 0,0-1-1 0 0,0 0 1 0 0,0-2-1 0 0,0 0 0 0 0,-1-2 1 0 0,0 0-1 0 0,0-2 1 0 0,2-2 7 0 0,193-75-1504 0 0,-262 160 2298 0 0,-2 56 173 0 0,48-126-960 0 0,-1-1 0 0 0,1 1 0 0 0,0-1 0 0 0,0 1 0 0 0,1-1 0 0 0,-1 0 0 0 0,1 1-1 0 0,0-1 1 0 0,-1 1 0 0 0,2-1 0 0 0,-1 0 0 0 0,0 0 0 0 0,1 1 0 0 0,-1-1 0 0 0,1 0 0 0 0,0 0 0 0 0,0-1 0 0 0,0 1 0 0 0,0 0 0 0 0,0-1 0 0 0,1 1 0 0 0,-1-1 0 0 0,1 0 0 0 0,0 0 0 0 0,0 0 0 0 0,0 0 0 0 0,0 0 0 0 0,0 0 0 0 0,0-1 0 0 0,0 0 0 0 0,0 1 0 0 0,1-1 0 0 0,-1-1 0 0 0,0 1 0 0 0,1 0-1 0 0,-1-1 1 0 0,4 1-7 0 0,14-1-107 0 0,0 0 0 0 0,1-1-1 0 0,-1-1 1 0 0,0-1-1 0 0,0 0 1 0 0,0-2-1 0 0,-1-1 1 0 0,1 0 0 0 0,-1-2-1 0 0,-1 0 1 0 0,1-1-1 0 0,-2-1 1 0 0,1-1-1 0 0,-1 0 1 0 0,-1-2 107 0 0,-17 14-11 0 0,-1-1 0 0 0,1 0-1 0 0,-1 0 1 0 0,1 0 0 0 0,-1 1 0 0 0,1-1 0 0 0,-1 0-1 0 0,1 0 1 0 0,-1 0 0 0 0,1 0 0 0 0,-1 0 0 0 0,1 0-1 0 0,-1 0 1 0 0,1 0 0 0 0,-1 0 0 0 0,1 0 0 0 0,-1 0 0 0 0,1 0-1 0 0,-1 0 1 0 0,0-1 0 0 0,1 1 0 0 0,-1 0 0 0 0,1 0-1 0 0,-1 0 1 0 0,1-1 0 0 0,0 1 0 0 0,-1 0 0 0 0,1-1-1 0 0,-1 1 1 0 0,1 0 0 0 0,0-1 0 0 0,-1 1 0 0 0,1-1-1 0 0,0 1 1 0 0,-1-1 0 0 0,1 1 0 0 0,0 0 0 0 0,-1-1 0 0 0,1 1-1 0 0,0-1 1 0 0,0 1 0 0 0,0-1 0 0 0,0 0 0 0 0,-1 1-1 0 0,1-1 1 0 0,0 1 0 0 0,0-1 0 0 0,0 1 0 0 0,0-1-1 0 0,0 1 1 0 0,0-1 11 0 0,-15 10 139 0 0,0 2 0 0 0,1 0 0 0 0,0 0 0 0 0,1 1 0 0 0,0 1-1 0 0,1 0 1 0 0,1 1 0 0 0,0 0 0 0 0,0 1 0 0 0,2 0 0 0 0,0 1 0 0 0,0 0 0 0 0,2 0-1 0 0,-1 4-138 0 0,6-19 8 0 0,1 1 0 0 0,0 0 0 0 0,0 0 0 0 0,0 0 0 0 0,0 0 0 0 0,1 0 0 0 0,-1 0 0 0 0,0 0 0 0 0,1 0 0 0 0,-1 0-1 0 0,1 0 1 0 0,0 1 0 0 0,0-1 0 0 0,0 0 0 0 0,0 0 0 0 0,0 0 0 0 0,0 0 0 0 0,1 0 0 0 0,-1 0 0 0 0,1 1 0 0 0,-1-1 0 0 0,1 0-1 0 0,0 0 1 0 0,0 0 0 0 0,0-1 0 0 0,0 1 0 0 0,0 0 0 0 0,0 0 0 0 0,1 0 0 0 0,-1-1 0 0 0,0 1 0 0 0,1-1 0 0 0,-1 1 0 0 0,1-1-1 0 0,0 1 1 0 0,0-1 0 0 0,-1 0 0 0 0,1 0 0 0 0,0 0 0 0 0,0 0 0 0 0,2 0-8 0 0,88-3-101 0 0,256-133-2186 0 0,-345 136 2306 0 0,-1-1 1 0 0,1 1 0 0 0,-1 0-1 0 0,0 0 1 0 0,1 1-1 0 0,-1-1 1 0 0,0 0-1 0 0,0 1 1 0 0,0-1-1 0 0,0 1 1 0 0,0 0 0 0 0,0 0-1 0 0,0 0 1 0 0,-1 0-1 0 0,1 0 1 0 0,-1 0-1 0 0,1 0 1 0 0,-1 0-1 0 0,0 0 1 0 0,0 1-1 0 0,0-1 1 0 0,0 1 0 0 0,0-1-1 0 0,-1 1 1 0 0,1-1-1 0 0,-1 1 1 0 0,1-1-1 0 0,-1 1 1 0 0,0-1-1 0 0,0 1 1 0 0,0-1 0 0 0,0 1-1 0 0,-1 0 1 0 0,1-1-1 0 0,-1 1 1 0 0,0-1-1 0 0,1 1 1 0 0,-1-1-1 0 0,0 0 1 0 0,0 1-1 0 0,-1-1 1 0 0,1 0 0 0 0,0 0-1 0 0,-1 0 1 0 0,1 0-1 0 0,-1 0 1 0 0,0 1-20 0 0,-5 40 553 0 0,6-40-544 0 0,1-1 0 0 0,0 0-1 0 0,0 1 1 0 0,0-1 0 0 0,0 1 0 0 0,0-1 0 0 0,0 0-1 0 0,1 1 1 0 0,-1-1 0 0 0,1 1 0 0 0,0-1 0 0 0,0 0-1 0 0,0 0 1 0 0,0 1 0 0 0,0-1 0 0 0,0 0 0 0 0,0 0-1 0 0,1 0 1 0 0,-1 0 0 0 0,1-1 0 0 0,-1 1 0 0 0,1 0-1 0 0,0 0 1 0 0,0-1 0 0 0,0 1 0 0 0,0-1 0 0 0,0 0-1 0 0,0 0 1 0 0,0 1 0 0 0,0-1 0 0 0,1-1 0 0 0,-1 1-1 0 0,0 0 1 0 0,1 0 0 0 0,-1-1 0 0 0,0 0 0 0 0,1 1-1 0 0,-1-1 1 0 0,1 0 0 0 0,-1 0 0 0 0,0 0 0 0 0,1 0-1 0 0,-1-1 1 0 0,1 1 0 0 0,-1-1 0 0 0,0 1-1 0 0,1-1 1 0 0,-1 0 0 0 0,1 0-9 0 0,117-52-45 0 0,-113 50 46 0 0,84-48-283 0 0,-3-3 1 0 0,-2-5-1 0 0,-3-3 1 0 0,6-10 281 0 0,-111 163 370 0 0,15-74-315 0 0,0-4-21 0 0,0-1 0 0 0,1 1 0 0 0,1 0 1 0 0,0 1-1 0 0,1-1 0 0 0,0 1 0 0 0,1 0 0 0 0,1 0 1 0 0,0 0-1 0 0,1 0 0 0 0,0 0 0 0 0,1 0 1 0 0,1 0-1 0 0,1 5-34 0 0,-1-17-17 0 0,0 0 0 0 0,0 1 0 0 0,0-1 1 0 0,1 0-1 0 0,-1 0 0 0 0,1 0 0 0 0,0 0 1 0 0,-1 0-1 0 0,1-1 0 0 0,0 1 0 0 0,0-1 1 0 0,0 1-1 0 0,0-1 0 0 0,0 1 0 0 0,1-1 1 0 0,-1 0-1 0 0,0 0 0 0 0,0 0 0 0 0,1 0 1 0 0,-1-1-1 0 0,1 1 0 0 0,-1-1 0 0 0,1 1 1 0 0,-1-1-1 0 0,1 0 0 0 0,-1 0 0 0 0,1 0 1 0 0,-1 0-1 0 0,1 0 0 0 0,-1-1 0 0 0,1 1 1 0 0,-1-1-1 0 0,0 0 0 0 0,1 0 0 0 0,-1 1 1 0 0,1-2 16 0 0,97-41-1752 0 0,-78 31 987 0 0,27-8-1003 0 0,-66 51 2464 0 0,3-15-348 0 0,0 1 0 0 0,2 0 1 0 0,0 1-1 0 0,0 0 0 0 0,2 0 0 0 0,1 1 1 0 0,0 1-1 0 0,1 0 0 0 0,1 0 0 0 0,1 0 1 0 0,1 1-1 0 0,1 0 0 0 0,-2 19-348 0 0,6-38-5 0 0,0 0 1 0 0,1-1-1 0 0,-1 1 0 0 0,0 0 1 0 0,1 0-1 0 0,0 0 0 0 0,-1 0 0 0 0,1-1 1 0 0,0 1-1 0 0,0 0 0 0 0,0-1 1 0 0,0 1-1 0 0,0 0 0 0 0,0-1 1 0 0,0 1-1 0 0,1-1 0 0 0,-1 0 0 0 0,0 1 1 0 0,1-1-1 0 0,0 0 0 0 0,-1 0 1 0 0,1 0-1 0 0,-1 0 0 0 0,1 0 0 0 0,0 0 1 0 0,0-1-1 0 0,-1 1 0 0 0,1-1 1 0 0,0 1-1 0 0,0-1 0 0 0,0 1 1 0 0,0-1-1 0 0,0 0 0 0 0,0 0 0 0 0,0 0 1 0 0,0 0-1 0 0,-1 0 0 0 0,1-1 1 0 0,0 1-1 0 0,0 0 0 0 0,0-1 0 0 0,0 0 1 0 0,0 1-1 0 0,-1-1 0 0 0,1 0 1 0 0,0 0-1 0 0,-1 0 0 0 0,1 0 1 0 0,0 0-1 0 0,0-1 5 0 0,87-54-1864 0 0,-52-1-977 0 0,-41 58 2931 0 0,1 0 0 0 0,-1 0 0 0 0,1 0 0 0 0,-1 0 1 0 0,0 1-1 0 0,1-1 0 0 0,0 1 0 0 0,-1 0 0 0 0,1 0 1 0 0,0 0-1 0 0,0 1 0 0 0,0-1 0 0 0,1 1 0 0 0,-1-1 1 0 0,0 1-1 0 0,1 0 0 0 0,0 0 0 0 0,0 0 0 0 0,0 0 1 0 0,0 0-1 0 0,0 1-90 0 0,-3 2 219 0 0,-3 2-99 0 0,1 1 0 0 0,-1-1 1 0 0,1 1-1 0 0,1 1 0 0 0,0 0 0 0 0,0 0 0 0 0,1 0 0 0 0,0 0 0 0 0,1 1 1 0 0,0 0-1 0 0,1 0 0 0 0,0 0 0 0 0,1 0 0 0 0,0 0 0 0 0,0 0 0 0 0,2 1 1 0 0,-1-1-1 0 0,1 1 0 0 0,1-1 0 0 0,0 0 0 0 0,1 1 0 0 0,0-1 0 0 0,0 0 0 0 0,1 0 1 0 0,1 0-1 0 0,4 10-120 0 0,2-17-35 0 0,-1 0 1 0 0,1 0-1 0 0,0-1 1 0 0,0 0 0 0 0,0-1-1 0 0,0 0 1 0 0,0 0-1 0 0,0-1 1 0 0,1-1-1 0 0,-1 1 1 0 0,0-2-1 0 0,1 0 1 0 0,-1 0 0 0 0,0 0-1 0 0,0-2 1 0 0,0 1-1 0 0,0-1 1 0 0,0-1-1 0 0,0 1 1 0 0,-1-2-1 0 0,0 1 1 0 0,0-1 0 0 0,0-1-1 0 0,1-1 35 0 0,1 3-100 0 0,27-11-582 0 0,-1-1 0 0 0,0-2-1 0 0,-1-2 1 0 0,-1-1 0 0 0,-1-1 0 0 0,-1-2-1 0 0,-1-2 1 0 0,28-28 682 0 0,-59 53 3 0 0,1 0 0 0 0,-1 1 0 0 0,0-1 0 0 0,0 0-1 0 0,1 0 1 0 0,-1 0 0 0 0,0 0 0 0 0,0 0 0 0 0,0 0 0 0 0,0 0 0 0 0,0 0-1 0 0,-1 0 1 0 0,1-1 0 0 0,0 1 0 0 0,-1 0 0 0 0,1-1 0 0 0,0 1 0 0 0,-1 0-1 0 0,0-1 1 0 0,1 1 0 0 0,-1-1 0 0 0,0 1 0 0 0,1-1 0 0 0,-1 1 0 0 0,0 0-1 0 0,0-1 1 0 0,0 1 0 0 0,-1-1 0 0 0,1 1 0 0 0,0-1 0 0 0,0 1 0 0 0,-1-1-1 0 0,1 1 1 0 0,-1 0 0 0 0,1-1 0 0 0,-1 1 0 0 0,0 0 0 0 0,1 0 0 0 0,-1-1-1 0 0,0 1 1 0 0,0 0 0 0 0,0 0 0 0 0,0 0 0 0 0,0 0 0 0 0,0 0 0 0 0,0 0-1 0 0,0 0 1 0 0,-1 0 0 0 0,1 0 0 0 0,0 1 0 0 0,-1-1 0 0 0,1 1 0 0 0,0-1-1 0 0,-1 0 1 0 0,1 1 0 0 0,-1 0-3 0 0,-84 1 2302 0 0,64 9-2100 0 0,1 1-1 0 0,1 0 1 0 0,0 2 0 0 0,0 0 0 0 0,1 2 0 0 0,1 0 0 0 0,1 1 0 0 0,0 0-1 0 0,1 2 1 0 0,0 0 0 0 0,2 0 0 0 0,0 2 0 0 0,1-1 0 0 0,1 2 0 0 0,1 0-1 0 0,1 0 1 0 0,1 1 0 0 0,0 0 0 0 0,2 1 0 0 0,-1 9-202 0 0,5-28 4 0 0,2 0 1 0 0,-1 0 0 0 0,0 0-1 0 0,1 1 1 0 0,0-1 0 0 0,0 0-1 0 0,0 1 1 0 0,0-1 0 0 0,1 1-1 0 0,0-1 1 0 0,-1 1-1 0 0,2-1 1 0 0,-1 1 0 0 0,1-1-1 0 0,-1 1 1 0 0,1-1 0 0 0,0 0-1 0 0,1 1 1 0 0,-1-1 0 0 0,1 0-1 0 0,0 0 1 0 0,0 0-1 0 0,0 0 1 0 0,0 0 0 0 0,1 0-1 0 0,0-1 1 0 0,-1 1 0 0 0,2-1-1 0 0,-1 0 1 0 0,0 0 0 0 0,0 0-1 0 0,1 0 1 0 0,0-1-1 0 0,-1 1 1 0 0,1-1 0 0 0,0 0-1 0 0,0 0 1 0 0,0 0 0 0 0,1 0-1 0 0,-1-1 1 0 0,0 0 0 0 0,1 0-1 0 0,-1 0 1 0 0,0 0-1 0 0,5-1-4 0 0,14-2-208 0 0,0-2 0 0 0,-1 0-1 0 0,0-2 1 0 0,0 0 0 0 0,0-1-1 0 0,-1-2 1 0 0,0 0-1 0 0,0-1 1 0 0,-1-1 0 0 0,-1-1-1 0 0,0-1 1 0 0,0 0 0 0 0,-1-2-1 0 0,-1 0 1 0 0,14-16 208 0 0,-22 24-82 0 0,-2 1 0 0 0,1-1-1 0 0,-1-1 1 0 0,0 1 0 0 0,0-1 0 0 0,-1-1 0 0 0,0 1 0 0 0,0-1-1 0 0,-1 0 1 0 0,0 0 0 0 0,-1 0 0 0 0,0-1 0 0 0,-1 0 0 0 0,0 1-1 0 0,0-1 1 0 0,-1 0 0 0 0,0-1 0 0 0,-1 1 0 0 0,0 0 0 0 0,0 0-1 0 0,-1-1 1 0 0,-1 1 0 0 0,0 0 0 0 0,0-1 0 0 0,-1 1 0 0 0,-1-1 82 0 0,1 8 72 0 0,0 1 1 0 0,0 0-1 0 0,-1-1 1 0 0,1 1-1 0 0,-1 0 1 0 0,0 0-1 0 0,0 1 1 0 0,0-1-1 0 0,0 0 1 0 0,0 1-1 0 0,0 0 1 0 0,0 0 0 0 0,0 0-1 0 0,0 0 1 0 0,-1 0-1 0 0,1 1 1 0 0,0-1-1 0 0,0 1 1 0 0,-1 0-1 0 0,1 0 1 0 0,0 0-1 0 0,-1 0 1 0 0,1 1-1 0 0,0-1 1 0 0,-1 1-1 0 0,1 0 1 0 0,0 0-1 0 0,0 0 1 0 0,0 0 0 0 0,0 1-1 0 0,0-1 1 0 0,0 1-1 0 0,-1 1-72 0 0,-95 65 1420 0 0,68-35-1247 0 0,0 1 0 0 0,2 2 0 0 0,2 0 0 0 0,2 2 0 0 0,1 1-1 0 0,2 2 1 0 0,1 0 0 0 0,3 0 0 0 0,-5 19-173 0 0,1 105 193 0 0,22-161-194 0 0,0 0-1 0 0,1 0 1 0 0,-1-1-1 0 0,1 1 1 0 0,0 0-1 0 0,1-1 1 0 0,-1 1 0 0 0,0-1-1 0 0,1 1 1 0 0,0-1-1 0 0,0 0 1 0 0,0 0-1 0 0,0 0 1 0 0,0 0-1 0 0,1 0 1 0 0,-1 0 0 0 0,1 0-1 0 0,0-1 1 0 0,0 0-1 0 0,0 1 1 0 0,0-1-1 0 0,0 0 1 0 0,0 0-1 0 0,1-1 1 0 0,-1 1 0 0 0,1-1-1 0 0,-1 1 1 0 0,1-1-1 0 0,0 0 1 0 0,-1-1-1 0 0,1 1 1 0 0,0-1-1 0 0,0 1 1 0 0,-1-1 0 0 0,1 0-1 0 0,0 0 1 0 0,0-1-1 0 0,-1 1 1 0 0,1-1-1 0 0,0 0 1 0 0,-1 0-1 0 0,1 0 3 0 0,21-7-161 0 0,-1-1 1 0 0,0-1 0 0 0,-1-1 0 0 0,0-1 0 0 0,-1-1 0 0 0,0-1 0 0 0,-1-1 0 0 0,-1-1 0 0 0,0 0 0 0 0,-1-2 0 0 0,-1 0-1 0 0,0-1 1 0 0,11-18 159 0 0,-19 27-183 0 0,0-1-1 0 0,-1-1 0 0 0,0 0 1 0 0,-1 0-1 0 0,0-1 1 0 0,-1 0-1 0 0,-1 0 0 0 0,0 0 1 0 0,0-1-1 0 0,-2 0 1 0 0,1 0-1 0 0,-2 0 0 0 0,0-1 1 0 0,-1 1-1 0 0,0-1 1 0 0,-1 0-1 0 0,-1 0 0 0 0,0 0 184 0 0,0 13 33 0 0,0 0 0 0 0,-1 1-1 0 0,1-1 1 0 0,0 1 0 0 0,-1-1-1 0 0,1 1 1 0 0,-1-1 0 0 0,1 1-1 0 0,-1-1 1 0 0,0 1 0 0 0,0 0-1 0 0,0-1 1 0 0,0 1 0 0 0,0 0-1 0 0,0 0 1 0 0,0-1-1 0 0,0 1 1 0 0,0 0 0 0 0,-1 0-1 0 0,1 0 1 0 0,0 1 0 0 0,-1-1-1 0 0,1 0 1 0 0,0 0 0 0 0,-1 1-1 0 0,1-1 1 0 0,-1 1 0 0 0,1-1-1 0 0,-1 1 1 0 0,0-1 0 0 0,1 1-1 0 0,-1 0 1 0 0,1 0 0 0 0,-1 0-1 0 0,1 0 1 0 0,-1 0 0 0 0,0 0-1 0 0,1 1 1 0 0,-1-1 0 0 0,1 0-1 0 0,-1 1 1 0 0,1-1 0 0 0,-1 1-1 0 0,1 0 1 0 0,-1-1-1 0 0,1 1 1 0 0,0 0 0 0 0,-1 0-1 0 0,1 0 1 0 0,0 0 0 0 0,-1 0-1 0 0,1 0 1 0 0,0 1-33 0 0,-65 62 1715 0 0,53-45-1609 0 0,1 0-1 0 0,0 0 1 0 0,2 1-1 0 0,0 1 1 0 0,1-1 0 0 0,1 2-1 0 0,1-1 1 0 0,1 1 0 0 0,1 0-1 0 0,1 0 1 0 0,1 0-1 0 0,1 1 1 0 0,1 0 0 0 0,1-1-1 0 0,0 1 1 0 0,2-1 0 0 0,5 22-107 0 0,-6-39 8 0 0,1 1-1 0 0,0-1 1 0 0,1 1-1 0 0,-1-1 1 0 0,1 0-1 0 0,0 0 0 0 0,1 0 1 0 0,-1-1-1 0 0,1 1 1 0 0,0-1-1 0 0,0 0 1 0 0,0 0-1 0 0,0 0 0 0 0,1 0 1 0 0,0-1-1 0 0,0 0 1 0 0,0 0-1 0 0,0 0 0 0 0,0-1 1 0 0,0 1-1 0 0,1-1 1 0 0,-1-1-1 0 0,1 1 1 0 0,-1-1-1 0 0,1 0 0 0 0,0 0 1 0 0,0 0-1 0 0,0-1 1 0 0,-1 0-1 0 0,1 0 0 0 0,0 0 1 0 0,0-1-1 0 0,-1 0 1 0 0,6-2-7 0 0,13-2-78 0 0,-2-1 0 0 0,1 0 0 0 0,-1-2 0 0 0,0-1 0 0 0,0-1 1 0 0,-1-1-1 0 0,-1 0 0 0 0,3-4 78 0 0,-1 0-120 0 0,0-1 1 0 0,-1-1 0 0 0,-1-2-1 0 0,0 0 1 0 0,-2 0-1 0 0,0-2 1 0 0,-1 0 0 0 0,-1-1-1 0 0,-1-1 1 0 0,3-9 119 0 0,-12 22 4 0 0,-1 0 1 0 0,0 0 0 0 0,0 0-1 0 0,-1-1 1 0 0,-1 1 0 0 0,0-1-1 0 0,0 0 1 0 0,-1 0-1 0 0,-1 0 1 0 0,1 0 0 0 0,-2 0-1 0 0,0-1 1 0 0,0 1-1 0 0,-1 0 1 0 0,0 0 0 0 0,-1 0-1 0 0,0 0 1 0 0,-1 0-1 0 0,0 0 1 0 0,-1 1 0 0 0,0-1-1 0 0,-1 1 1 0 0,0 0-1 0 0,0 0 1 0 0,-1 1 0 0 0,-1-2-5 0 0,5 9 19 0 0,1-1 0 0 0,-1 1 0 0 0,0 0 0 0 0,0-1 0 0 0,0 1 0 0 0,0 0 0 0 0,0 0 0 0 0,0 0 1 0 0,-1 0-1 0 0,1 1 0 0 0,-1-1 0 0 0,1 1 0 0 0,-1-1 0 0 0,0 1 0 0 0,1 0 0 0 0,-1 0 0 0 0,0 0 0 0 0,0 0 1 0 0,0 1-1 0 0,0-1 0 0 0,0 1 0 0 0,0 0 0 0 0,0 0 0 0 0,0 0 0 0 0,0 0 0 0 0,0 0 0 0 0,1 1 0 0 0,-1-1 1 0 0,0 1-1 0 0,0 0 0 0 0,0-1 0 0 0,0 1 0 0 0,1 1 0 0 0,-1-1 0 0 0,0 0 0 0 0,1 1 0 0 0,-1-1 0 0 0,1 1 0 0 0,-1 0 1 0 0,1 0-1 0 0,0 0 0 0 0,0 0 0 0 0,0 0 0 0 0,-2 3-19 0 0,-74 112 341 0 0,71-97-298 0 0,0-2 0 0 0,-2 1 0 0 0,0-1 0 0 0,-1 0 0 0 0,0-1 0 0 0,-2 0 0 0 0,0-1 0 0 0,-1 0 0 0 0,0-1 0 0 0,-2 0 0 0 0,0-1 0 0 0,0-1 0 0 0,-1-1 0 0 0,0 0 0 0 0,-1-1 1 0 0,-1 0-1 0 0,0-1-43 0 0,15-8 0 0 0,0 0 0 0 0,-1 0 1 0 0,1 0-1 0 0,0 0 1 0 0,-1 0-1 0 0,0-1 1 0 0,1 1-1 0 0,-1-1 1 0 0,0 0-1 0 0,1 0 1 0 0,-1 0-1 0 0,0-1 0 0 0,0 1 1 0 0,0-1-1 0 0,0 0 1 0 0,0 0-1 0 0,0-1 1 0 0,1 1-1 0 0,-1-1 1 0 0,0 0-1 0 0,0 0 1 0 0,0 0-1 0 0,1 0 1 0 0,-1 0-1 0 0,1-1 0 0 0,-1 0 1 0 0,1 0-1 0 0,-1 0 1 0 0,1 0-1 0 0,0 0 1 0 0,0-1-1 0 0,0 1 1 0 0,0-1-1 0 0,1 0 1 0 0,-1 0-1 0 0,1 0 1 0 0,0 0-1 0 0,0 0 0 0 0,0-1 1 0 0,0 1-1 0 0,0-1 1 0 0,1 1-1 0 0,-1-1 1 0 0,1 0-1 0 0,0 0 0 0 0,-9-38-197 0 0,3 0 0 0 0,1 0-1 0 0,2-1 1 0 0,2 0 0 0 0,2 0 0 0 0,2 1-1 0 0,2-1 1 0 0,2-3 197 0 0,-4 20-140 0 0,98-539-685 0 0,-95 505 1535 0 0,-5 59-700 0 0,-1 0 0 0 0,1 0 0 0 0,0 1 0 0 0,-1-1 1 0 0,1 0-1 0 0,0 0 0 0 0,-1 0 0 0 0,1 0 0 0 0,-1 0 0 0 0,1 1 0 0 0,-1-1 0 0 0,0 0 1 0 0,1 0-1 0 0,-1 1 0 0 0,0-1 0 0 0,1 0 0 0 0,-1 1 0 0 0,0-1 0 0 0,0 1 0 0 0,0-1 1 0 0,1 1-1 0 0,-1-1 0 0 0,0 1 0 0 0,0 0 0 0 0,0-1 0 0 0,0 1 0 0 0,0 0 0 0 0,0 0 0 0 0,0 0 1 0 0,0 0-1 0 0,0 0 0 0 0,0 0 0 0 0,0 0 0 0 0,0 0 0 0 0,0 0 0 0 0,0 0 0 0 0,1 0 1 0 0,-1 1-1 0 0,0-1 0 0 0,0 0 0 0 0,0 1 0 0 0,0-1 0 0 0,0 0 0 0 0,0 1 0 0 0,1-1 1 0 0,-1 1-1 0 0,0 0 0 0 0,0-1 0 0 0,1 1 0 0 0,-1 0 0 0 0,0-1 0 0 0,1 1 0 0 0,-1 0 1 0 0,0 0-1 0 0,1-1 0 0 0,-1 1 0 0 0,1 0 0 0 0,0 0-10 0 0,-372 353 659 0 0,248-263-193 0 0,123-93-480 0 0,0 0 1 0 0,1 0-1 0 0,-1 0 1 0 0,0 0-1 0 0,1 0 0 0 0,-1 0 1 0 0,1 0-1 0 0,-1 0 1 0 0,1 0-1 0 0,0 0 0 0 0,0 0 1 0 0,0 0-1 0 0,0 0 1 0 0,0 0-1 0 0,1 0 1 0 0,-1 0-1 0 0,1 0 0 0 0,-1 0 1 0 0,1 0-1 0 0,0 0 1 0 0,-1 0-1 0 0,1 1 0 0 0,0-1 1 0 0,0 0-1 0 0,1 0 1 0 0,-1 1-1 0 0,0-1 1 0 0,0 1-1 0 0,1-1 0 0 0,-1 1 1 0 0,1-1-1 0 0,-1 1 1 0 0,1 0-1 0 0,0 0 1 0 0,0-1 12 0 0,362-489-8894 0 0,-361 487 8836 0 0,19-31 18 0 0,-2 0 0 0 0,-1-1 0 0 0,-1-1 0 0 0,-2-1 0 0 0,-2 0 0 0 0,-2-1 0 0 0,5-27 41 0 0,-16 65 76 0 0,0-1 0 0 0,0 1 0 0 0,0-1 0 0 0,0 0 0 0 0,-1 0 0 0 0,1 1 0 0 0,-1-1 1 0 0,1 0-1 0 0,-1 0 0 0 0,0 0 0 0 0,0 0 0 0 0,0 0 0 0 0,0 0 0 0 0,0 1 0 0 0,0-1 0 0 0,0 0 0 0 0,0 0 0 0 0,-1 0 0 0 0,1 0 0 0 0,-1 0 1 0 0,1 1-1 0 0,-1-1 0 0 0,0 0 0 0 0,0 1 0 0 0,0-1 0 0 0,0 0 0 0 0,0 1 0 0 0,0-1 0 0 0,0 1 0 0 0,-1-1 0 0 0,1 1 0 0 0,0 0 0 0 0,-1 0 0 0 0,1-1 1 0 0,-1 1-1 0 0,1 0 0 0 0,-1 0 0 0 0,0 1 0 0 0,1-1 0 0 0,-1 0 0 0 0,0 0 0 0 0,0 1 0 0 0,1-1 0 0 0,-1 1 0 0 0,0 0 0 0 0,0-1 0 0 0,0 1 1 0 0,0 0-1 0 0,0 0 0 0 0,0 0 0 0 0,1 0 0 0 0,-1 1 0 0 0,0-1 0 0 0,0 0 0 0 0,0 1 0 0 0,0-1 0 0 0,1 1 0 0 0,-1 0 0 0 0,0 0 0 0 0,0-1-76 0 0,-32 21 569 0 0,1 0 0 0 0,1 3 0 0 0,1 0 0 0 0,1 2-1 0 0,1 1 1 0 0,1 2 0 0 0,-12 17-569 0 0,29-34 81 0 0,-17 16 87 0 0,2 1 0 0 0,1 0 0 0 0,1 2 0 0 0,2 1 0 0 0,1 1 0 0 0,1 1 0 0 0,2 1 1 0 0,-1 5-169 0 0,18-38-4 0 0,0 0 0 0 0,0 0 0 0 0,1 1 0 0 0,-1-1 0 0 0,0 0 0 0 0,1 0 0 0 0,-1 1 0 0 0,1-1 0 0 0,0 0 0 0 0,0 1 1 0 0,0-1-1 0 0,0 0 0 0 0,0 0 0 0 0,0 1 0 0 0,1-1 0 0 0,-1 0 0 0 0,1 1 0 0 0,0-1 0 0 0,-1 0 0 0 0,1 0 0 0 0,0 0 1 0 0,0 0-1 0 0,0 0 0 0 0,1 0 0 0 0,-1 0 0 0 0,0 0 0 0 0,1 0 0 0 0,-1-1 0 0 0,1 1 0 0 0,0 0 0 0 0,0-1 0 0 0,-1 1 1 0 0,1-1-1 0 0,0 0 0 0 0,0 0 0 0 0,0 0 0 0 0,0 0 0 0 0,1 0 0 0 0,-1 0 0 0 0,0 0 0 0 0,0-1 0 0 0,0 1 0 0 0,1-1 1 0 0,-1 0-1 0 0,0 1 0 0 0,1-1 0 0 0,-1 0 0 0 0,0 0 0 0 0,1 0 0 0 0,-1-1 0 0 0,0 1 0 0 0,0-1 0 0 0,1 1 0 0 0,-1-1 0 0 0,0 0 1 0 0,0 0-1 0 0,0 0 0 0 0,0 0 0 0 0,1 0 4 0 0,51-15-332 0 0,0-2 1 0 0,-1-3-1 0 0,-1-2 0 0 0,0-2 0 0 0,9-9 332 0 0,0 2-437 0 0,497-291-2418 0 0,-656 392 5252 0 0,19-4-1836 0 0,4 4-1 0 0,3 3 1 0 0,3 3-1 0 0,-50 72-560 0 0,65-49 437 0 0,57-97-447 0 0,0 0 0 0 0,0 0 0 0 0,1 0 1 0 0,-1 0-1 0 0,0-1 0 0 0,1 1 1 0 0,-1-1-1 0 0,0 0 0 0 0,1 0 1 0 0,-1 0-1 0 0,1 0 0 0 0,-1-1 1 0 0,0 1-1 0 0,1-1 0 0 0,-1 0 0 0 0,0 0 1 0 0,0 0-1 0 0,0 0 0 0 0,0-1 1 0 0,0 1-1 0 0,0-1 0 0 0,0 0 1 0 0,0 0-1 0 0,1-1 10 0 0,119-63-1746 0 0,-3-6 1 0 0,-3-4-1 0 0,-4-6 1 0 0,33-35 1745 0 0,92-95-173 0 0,-214 190 1490 0 0,-29 37 858 0 0,-154 243 655 0 0,158-256-2826 0 0,0-1 0 0 0,0 1 0 0 0,0-1-1 0 0,0 1 1 0 0,0-1 0 0 0,0 1 0 0 0,1 0-1 0 0,-1-1 1 0 0,1 1 0 0 0,-1 0 0 0 0,1 0 0 0 0,-1-1-1 0 0,1 1 1 0 0,0 0 0 0 0,0 0 0 0 0,0 0 0 0 0,0 0-1 0 0,0-1 1 0 0,0 1 0 0 0,1 0 0 0 0,-1 0 0 0 0,1 0-1 0 0,-1-1 1 0 0,1 1 0 0 0,-1 0 0 0 0,1-1 0 0 0,0 1-1 0 0,0 0 1 0 0,0-1 0 0 0,0 1 0 0 0,0-1 0 0 0,0 0-1 0 0,0 1 1 0 0,1-1 0 0 0,-1 0 0 0 0,0 0 0 0 0,1 1-1 0 0,-1-1 1 0 0,1 0 0 0 0,0 0 0 0 0,-1-1 0 0 0,1 1-1 0 0,-1 0 1 0 0,1-1 0 0 0,0 1 0 0 0,0-1 0 0 0,-1 1-1 0 0,1-1 1 0 0,0 0 0 0 0,0 1 0 0 0,0-1 0 0 0,0 0-1 0 0,-1 0 1 0 0,1-1 0 0 0,0 1 0 0 0,0 0 0 0 0,0 0-1 0 0,-1-1 1 0 0,1 0 0 0 0,0 1 0 0 0,-1-1 0 0 0,1 0-1 0 0,0 1 1 0 0,-1-1 0 0 0,1 0 0 0 0,1-1-4 0 0,51-21-347 0 0,0-2 0 0 0,-1-2-1 0 0,-2-2 1 0 0,-1-3 0 0 0,-1-1 0 0 0,-2-3 0 0 0,-2-2 0 0 0,15-17 347 0 0,-34 34-28 0 0,-1-2-1 0 0,-1-1 1 0 0,-1-1 0 0 0,-2 0 0 0 0,0-2 0 0 0,-1-1 0 0 0,11-21 28 0 0,-31 49 15 0 0,1-1 0 0 0,-1 1 0 0 0,1 0 1 0 0,-1-1-1 0 0,1 1 0 0 0,-1 0 0 0 0,1-1 1 0 0,-1 1-1 0 0,1-1 0 0 0,-1 1 1 0 0,0 0-1 0 0,1-1 0 0 0,-1 1 0 0 0,0-1 1 0 0,1 0-1 0 0,-1 1 0 0 0,0-1 0 0 0,1 1 1 0 0,-1-1-1 0 0,0 1 0 0 0,0-1 0 0 0,0 0 1 0 0,0 1-1 0 0,0-1 0 0 0,1 1 1 0 0,-1-1-1 0 0,0 0 0 0 0,0 1 0 0 0,-1-1 1 0 0,1 1-1 0 0,0-1 0 0 0,0 0 0 0 0,0 1 1 0 0,0-1-1 0 0,0 1 0 0 0,-1-1 1 0 0,1 0-1 0 0,0 1 0 0 0,0-1 0 0 0,-1 1 1 0 0,1-1-1 0 0,-1 1 0 0 0,1-1 0 0 0,0 1 1 0 0,-1 0-1 0 0,1-1 0 0 0,-1 1 1 0 0,1-1-1 0 0,-1 1 0 0 0,1 0 0 0 0,-1-1 1 0 0,1 1-1 0 0,-1 0 0 0 0,1 0 0 0 0,-1-1 1 0 0,0 1-1 0 0,1 0 0 0 0,-1 0 1 0 0,1 0-1 0 0,-1 0 0 0 0,0 0 0 0 0,1 0 1 0 0,-1 0-1 0 0,1 0 0 0 0,-1 0 0 0 0,0 0 1 0 0,0 0-16 0 0,-38 23 669 0 0,25-10-572 0 0,1 1 0 0 0,0 0 0 0 0,1 0-1 0 0,0 2 1 0 0,2-1 0 0 0,-1 2 0 0 0,2-1 0 0 0,0 1 0 0 0,1 0 0 0 0,1 1 0 0 0,1 0 0 0 0,0 1-97 0 0,6-18 3 0 0,-1 0 0 0 0,1 1 1 0 0,-1-1-1 0 0,1 1 0 0 0,0-1 0 0 0,-1 0 0 0 0,1 1 0 0 0,0-1 0 0 0,0 1 1 0 0,0-1-1 0 0,0 1 0 0 0,1-1 0 0 0,-1 1 0 0 0,0-1 0 0 0,0 1 0 0 0,1-1 1 0 0,-1 1-1 0 0,1-1 0 0 0,0 0 0 0 0,-1 1 0 0 0,1-1 0 0 0,0 0 0 0 0,0 0 0 0 0,-1 1 1 0 0,1-1-1 0 0,0 0 0 0 0,0 0 0 0 0,0 0 0 0 0,1 0 0 0 0,-1 0 0 0 0,0 0 1 0 0,0-1-1 0 0,0 1 0 0 0,1 0 0 0 0,-1-1 0 0 0,0 1 0 0 0,1 0 0 0 0,-1-1 1 0 0,1 0-1 0 0,-1 1 0 0 0,1-1 0 0 0,-1 0 0 0 0,0 0 0 0 0,1 1 0 0 0,-1-1 1 0 0,1-1-1 0 0,-1 1 0 0 0,1 0 0 0 0,-1 0 0 0 0,1 0 0 0 0,-1-1 0 0 0,1 1 1 0 0,-1-1-1 0 0,0 1 0 0 0,1-1 0 0 0,-1 1 0 0 0,1-2-3 0 0,83-33-222 0 0,-53 19 60 0 0,-1-1 1 0 0,-1-1-1 0 0,-1-2 1 0 0,0-1-1 0 0,-2-1 1 0 0,0-1-1 0 0,-2-1 1 0 0,0-2-1 0 0,-2 0 1 0 0,-1-2-1 0 0,-1 0 1 0 0,-1-1-1 0 0,-2-2 1 0 0,8-16 161 0 0,-24 42 18 0 0,0 1 1 0 0,0 0-1 0 0,-1-1 1 0 0,1 0-1 0 0,-1 1 1 0 0,0-1-1 0 0,0 0 1 0 0,0 1-1 0 0,-1-1 1 0 0,0 0-1 0 0,0 0 1 0 0,0 0-1 0 0,0 1 1 0 0,-1-1-1 0 0,0 0 1 0 0,0 0-1 0 0,0 1 0 0 0,0-1 1 0 0,-1 1-1 0 0,0-1 1 0 0,0 1-1 0 0,0-1 1 0 0,0 1-1 0 0,-1 0 1 0 0,0 0-1 0 0,0 0 1 0 0,0 1-1 0 0,0-1 1 0 0,0 1-1 0 0,-1-1 1 0 0,0 1-1 0 0,1 0 1 0 0,-1 1-1 0 0,0-1 1 0 0,-1 1-1 0 0,1-1 1 0 0,0 1-1 0 0,-1 0 0 0 0,1 1 1 0 0,-1-1-1 0 0,1 1 1 0 0,-1 0-1 0 0,0 0 1 0 0,0 0-1 0 0,0 1-18 0 0,-38 0 112 0 0,-1 2-1 0 0,1 2 0 0 0,-1 1 0 0 0,1 3 1 0 0,1 1-1 0 0,0 3 0 0 0,0 1 0 0 0,1 2 0 0 0,1 1 1 0 0,-13 9-112 0 0,11-8 109 0 0,-37 16 203 0 0,0 3 1 0 0,3 4-1 0 0,1 2 1 0 0,2 4-1 0 0,3 4 1 0 0,0 3-313 0 0,65-49 18 0 0,1-2-12 0 0,0 1 0 0 0,0-1 1 0 0,0 1-1 0 0,0 0 0 0 0,0 1 0 0 0,1-1 0 0 0,0 1 0 0 0,-1-1 1 0 0,1 1-1 0 0,1 0 0 0 0,-1 0 0 0 0,1 0 0 0 0,-1 1 1 0 0,1-1-1 0 0,0 1 0 0 0,1-1 0 0 0,-1 1 0 0 0,1-1 1 0 0,-1 2-7 0 0,7-4-33 0 0,-1-1 1 0 0,0 1 0 0 0,1-1-1 0 0,-1 0 1 0 0,1-1 0 0 0,-1 1-1 0 0,1-1 1 0 0,-1 1 0 0 0,1-1-1 0 0,0 0 1 0 0,-1-1-1 0 0,1 1 1 0 0,-1-1 0 0 0,1 0-1 0 0,-1 0 1 0 0,0-1 0 0 0,1 1-1 0 0,-1-1 1 0 0,0 0 0 0 0,1-1 32 0 0,-3 3-19 0 0,76-29-885 0 0,-1-3 1 0 0,-2-3-1 0 0,-2-3 1 0 0,-1-4-1 0 0,56-43 904 0 0,20-59-1465 0 0,-144 140 1488 0 0,-1 0 0 0 0,0 0 0 0 0,-1 0 0 0 0,1-1 0 0 0,-1 1 0 0 0,0-1 0 0 0,0 0 0 0 0,0 1 0 0 0,-1-1 0 0 0,0 0 0 0 0,0 0 0 0 0,0 0 0 0 0,0 0 0 0 0,-1 0 0 0 0,0-1 0 0 0,0 1 0 0 0,0 0 0 0 0,-1 0 0 0 0,1 0 0 0 0,-1 0 0 0 0,-1 0 0 0 0,1 0 0 0 0,-1 1 0 0 0,1-1 0 0 0,-1 0 0 0 0,-1 1 0 0 0,1-1 0 0 0,-1 1 0 0 0,1-1 1 0 0,-1 1-1 0 0,-1 0 0 0 0,1 1 0 0 0,0-1 0 0 0,-1 0 0 0 0,0 1 0 0 0,0 0 0 0 0,0 0 0 0 0,-2-2-23 0 0,-13-3 140 0 0,-1 2 1 0 0,0-1-1 0 0,0 2 0 0 0,0 1 1 0 0,0 0-1 0 0,-1 2 0 0 0,1 0 1 0 0,-1 1-1 0 0,1 1 1 0 0,-1 1-1 0 0,0 1 0 0 0,1 1 1 0 0,0 0-1 0 0,-1 2 0 0 0,1 0 1 0 0,1 2-1 0 0,-1 0 1 0 0,0 2-141 0 0,-92 26 475 0 0,2 6 1 0 0,3 4 0 0 0,1 5-1 0 0,2 4 1 0 0,3 5 0 0 0,3 4-1 0 0,-63 54-475 0 0,90-46 260 0 0,72-70-266 0 0,0 1 0 0 0,-1-1 0 0 0,1 1 0 0 0,0-1 0 0 0,0 0 1 0 0,0 1-1 0 0,0-1 0 0 0,0 0 0 0 0,1 0 0 0 0,-1 0 0 0 0,0 0 1 0 0,1 0-1 0 0,-1 0 0 0 0,0 0 0 0 0,1 0 0 0 0,-1 0 0 0 0,1-1 1 0 0,-1 1-1 0 0,1 0 0 0 0,0-1 0 0 0,-1 0 0 0 0,1 1 0 0 0,0-1 1 0 0,-1 0-1 0 0,1 0 0 0 0,0 0 0 0 0,-1 0 0 0 0,1 0 0 0 0,0 0 1 0 0,-1 0-1 0 0,1-1 0 0 0,0 1 0 0 0,-1 0 0 0 0,1-1 0 0 0,-1 0 0 0 0,1 1 1 0 0,-1-1-1 0 0,1 0 0 0 0,-1 0 0 0 0,1 0 0 0 0,-1 0 0 0 0,0 0 1 0 0,1 0-1 0 0,-1 0 0 0 0,0 0 6 0 0,105-37-1331 0 0,-2-5 1 0 0,-2-4 0 0 0,-2-4-1 0 0,87-61 1331 0 0,-167 102-239 0 0,-1 0 0 0 0,0-2 0 0 0,-1 0 0 0 0,0-2 0 0 0,-1 1 0 0 0,-1-2 0 0 0,0 0 0 0 0,-1-2 0 0 0,0 1 0 0 0,-1-2 1 0 0,-1 1-1 0 0,-1-2 0 0 0,-1 0 0 0 0,0 0 0 0 0,-2-1 0 0 0,0 0 0 0 0,5-18 239 0 0,-14 34 46 0 0,1-1 1 0 0,-1 1-1 0 0,0-1 1 0 0,0 1-1 0 0,0 0 1 0 0,0-1-1 0 0,-1 1 1 0 0,0 0-1 0 0,0-1 1 0 0,0 1-1 0 0,-1 0 1 0 0,1 0-1 0 0,-1 0 1 0 0,0 0-1 0 0,0 0 1 0 0,0 0-1 0 0,-1 1 0 0 0,1-1 1 0 0,-1 1-1 0 0,0-1 1 0 0,0 1-1 0 0,0 0 1 0 0,0 0-1 0 0,-1 0 1 0 0,1 1-1 0 0,-1-1 1 0 0,0 1-1 0 0,1 0 1 0 0,-1 0-1 0 0,0 0 1 0 0,0 1-1 0 0,-1-1 1 0 0,1 1-1 0 0,0 0 1 0 0,0 0-1 0 0,-1 0 1 0 0,1 1-1 0 0,0-1 1 0 0,-3 1-47 0 0,-173 21 2261 0 0,66 24-1572 0 0,2 5 0 0 0,2 5-1 0 0,3 4 1 0 0,2 5 0 0 0,4 5 0 0 0,2 4-1 0 0,-31 34-688 0 0,-98 91 1157 0 0,229-198-1155 0 0,0 0-1 0 0,-1 1 1 0 0,1-1-1 0 0,0 0 1 0 0,-1 1-1 0 0,1-1 1 0 0,0 0-1 0 0,-1 1 1 0 0,1-1-1 0 0,0 1 1 0 0,-1-1 0 0 0,1 1-1 0 0,-1 0 1 0 0,1-1-1 0 0,-1 1 1 0 0,1-1-1 0 0,-1 1 1 0 0,1 0-1 0 0,-1-1 1 0 0,0 1-1 0 0,1 0 1 0 0,-1 0-1 0 0,0-1 1 0 0,0 1 0 0 0,1 0-1 0 0,-1 0 1 0 0,0-1-1 0 0,0 1 1 0 0,0 0-1 0 0,0 0 1 0 0,0 0-1 0 0,0-1 1 0 0,0 1-1 0 0,0 0 1 0 0,0 0-1 0 0,-1 0 1 0 0,1-1 0 0 0,0 1-1 0 0,0 0 1 0 0,-1 0-1 0 0,1-1 1 0 0,-1 1-1 0 0,1 0 1 0 0,0-1-1 0 0,-1 1 1 0 0,1-1-1 0 0,-1 1 1 0 0,1 0 0 0 0,-1-1-1 0 0,0 1-1 0 0,73-29-295 0 0,48-32-754 0 0,-3-5 0 0 0,-3-5-1 0 0,35-33 1050 0 0,-131 93-146 0 0,-1-2 0 0 0,0 0 0 0 0,0-1 0 0 0,-1 0 0 0 0,-1-2 0 0 0,0 0 0 0 0,-1 0 0 0 0,-1-1 0 0 0,-1-1 0 0 0,0 0 0 0 0,-1-1 0 0 0,0 0 0 0 0,-2-1 0 0 0,0 0 0 0 0,-2-1 0 0 0,0 1 0 0 0,0-1-1 0 0,0-12 147 0 0,-6 28 24 0 0,-1 0 0 0 0,0 0 0 0 0,0 0 0 0 0,-1 0 0 0 0,1 0 0 0 0,-1 0 0 0 0,0 0 0 0 0,0 0 0 0 0,0 0 0 0 0,0 1 0 0 0,-1-1 0 0 0,0 0 0 0 0,0 0-1 0 0,0 1 1 0 0,0 0 0 0 0,0-1 0 0 0,0 1 0 0 0,-1 0 0 0 0,0 0 0 0 0,0 0 0 0 0,0 0 0 0 0,0 1 0 0 0,0-1 0 0 0,0 1 0 0 0,-1-1 0 0 0,1 1 0 0 0,-1 1-1 0 0,1-1 1 0 0,-1 0 0 0 0,0 1 0 0 0,0 0 0 0 0,0-1 0 0 0,0 2 0 0 0,0-1 0 0 0,0 0 0 0 0,0 1 0 0 0,0 0 0 0 0,-2 0-24 0 0,-157 33 1195 0 0,71 11-669 0 0,2 3 0 0 0,1 5-1 0 0,4 4 1 0 0,1 3-1 0 0,4 3 1 0 0,-51 53-526 0 0,79-46 279 0 0,116-79-527 0 0,-19-10-38 0 0,-1-2-1 0 0,-1-2 0 0 0,-1-2 1 0 0,-1-2-1 0 0,-2-2 0 0 0,-1-1 0 0 0,-1-2 1 0 0,-1-1-1 0 0,-3-2 0 0 0,0-2 1 0 0,14-23 286 0 0,-7-59-487 0 0,-40 117 495 0 0,0-1 0 0 0,0 1 0 0 0,0-1 0 0 0,-1 1 0 0 0,0 0 0 0 0,1-1 0 0 0,-1 1 0 0 0,0 0 0 0 0,-1 0 0 0 0,1-1 0 0 0,0 1 0 0 0,-1 0 0 0 0,0 0 0 0 0,0 1 0 0 0,0-1 0 0 0,0 0 0 0 0,0 0 0 0 0,0 1-1 0 0,-1 0 1 0 0,1-1 0 0 0,-1 1 0 0 0,0 0 0 0 0,0 0 0 0 0,0 0 0 0 0,0 1 0 0 0,0-1 0 0 0,0 1 0 0 0,0 0 0 0 0,0-1 0 0 0,-1 1 0 0 0,1 1 0 0 0,0-1 0 0 0,-1 0 0 0 0,1 1 0 0 0,-1 0-8 0 0,-25 0 131 0 0,0 2 0 0 0,1 1 0 0 0,-1 2 0 0 0,1 0 0 0 0,0 2 0 0 0,0 1 0 0 0,0 2-1 0 0,1 0 1 0 0,1 2 0 0 0,0 1 0 0 0,0 1 0 0 0,2 1 0 0 0,-23 17-131 0 0,-139 97 867 0 0,169-110-759 0 0,33-20-131 0 0,35-21-182 0 0,-9-1-97 0 0,-1-2 0 0 0,-1-1 0 0 0,-2-2 1 0 0,0-2-1 0 0,-2-2 0 0 0,-1-1 1 0 0,-2-1-1 0 0,21-29 302 0 0,-51 60-18 0 0,1-1 0 0 0,-1 0-1 0 0,0 0 1 0 0,0 0 0 0 0,0 0 0 0 0,-1 0 0 0 0,1-1 0 0 0,-1 1-1 0 0,0-1 1 0 0,0 0 0 0 0,-1 0 0 0 0,1 1 0 0 0,-1-1-1 0 0,0 0 1 0 0,0 0 0 0 0,-1 0 0 0 0,0 0 0 0 0,0 0 0 0 0,0-1-1 0 0,0 1 1 0 0,-1 0 0 0 0,0 0 0 0 0,0 0 0 0 0,0 1-1 0 0,0-1 1 0 0,-1 0 0 0 0,0 0 0 0 0,0 1 0 0 0,0-1 0 0 0,-1 1-1 0 0,1-1 1 0 0,-1 1 0 0 0,0 0 0 0 0,0 0 0 0 0,-1 0 0 0 0,1 1-1 0 0,-1-1 1 0 0,0 1 0 0 0,0 0 0 0 0,0 0 0 0 0,0 0-1 0 0,-1 1 1 0 0,1-1 0 0 0,-1 1 0 0 0,-1-1 18 0 0,-14 2 124 0 0,1 0 1 0 0,-1 2-1 0 0,1 0 0 0 0,-1 1 1 0 0,0 1-1 0 0,1 1 1 0 0,0 0-1 0 0,0 2 0 0 0,0 0 1 0 0,1 1-1 0 0,0 1 0 0 0,0 0 1 0 0,1 2-1 0 0,0 0 1 0 0,1 1-1 0 0,-5 4-124 0 0,-4-1 74 0 0,-167 120 303 0 0,195-126-569 0 0,25-20-64 0 0,-17 4 23 0 0,1-1 0 0 0,-1 0 0 0 0,0 0 0 0 0,-1-1 0 0 0,0-1 0 0 0,-1 0 0 0 0,0 0 1 0 0,0 0-1 0 0,-1-1 0 0 0,-1 0 0 0 0,0-1 0 0 0,-1 0 0 0 0,1-4 233 0 0,-6 17-6 0 0,-1-1 0 0 0,0 0 0 0 0,0 0-1 0 0,0 0 1 0 0,0 0 0 0 0,0 0 0 0 0,0 0 0 0 0,0 0 0 0 0,0 1-1 0 0,0-1 1 0 0,-1 0 0 0 0,1 0 0 0 0,0 0 0 0 0,0 0-1 0 0,-1 0 1 0 0,1 1 0 0 0,-1-1 0 0 0,1 0 0 0 0,-1 0 0 0 0,1 1-1 0 0,-1-1 1 0 0,1 0 0 0 0,-1 1 0 0 0,1-1 0 0 0,-1 0-1 0 0,0 1 1 0 0,0-1 0 0 0,1 1 0 0 0,-1-1 0 0 0,0 1 0 0 0,0 0-1 0 0,1-1 1 0 0,-1 1 0 0 0,0 0 0 0 0,0-1 0 0 0,0 1-1 0 0,0 0 1 0 0,0 0 0 0 0,0 0 0 0 0,1 0 0 0 0,-1 0 0 0 0,0 0-1 0 0,0 0 1 0 0,0 0 0 0 0,0 0 0 0 0,0 0 0 0 0,0 0 0 0 0,1 0-1 0 0,-1 1 1 0 0,0-1 0 0 0,0 0 0 0 0,0 1 0 0 0,0-1-1 0 0,1 1 1 0 0,-1-1 0 0 0,0 1 0 0 0,1-1 0 0 0,-1 1 0 0 0,0 0-1 0 0,1-1 1 0 0,-1 1 0 0 0,0 0 0 0 0,1 0 6 0 0,-60 27 482 0 0,33-14-172 0 0,0 2 1 0 0,1 0-1 0 0,1 2 1 0 0,1 1 0 0 0,0 1-1 0 0,2 1 1 0 0,0 1-1 0 0,1 1 1 0 0,-15 23-311 0 0,35-45 2 0 0,0 1 0 0 0,0-1 0 0 0,0 1 0 0 0,0 0 1 0 0,1-1-1 0 0,-1 1 0 0 0,0 0 0 0 0,1 0 0 0 0,-1 0 0 0 0,1-1 1 0 0,0 1-1 0 0,-1 0 0 0 0,1 0 0 0 0,0 0 0 0 0,0 0 0 0 0,0 0 1 0 0,0 0-1 0 0,1-1 0 0 0,-1 1 0 0 0,1 0 0 0 0,-1 0 0 0 0,1 0 1 0 0,-1-1-1 0 0,1 1 0 0 0,0 0 0 0 0,0-1 0 0 0,0 1 0 0 0,0 0 1 0 0,0-1-1 0 0,0 1 0 0 0,0-1 0 0 0,0 0 0 0 0,1 1 0 0 0,-1-1 1 0 0,1 0-1 0 0,-1 0 0 0 0,1 0 0 0 0,-1 0 0 0 0,1 0 0 0 0,0 0 1 0 0,-1 0-1 0 0,1 0 0 0 0,0-1 0 0 0,0 1 0 0 0,-1-1 0 0 0,2 1-2 0 0,100 20-63 0 0,-77-18 23 0 0,57 8-154 0 0,129 37-946 0 0,-209-46 1137 0 0,-1 0 0 0 0,1 0 0 0 0,-1 0 0 0 0,0 0 0 0 0,1 0 1 0 0,-1 1-1 0 0,0-1 0 0 0,0 1 0 0 0,-1-1 0 0 0,1 1 0 0 0,-1 0 1 0 0,1 0-1 0 0,-1 0 0 0 0,0 0 0 0 0,0 0 0 0 0,0 0 1 0 0,0 0-1 0 0,0 0 0 0 0,-1 0 0 0 0,0 0 0 0 0,1 0 0 0 0,-1 1 1 0 0,0-1-1 0 0,-1 0 0 0 0,1 0 0 0 0,0 0 0 0 0,-1 0 0 0 0,0 1 1 0 0,0-1-1 0 0,0 0 0 0 0,0 0 0 0 0,0 0 0 0 0,-1-1 0 0 0,0 2 3 0 0,-59 99 502 0 0,49-94-443 0 0,0-1 0 0 0,-1-1 0 0 0,0 0 0 0 0,0 0 0 0 0,0-1 0 0 0,-1-1 0 0 0,0 0 0 0 0,0-1 0 0 0,0-1 0 0 0,-1 0 0 0 0,1-1 0 0 0,-1 0 0 0 0,0-2 0 0 0,-3 1-59 0 0,-26 4 79 0 0,6 1-15 0 0,-1-1 0 0 0,0-2 0 0 0,0-2 0 0 0,-1-1-1 0 0,1-2 1 0 0,0-2 0 0 0,-33-8-64 0 0,118-12-273 0 0,-26 19 207 0 0,-13 2 6 0 0,0 1 0 0 0,1 0 0 0 0,-1 1 0 0 0,1-1-1 0 0,-1 1 1 0 0,1 0 0 0 0,-1 1 0 0 0,1 0 0 0 0,-1 0 0 0 0,1 1 0 0 0,-1 0 0 0 0,1 0 0 0 0,-1 1 0 0 0,0 0-1 0 0,0 0 1 0 0,3 2 60 0 0,-10-3 4 0 0,0 1-1 0 0,-1 0 0 0 0,1 0 1 0 0,0 0-1 0 0,-1 0 0 0 0,1-1 1 0 0,-1 1-1 0 0,0 0 1 0 0,0 0-1 0 0,1-1 0 0 0,-1 1 1 0 0,0 0-1 0 0,0-1 0 0 0,-1 1 1 0 0,1-1-1 0 0,0 0 0 0 0,0 1 1 0 0,-1-1-1 0 0,1 0 0 0 0,-1 0 1 0 0,1 0-1 0 0,-1 0 0 0 0,0 0 1 0 0,1 0-1 0 0,-1 0 1 0 0,0 0-1 0 0,1-1 0 0 0,-1 1 1 0 0,0-1-1 0 0,0 1 0 0 0,0-1 1 0 0,0 0-1 0 0,1 0 0 0 0,-1 1 1 0 0,0-1-1 0 0,0-1 0 0 0,0 1 1 0 0,0 0-4 0 0,0 0 6 0 0,-338 52 888 0 0,390-25-871 0 0,334 44-1622 0 0,-440-102 1595 0 0,16 22 85 0 0,-1 1 1 0 0,0 2-1 0 0,1 1 0 0 0,-2 3 1 0 0,1 1-1 0 0,0 2 1 0 0,0 2-1 0 0,0 2 1 0 0,1 1-1 0 0,-1 2 1 0 0,-37 13-82 0 0,31 8 63 0 0,46-29-66 0 0,1 1-1 0 0,0 0 0 0 0,-1-1 1 0 0,1 1-1 0 0,0 0 1 0 0,0-1-1 0 0,-1 1 0 0 0,1 0 1 0 0,0 0-1 0 0,0-1 1 0 0,0 1-1 0 0,0 0 0 0 0,0 0 1 0 0,0-1-1 0 0,0 1 1 0 0,0 0-1 0 0,0 0 0 0 0,0-1 1 0 0,0 1-1 0 0,1 0 1 0 0,-1-1-1 0 0,0 1 0 0 0,1 0 1 0 0,-1-1-1 0 0,0 1 1 0 0,1 0-1 0 0,-1-1 0 0 0,1 1 1 0 0,-1 0-1 0 0,1-1 1 0 0,-1 1-1 0 0,1-1 0 0 0,-1 1 1 0 0,1-1-1 0 0,-1 1 1 0 0,1-1-1 0 0,0 0 0 0 0,-1 1 1 0 0,1-1-1 0 0,0 0 1 0 0,-1 1-1 0 0,1-1 0 0 0,0 0 1 0 0,0 0-1 0 0,-1 0 1 0 0,1 0-1 0 0,0 0 0 0 0,0 1 1 0 0,-1-1-1 0 0,1-1 0 0 0,0 1 1 0 0,0 0-1 0 0,-1 0 1 0 0,1 0-1 0 0,0 0 0 0 0,-1 0 1 0 0,1-1-1 0 0,0 1 1 0 0,0 0-1 0 0,-1-1 0 0 0,1 1 1 0 0,0 0-1 0 0,-1-1 1 0 0,1 1-1 0 0,-1-1 0 0 0,1 1 1 0 0,-1-1-1 0 0,1 1 1 0 0,-1-1-1 0 0,1 0 4 0 0,53-3-697 0 0,-1-3 1 0 0,0-2-1 0 0,0-3 0 0 0,-1-1 1 0 0,36-17 696 0 0,-47 17-405 0 0,65-36-133 0 0,-107 47 569 0 0,1 0 0 0 0,-1 0 1 0 0,1 0-1 0 0,-1 0 0 0 0,0 1 0 0 0,0-1 0 0 0,0 0 0 0 0,0 0 0 0 0,0 0 0 0 0,-1 1 0 0 0,1-1 0 0 0,0 1 0 0 0,-1-1 0 0 0,1 1 0 0 0,-1-1 1 0 0,0 1-1 0 0,1 0 0 0 0,-1 0 0 0 0,0 0 0 0 0,0 0 0 0 0,0 0 0 0 0,1 0 0 0 0,-1 0 0 0 0,0 0 0 0 0,0 1 0 0 0,0-1 0 0 0,-1 1 1 0 0,1 0-1 0 0,0-1 0 0 0,0 1 0 0 0,0 0 0 0 0,0 0 0 0 0,0 1 0 0 0,0-1 0 0 0,0 0 0 0 0,0 1 0 0 0,0-1 0 0 0,0 1 0 0 0,-1 0-31 0 0,-291-13 2540 0 0,97 24-1845 0 0,140 0-597 0 0,1 2 0 0 0,0 3 0 0 0,1 2 0 0 0,1 3 0 0 0,1 1 0 0 0,1 4 0 0 0,1 1 0 0 0,-43 33-98 0 0,-14 3 66 0 0,81-49-33 0 0,1 2 1 0 0,0 1 0 0 0,1 2-1 0 0,1 0 1 0 0,1 1 0 0 0,1 1-1 0 0,0 2 1 0 0,2 0 0 0 0,1 1-1 0 0,1 0 1 0 0,1 2 0 0 0,-8 17-34 0 0,20-33 22 0 0,1-7-12 0 0,1 0 0 0 0,-1 0 0 0 0,1 1 0 0 0,1-1 0 0 0,-1 1 0 0 0,0 0 0 0 0,1 0 0 0 0,0 0 0 0 0,0 0 0 0 0,1 0 0 0 0,-1 0 0 0 0,1 0 0 0 0,0 1 0 0 0,0-1 0 0 0,1 0 0 0 0,0 1 0 0 0,0-1 0 0 0,0 1 0 0 0,0-1 0 0 0,1 0 0 0 0,0 1 0 0 0,0-1 0 0 0,1 0-1 0 0,-1 0 1 0 0,1 0 0 0 0,0 0 0 0 0,0 0 0 0 0,1 0 0 0 0,0 0 0 0 0,0-1 0 0 0,0 0 0 0 0,2 3-10 0 0,22 11 41 0 0,0-1 0 0 0,1-1 0 0 0,1-2 0 0 0,0-1 0 0 0,1-1 0 0 0,0-2 0 0 0,1-1 0 0 0,0-1 0 0 0,1-2 1 0 0,27 3-42 0 0,-1 2 21 0 0,607 109 53 0 0,-616-110-74 0 0,1-3 0 0 0,-1-2 0 0 0,1-1 0 0 0,0-3 0 0 0,0-2 0 0 0,0-3 0 0 0,-1-1 1 0 0,1-3-1 0 0,-1-2 0 0 0,0-2 0 0 0,93-8-279 0 0,-260 46 168 0 0,112-24 109 0 0,-12 0-4 0 0,1 1 0 0 0,0 1 0 0 0,0 1 1 0 0,0 1-1 0 0,0 0 0 0 0,1 1 0 0 0,0 1 0 0 0,0 0 0 0 0,1 1 0 0 0,0 1 0 0 0,0 0 0 0 0,1 1 0 0 0,-9 9 6 0 0,23-19 0 0 0,-1 0 0 0 0,0 0-1 0 0,1 0 1 0 0,-1 0 0 0 0,1-1 0 0 0,-1 1-1 0 0,1 0 1 0 0,-1 0 0 0 0,1 0 0 0 0,0 0-1 0 0,-1 0 1 0 0,1 0 0 0 0,0 0 0 0 0,0 0-1 0 0,0 0 1 0 0,0 0 0 0 0,0 0 0 0 0,0 0-1 0 0,0 0 1 0 0,0 1 0 0 0,0-1 0 0 0,0 0-1 0 0,0 0 1 0 0,1 0 0 0 0,-1 0 0 0 0,0-1-1 0 0,1 1 1 0 0,-1 0 0 0 0,1 0 0 0 0,-1 0-1 0 0,1 0 1 0 0,0 0 0 0 0,-1 0 0 0 0,1-1-1 0 0,0 1 1 0 0,-1 0 0 0 0,1 0 0 0 0,0-1-1 0 0,0 1 1 0 0,0-1 0 0 0,0 1-1 0 0,0-1 1 0 0,0 1 0 0 0,-1-1 0 0 0,1 1-1 0 0,0-1 1 0 0,0 0 0 0 0,0 0 0 0 0,0 1-1 0 0,1-1 1 0 0,-1 0 0 0 0,0 0 0 0 0,0 0-1 0 0,0 0 1 0 0,0 0 0 0 0,0 0 0 0 0,62 4-35 0 0,163-58-498 0 0,-102 15 250 0 0,-123 39 287 0 0,0-1 0 0 0,0 1-1 0 0,0-1 1 0 0,0 1-1 0 0,0-1 1 0 0,0 1-1 0 0,0 0 1 0 0,1-1-1 0 0,-1 1 1 0 0,0 0 0 0 0,0 0-1 0 0,0 0 1 0 0,0 0-1 0 0,0 0 1 0 0,0 0-1 0 0,0 0 1 0 0,0 0 0 0 0,1 0-1 0 0,-1 1 1 0 0,0-1-1 0 0,0 0 1 0 0,0 1-1 0 0,0-1 1 0 0,0 1-1 0 0,0-1 1 0 0,0 1 0 0 0,0-1-1 0 0,0 1 1 0 0,-1 0-1 0 0,1-1 1 0 0,0 1-1 0 0,0 0 1 0 0,-1 0 0 0 0,1 0-1 0 0,0 0 1 0 0,-1 0-1 0 0,1-1 1 0 0,0 1-1 0 0,-1 0 1 0 0,0 0-1 0 0,1 0 1 0 0,-1 1 0 0 0,1-1-1 0 0,-1 0 1 0 0,0 0-1 0 0,0 0 1 0 0,0 0-1 0 0,0 0 1 0 0,0 0 0 0 0,0 0-1 0 0,0 0 1 0 0,0 0-1 0 0,0 1 1 0 0,0-1-1 0 0,-1 1-3 0 0,-23 69 196 0 0,17-55-214 0 0,-7 29 145 0 0,1 0-1 0 0,3 1 0 0 0,1 0 1 0 0,3 0-1 0 0,-1 31-126 0 0,8-57 34 0 0,1-1 0 0 0,1 1 0 0 0,0 0 0 0 0,2-1 0 0 0,0 0 0 0 0,1 0 0 0 0,1 0 0 0 0,1-1 0 0 0,0 0 1 0 0,2 0-1 0 0,0-1 0 0 0,0 0 0 0 0,2-1 0 0 0,0 0 0 0 0,1-1 0 0 0,1 0 0 0 0,0-1 0 0 0,0-1 0 0 0,10 6-34 0 0,24 19 26 0 0,1-1 0 0 0,2-4 0 0 0,1-1 0 0 0,1-2 0 0 0,2-3 0 0 0,1-3 0 0 0,1-2 0 0 0,1-2 0 0 0,0-3 0 0 0,2-2 0 0 0,0-3 0 0 0,0-3 0 0 0,6-2-26 0 0,-38-7 13 0 0,1-1 0 0 0,-2-2 0 0 0,1-1 0 0 0,0-1-1 0 0,-1-1 1 0 0,0-1 0 0 0,0-2 0 0 0,-1-1 0 0 0,0 0-1 0 0,0-2 1 0 0,-2-1 0 0 0,1-2 0 0 0,-2 0 0 0 0,0-1 0 0 0,-1-1-1 0 0,0-1 1 0 0,-2-1 0 0 0,2-4-13 0 0,-3 8 8 0 0,-2-2 0 0 0,0-1 0 0 0,-1 0-1 0 0,-1 0 1 0 0,0-2 0 0 0,-2 0 0 0 0,0 0 0 0 0,-2-2 0 0 0,0 1 0 0 0,-1-1 0 0 0,-1-1-1 0 0,-1 0 1 0 0,-2 0 0 0 0,0 0 0 0 0,-1-1 0 0 0,-1 0 0 0 0,-1 0 0 0 0,-2 0-1 0 0,0 0 1 0 0,-2 0 0 0 0,0 0 0 0 0,-2 0 0 0 0,0 0 0 0 0,-2 0 0 0 0,0 1 0 0 0,-2-1-1 0 0,-1 1 1 0 0,0 1 0 0 0,-2 0 0 0 0,-1 0 0 0 0,0 0-8 0 0,-18-24 0 0 0,-2 0 0 0 0,-1 2 0 0 0,-3 1 0 0 0,-1 2 0 0 0,-3 2 0 0 0,-14-11 0 0 0,49 45-4 0 0,0 0-1 0 0,-1 0 1 0 0,0 1 0 0 0,0 0 0 0 0,0 0 0 0 0,0 0-1 0 0,-1 0 1 0 0,1 1 0 0 0,-1 0 0 0 0,0 0-1 0 0,0 0 1 0 0,0 1 0 0 0,0 0 0 0 0,-1 0-1 0 0,1 0 1 0 0,0 1 0 0 0,-1 0 0 0 0,1 0-1 0 0,-1 1 1 0 0,0 0 0 0 0,1 0 0 0 0,-1 1-1 0 0,1-1 1 0 0,-1 1 0 0 0,1 1 0 0 0,-1-1-1 0 0,1 1 1 0 0,0 0 0 0 0,0 1 0 0 0,0-1-1 0 0,0 1 1 0 0,0 1 0 0 0,-1 0 4 0 0,5-1-3 0 0,0-1 1 0 0,0 1-1 0 0,1-1 1 0 0,-1 1-1 0 0,1 0 1 0 0,-1-1-1 0 0,1 1 1 0 0,0 0-1 0 0,0 0 1 0 0,1 0-1 0 0,-1 0 1 0 0,0 0-1 0 0,1 0 0 0 0,0 0 1 0 0,0 0-1 0 0,0 0 1 0 0,0 1-1 0 0,0-1 1 0 0,1 0-1 0 0,-1 0 1 0 0,1 0-1 0 0,0 0 1 0 0,0 0-1 0 0,0-1 1 0 0,0 1-1 0 0,0 0 1 0 0,1 0-1 0 0,-1-1 0 0 0,1 1 1 0 0,0-1-1 0 0,0 1 1 0 0,0-1-1 0 0,0 0 1 0 0,0 1-1 0 0,0-1 1 0 0,1 0 2 0 0,88 73-103 0 0,46-12-442 0 0,-154-110 334 0 0,-8 18 152 0 0,-2 1 1 0 0,-1 2-1 0 0,-1 0 1 0 0,-1 2-1 0 0,-1 1 0 0 0,-1 2 1 0 0,-22-11 58 0 0,53 31 2 0 0,1 0 1 0 0,-1 0 0 0 0,1 0-1 0 0,-1 1 1 0 0,0-1 0 0 0,1 0-1 0 0,-1 0 1 0 0,0 0 0 0 0,0 0-1 0 0,1 1 1 0 0,-1-1 0 0 0,0 0-1 0 0,0 1 1 0 0,0-1 0 0 0,0 1-1 0 0,0-1 1 0 0,0 1-1 0 0,0-1 1 0 0,0 1 0 0 0,0 0-1 0 0,0 0 1 0 0,0-1 0 0 0,0 1-1 0 0,0 0 1 0 0,0 0 0 0 0,0 0-1 0 0,0 0 1 0 0,0 0 0 0 0,-1 0-1 0 0,1 0 1 0 0,0 1 0 0 0,0-1-1 0 0,0 0 1 0 0,0 1-1 0 0,0-1 1 0 0,0 0 0 0 0,0 1-1 0 0,0-1 1 0 0,0 1 0 0 0,1 0-1 0 0,-1-1 1 0 0,0 1 0 0 0,0 0-1 0 0,0-1 1 0 0,0 1 0 0 0,1 0-1 0 0,-1 0 1 0 0,0 0 0 0 0,1 0-1 0 0,-1-1 1 0 0,1 1-1 0 0,-1 0 1 0 0,1 0 0 0 0,-1 0-1 0 0,1 0 1 0 0,0 0 0 0 0,0 0-1 0 0,-1 1 1 0 0,1-1 0 0 0,0 0-1 0 0,0 0 1 0 0,0 0 0 0 0,0 0-1 0 0,0 0 1 0 0,0 0-1 0 0,0 0 1 0 0,1 0-3 0 0,7 6 17 0 0,1-2-1 0 0,0 1 0 0 0,0-1 1 0 0,0-1-1 0 0,1 0 1 0 0,-1 0-1 0 0,1-1 1 0 0,0 0-1 0 0,0-1 0 0 0,0 0 1 0 0,0 0-1 0 0,1-1 1 0 0,-1 0-1 0 0,1-1 0 0 0,-1 0 1 0 0,6-2-17 0 0,203-35 1267 0 0,-131 52-1088 0 0,-56-18-208 0 0,-1 0 0 0 0,0-2 0 0 0,0-2 0 0 0,-1 0 0 0 0,0-2 0 0 0,0-1 0 0 0,-1-2 0 0 0,0-1 0 0 0,16-10 29 0 0,8-1 70 0 0,220-95 107 0 0,-5-12 0 0 0,155-106-177 0 0,-379 209 12 0 0,-2-2 0 0 0,-2-2 0 0 0,0-1 0 0 0,-2-2 0 0 0,-2-1 0 0 0,21-29-12 0 0,-53 61 54 0 0,-1-1 0 0 0,1 1 0 0 0,-1-1 0 0 0,1 0-1 0 0,-1 0 1 0 0,-1 0 0 0 0,1 0 0 0 0,-1-1 0 0 0,0 1-1 0 0,0-1 1 0 0,0 0 0 0 0,-1 1 0 0 0,0-1-1 0 0,0 0 1 0 0,-1 0 0 0 0,1 0 0 0 0,-1 1 0 0 0,-1-1-1 0 0,1 0 1 0 0,-1 0 0 0 0,0 0 0 0 0,0 0 0 0 0,-1 1-1 0 0,1-1 1 0 0,-1 1 0 0 0,0-1 0 0 0,-1 1 0 0 0,0 0-1 0 0,1 0 1 0 0,-2 0 0 0 0,1 0 0 0 0,0 0 0 0 0,-1 1-1 0 0,0-1 1 0 0,-4-3-54 0 0,-85-90 185 0 0,67 67 44 0 0,-1 1-1 0 0,-2 1 1 0 0,-1 1 0 0 0,-2 2 0 0 0,0 1 0 0 0,-1 2-1 0 0,-27-14-228 0 0,-6 11 62 0 0,-2 3 0 0 0,0 3-1 0 0,-2 3 1 0 0,0 3 0 0 0,0 3-1 0 0,-1 3 1 0 0,0 4 0 0 0,-24 2-62 0 0,0-3 8 0 0,-44 3 155 0 0,1 7-1 0 0,0 6 0 0 0,-93 20-162 0 0,81-10 29 0 0,125-19-32 0 0,30-7-144 0 0,52-9-302 0 0,20-7-454 0 0,1 4 0 0 0,0 3 0 0 0,1 3 0 0 0,46 2 903 0 0,-86 6-285 0 0,-66 1 259 0 0,-179 5 202 0 0,70 2 164 0 0,1-7 0 0 0,-1-5 0 0 0,-22-9-340 0 0,149 14 15 0 0,-19-3-22 0 0,41-9-192 0 0,200-24-1589 0 0,-360 14 1860 0 0,-152 0 750 0 0,277 29-1669 0 0,-9 7-4734 0 0,-22 6-4323 0 0,24-16 6919 0 0,-3 1 587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07:37.881"/>
    </inkml:context>
    <inkml:brush xml:id="br0">
      <inkml:brushProperty name="width" value="0.05" units="cm"/>
      <inkml:brushProperty name="height" value="0.05" units="cm"/>
      <inkml:brushProperty name="color" value="#FF0066"/>
    </inkml:brush>
    <inkml:brush xml:id="br1">
      <inkml:brushProperty name="width" value="0.35" units="cm"/>
      <inkml:brushProperty name="height" value="0.35" units="cm"/>
    </inkml:brush>
    <inkml:brush xml:id="br2">
      <inkml:brushProperty name="width" value="0.05" units="cm"/>
      <inkml:brushProperty name="height" value="0.05" units="cm"/>
    </inkml:brush>
    <inkml:brush xml:id="br3">
      <inkml:brushProperty name="width" value="0.05" units="cm"/>
      <inkml:brushProperty name="height" value="0.05" units="cm"/>
      <inkml:brushProperty name="color" value="#CC0066"/>
    </inkml:brush>
  </inkml:definitions>
  <inkml:trace contextRef="#ctx0" brushRef="#br0">2590 468 552 0 0,'35'-16'13188'0'0,"-7"-48"-7960"0"0,-29 56-5180 0 0,0-1 0 0 0,0 0 0 0 0,0 1 0 0 0,-1 0 0 0 0,-1-1-1 0 0,1 1 1 0 0,-1 0 0 0 0,-1 0 0 0 0,1 0 0 0 0,-1 1 0 0 0,-1-1 0 0 0,0 1-1 0 0,0 0 1 0 0,0 0 0 0 0,0 1 0 0 0,-1-1 0 0 0,0 1 0 0 0,-1 0-1 0 0,0 1 1 0 0,1 0 0 0 0,-2 0 0 0 0,1 0 0 0 0,0 1 0 0 0,-1 0-1 0 0,0 1 1 0 0,0-1 0 0 0,0 1 0 0 0,0 1 0 0 0,-1 0 0 0 0,1 0 0 0 0,-1 1-1 0 0,1-1 1 0 0,-3 2-48 0 0,-50-3 44 0 0,0 3 0 0 0,0 3 0 0 0,0 2-1 0 0,0 3 1 0 0,1 2 0 0 0,0 4 0 0 0,1 2-1 0 0,1 2 1 0 0,-18 10-44 0 0,49-19 10 0 0,1 1-1 0 0,1 1 1 0 0,0 1-1 0 0,0 1 1 0 0,1 1-1 0 0,1 1 1 0 0,0 1-1 0 0,1 2 1 0 0,1 0 0 0 0,1 1-1 0 0,1 1 1 0 0,0 0-1 0 0,1 2 1 0 0,-7 13-10 0 0,17-27 15 0 0,1 1 0 0 0,1 1 0 0 0,-1-1 0 0 0,1 1 0 0 0,1 0 0 0 0,0 0 0 0 0,1 1 0 0 0,-1-1 0 0 0,2 1 0 0 0,0 0 0 0 0,0 0 0 0 0,1 1 0 0 0,0-1 0 0 0,1 0 0 0 0,0 1 0 0 0,1-1 0 0 0,1 0 0 0 0,-1 1 0 0 0,2-1 0 0 0,0 0 0 0 0,0 1 0 0 0,1-1 0 0 0,0 0 0 0 0,1-1 0 0 0,0 1 0 0 0,0-1 0 0 0,2 1 0 0 0,-1-1 0 0 0,1-1 0 0 0,1 1 0 0 0,-1-1 1 0 0,2 0-1 0 0,-1-1 0 0 0,1 1 0 0 0,0-2 0 0 0,1 1 0 0 0,2 0-15 0 0,9 3 55 0 0,0-2 0 0 0,0 0 1 0 0,1-2-1 0 0,0 0 0 0 0,1-1 1 0 0,0-1-1 0 0,0-2 0 0 0,0 0 1 0 0,0-1-1 0 0,0-1 0 0 0,0-1 1 0 0,1-1-1 0 0,14-2-55 0 0,3-4 72 0 0,-60-7 209 0 0,-40 5-274 0 0,-1 3 1 0 0,1 2 0 0 0,-1 4 0 0 0,0 1-1 0 0,-16 5-7 0 0,-33 0-38 0 0,-87-5-35 0 0,126-4 79 0 0,0 3 0 0 0,0 3 0 0 0,1 3 0 0 0,0 3 0 0 0,0 4 0 0 0,-18 7-6 0 0,13 2 2 0 0,31-11 57 0 0,0 1 0 0 0,1 3-1 0 0,1 1 1 0 0,0 2 0 0 0,1 2 0 0 0,1 2 0 0 0,1 1 0 0 0,-33 27-59 0 0,48-25 72 0 0,3 2 0 0 0,0 0 0 0 0,1 1 0 0 0,2 1 1 0 0,1 0-1 0 0,1 2 0 0 0,2 0 0 0 0,-11 32-72 0 0,20-44 57 0 0,0 0 1 0 0,1 0-1 0 0,1 0 0 0 0,0 1 0 0 0,2 0 0 0 0,0-1 0 0 0,2 1 1 0 0,0 0-1 0 0,1 0 0 0 0,1-1 0 0 0,0 0 0 0 0,2 1 0 0 0,0-1 1 0 0,2-1-1 0 0,0 1 0 0 0,4 7-57 0 0,3-2 156 0 0,0-1 1 0 0,2 0-1 0 0,0-1 1 0 0,2-1-1 0 0,0-1 1 0 0,1 0-1 0 0,1-2 0 0 0,1 0 1 0 0,0-1-1 0 0,1-1 1 0 0,19 9-157 0 0,322 149 1131 0 0,-308-150-994 0 0,1-3 0 0 0,1-2 1 0 0,1-2-1 0 0,0-3 1 0 0,58 5-138 0 0,165-15 250 0 0,232-66 738 0 0,-509 61-1050 0 0,98-25 828 0 0,-83-2-3072 0 0,-45-4-10688 0 0,-22 11 3906 0 0,28 13 5872 0 0,3-1 1072 0 0</inkml:trace>
  <inkml:trace contextRef="#ctx0" brushRef="#br0" timeOffset="2608.919">1870 2318 124 0 0,'-2'167'10999'0'0,"80"73"-3588"0"0,-8-30-6440 0 0,-62-181-971 0 0,-5-2 54 0 0,1-1 0 0 0,2 1 1 0 0,1-1-1 0 0,0 0 1 0 0,2-1-1 0 0,1 0 1 0 0,1 0-1 0 0,1-1 1 0 0,1-1-1 0 0,1 0 1 0 0,2 0-1 0 0,0-2 1 0 0,1 0-1 0 0,1-1 1 0 0,0 0-1 0 0,2-2 0 0 0,0 0 1 0 0,2-2-1 0 0,-1 0 1 0 0,9 3-55 0 0,25 3 141 0 0,1-3 0 0 0,0-3 0 0 0,2-2 0 0 0,-1-2 0 0 0,2-3 0 0 0,-1-3 0 0 0,1-2 0 0 0,25-3-141 0 0,-53-3 36 0 0,0-1 0 0 0,-1-2-1 0 0,1-1 1 0 0,-1-2 0 0 0,0 0 0 0 0,-1-2 0 0 0,0-2-1 0 0,-1 0 1 0 0,0-2 0 0 0,-1-1 0 0 0,-1-1 0 0 0,0-2-1 0 0,-1 0 1 0 0,-1-1 0 0 0,-1-2 0 0 0,0 0 0 0 0,-2-2-1 0 0,-1 0 1 0 0,0-1 0 0 0,2-8-36 0 0,0-7 110 0 0,-2-2 0 0 0,-1 0 0 0 0,-3-1 0 0 0,-1-1 0 0 0,-3 0 0 0 0,-1-1-1 0 0,0-10-109 0 0,-8 24 28 0 0,-1-1 0 0 0,-1 1 0 0 0,-2-1 0 0 0,-1 1 0 0 0,-1-1 0 0 0,-2 1 0 0 0,-1 0 0 0 0,-1 0 0 0 0,-2 1 0 0 0,-1 0 0 0 0,-1 1 0 0 0,-1 0-1 0 0,-2 0 1 0 0,-1 1 0 0 0,-1 1 0 0 0,-1 1 0 0 0,-2 0-28 0 0,-188-294-209 0 0,160 230 474 0 0,60 99-245 0 0,0-2 0 0 0,1 0 0 0 0,-1-1 0 0 0,2 0 0 0 0,-1-1 1 0 0,1-1-1 0 0,0 0 0 0 0,0-1 0 0 0,0 0 0 0 0,0-2 1 0 0,11 2-21 0 0,25-2 23 0 0,0-2 1 0 0,0-2-1 0 0,0-3 1 0 0,0-1 0 0 0,-1-3-1 0 0,0-2 1 0 0,0-2 0 0 0,-1-2-1 0 0,-1-3 1 0 0,8-5-24 0 0,4 2 20 0 0,-43 15 16 0 0,440-175 803 0 0,-415 160-773 0 0,-2-1 0 0 0,-1-2 0 0 0,-1-2 0 0 0,-1-2 0 0 0,-1-1 0 0 0,-1-1 0 0 0,-2-2 1 0 0,-2-2-1 0 0,18-23-66 0 0,-40 44 35 0 0,6-3 2 0 0,-2 0-1 0 0,0-2 1 0 0,-1 1 0 0 0,0-1 0 0 0,-2-1 0 0 0,0 0-1 0 0,-1-1 1 0 0,-1 0 0 0 0,-1 0 0 0 0,-1-1-1 0 0,0 1 1 0 0,-2-1 0 0 0,-1-1 0 0 0,1-7-37 0 0,-10 3 79 0 0,0 1 0 0 0,-2 0 1 0 0,-1 1-1 0 0,0 0 1 0 0,-2 0-1 0 0,-1 1 0 0 0,-1 1 1 0 0,-1 0-1 0 0,0 0 0 0 0,-2 1 1 0 0,-1 1-1 0 0,0 1 1 0 0,-1 1-1 0 0,-1 0 0 0 0,-1 1 1 0 0,-1 1-1 0 0,0 1 1 0 0,-1 1-1 0 0,-7-3-79 0 0,-15-13 13 0 0,-1 2 0 0 0,0 2 0 0 0,-2 1 0 0 0,-1 3 0 0 0,-1 2 0 0 0,-46-12-13 0 0,16 6-21 0 0,26 6 15 0 0,-1 2 0 0 0,-1 2 0 0 0,0 3 0 0 0,-1 3 0 0 0,-47-3 6 0 0,-318-25-29 0 0,349 34 144 0 0,0 3 1 0 0,1 3-1 0 0,-1 3 0 0 0,-10 5-115 0 0,18 10 73 0 0,64-20-876 0 0,-8-3-8617 0 0,-12-4 3869 0 0,-24-8-4386 0 0,27 8 7780 0 0</inkml:trace>
  <inkml:trace contextRef="#ctx0" brushRef="#br1" timeOffset="25344.886">3018 263 1056 0 0,'-58'23'9213'0'0,"2"-3"-4932"0"0,-200 192-866 0 0,104-48-3096 0 0,-149 212 298 0 0,-3 69-562 0 0,116-88 151 0 0,177-332-189 0 0,1 1 0 0 0,1 1 0 0 0,1-1 0 0 0,2 1 0 0 0,0 1-1 0 0,2-1 1 0 0,1 11-17 0 0,0-24 16 0 0,1-1 0 0 0,0 1-1 0 0,1 0 1 0 0,0-1-1 0 0,1 1 1 0 0,1 0 0 0 0,1-1-1 0 0,-1 1 1 0 0,2-1 0 0 0,0 1-1 0 0,1-1 1 0 0,0 0-1 0 0,1 0 1 0 0,0-1 0 0 0,1 1-1 0 0,0-1 1 0 0,6 8-16 0 0,-9-15 5 0 0,1 0 1 0 0,-1 0 0 0 0,1-1 0 0 0,0 1-1 0 0,0-1 1 0 0,0 0 0 0 0,0 0-1 0 0,1 0 1 0 0,0 0 0 0 0,0-1-1 0 0,0 0 1 0 0,0 0 0 0 0,0 0-1 0 0,1-1 1 0 0,-1 0 0 0 0,1 0-1 0 0,-1 0 1 0 0,1-1 0 0 0,0 1-1 0 0,0-1 1 0 0,0-1 0 0 0,0 1 0 0 0,0-1-1 0 0,0 0 1 0 0,-1-1 0 0 0,1 1-1 0 0,0-1 1 0 0,0 0 0 0 0,0 0-1 0 0,0-1 1 0 0,-1 0 0 0 0,1 0-1 0 0,-1 0 1 0 0,1-1 0 0 0,-1 0-1 0 0,0 0 1 0 0,0 0 0 0 0,3-3-6 0 0,60-63-3 0 0,-2-3 0 0 0,-4-4 0 0 0,34-54 3 0 0,112-148-2 0 0,-8 6 20 0 0,-12-102-225 0 0,-57 156-18 0 0,-22 0 150 0 0,-102 203 66 0 0,0 0-1 0 0,0 0 1 0 0,-1 0 0 0 0,-1-1 0 0 0,-1 0-1 0 0,0 0 1 0 0,-1-1 0 0 0,-1 1 0 0 0,-1-1 0 0 0,0 1-1 0 0,-1-1 1 0 0,0-1 9 0 0,-1 16-3 0 0,1 0 1 0 0,-1 1-1 0 0,1-1 0 0 0,-1 0 0 0 0,1 1 1 0 0,-1-1-1 0 0,0 1 0 0 0,0-1 0 0 0,0 1 1 0 0,0-1-1 0 0,0 1 0 0 0,0-1 0 0 0,0 1 1 0 0,0 0-1 0 0,-1 0 0 0 0,1 0 0 0 0,0 0 1 0 0,-1 0-1 0 0,1 0 0 0 0,-1 0 0 0 0,1 0 1 0 0,-1 0-1 0 0,0 1 0 0 0,1-1 0 0 0,-1 0 1 0 0,0 1-1 0 0,1 0 0 0 0,-1-1 0 0 0,0 1 1 0 0,0 0-1 0 0,1 0 0 0 0,-1 0 0 0 0,0 0 1 0 0,0 0-1 0 0,1 0 0 0 0,-1 1 0 0 0,0-1 1 0 0,1 0-1 0 0,-1 1 0 0 0,0 0 0 0 0,1-1 1 0 0,-1 1-1 0 0,1 0 0 0 0,-1 0 0 0 0,1 0 1 0 0,-1 0-1 0 0,0 1 3 0 0,-76 47-54 0 0,20 11 39 0 0,2 3-1 0 0,4 3 0 0 0,2 1 1 0 0,-28 52 15 0 0,-85 142 83 0 0,22-34 31 0 0,42-80-80 0 0,-203 255 171 0 0,225-252-158 0 0,263-417-5219 0 0,-179 260 5235 0 0,-32 38 1128 0 0,-76 185 2221 0 0,126-241-3466 0 0,21-107-1126 0 0,-73 151 1588 0 0,-52 137-410 0 0,77-152-637 0 0,1-1 0 0 0,-1 1 0 0 0,0-1 0 0 0,0 1 0 0 0,-1-1 0 0 0,1 0 0 0 0,-1 0 1 0 0,1 0-1 0 0,-1 0 0 0 0,0 0 0 0 0,0-1 0 0 0,0 1 0 0 0,-1-1 0 0 0,1 0 0 0 0,0 0 0 0 0,-1 0 0 0 0,0 0 0 0 0,1-1 0 0 0,-1 0 0 0 0,0 1 1 0 0,0-1-1 0 0,0 0 0 0 0,-2 0 639 0 0,-11 1-2300 0 0</inkml:trace>
  <inkml:trace contextRef="#ctx0" brushRef="#br2" timeOffset="29974.493">3135 323 84 0 0,'-4'-9'10676'0'0,"23"-2"-6723"0"0,29-3-444 0 0,146-47-1721 0 0,-161 51-1678 0 0,-1 1-1 0 0,1 2 1 0 0,0 1-1 0 0,0 2 0 0 0,1 1 1 0 0,-1 1-1 0 0,1 2 0 0 0,0 2 1 0 0,-1 1-1 0 0,0 1 0 0 0,1 2 1 0 0,0 2-110 0 0,32 9 538 0 0,-2 3 1 0 0,-1 3-1 0 0,0 2 1 0 0,-2 3 0 0 0,-1 3-1 0 0,48 34-538 0 0,-34-23 384 0 0,-74-42-936 0 0,-45-42-19812 0 0,33 40 17974 0 0</inkml:trace>
  <inkml:trace contextRef="#ctx0" brushRef="#br2" timeOffset="31099.491">4632 519 124 0 0,'0'-2'330'0'0,"-1"0"0"0"0,1-1 0 0 0,0 1 0 0 0,0 0 0 0 0,-1-1 0 0 0,1 1 0 0 0,-1 0 0 0 0,0 0 0 0 0,0 0 0 0 0,0 0 0 0 0,0-1 0 0 0,0 1 0 0 0,0 1 0 0 0,-1-1 0 0 0,1 0 0 0 0,0 0 0 0 0,-1 0 0 0 0,0 1 0 0 0,1-1 1 0 0,-1 1-1 0 0,0-1 0 0 0,0 1 0 0 0,0 0 0 0 0,0-1 0 0 0,0 1 0 0 0,0 0 0 0 0,-2 0-330 0 0,-94 1 4886 0 0,89 5-4573 0 0,-1 0 1 0 0,1 1-1 0 0,-1 0 0 0 0,2 1 0 0 0,-1 0 0 0 0,1 0 1 0 0,0 1-1 0 0,1 0 0 0 0,-1 0 0 0 0,2 1 0 0 0,-1 0 0 0 0,1 0 1 0 0,0 1-1 0 0,1-1 0 0 0,-1 5-313 0 0,4-10 26 0 0,0 0 1 0 0,0 0-1 0 0,0 0 0 0 0,1 0 1 0 0,-1 1-1 0 0,1-1 1 0 0,0 0-1 0 0,1 1 0 0 0,-1-1 1 0 0,1 0-1 0 0,0 1 1 0 0,0-1-1 0 0,0 1 0 0 0,0-1 1 0 0,1 0-1 0 0,0 1 1 0 0,0-1-1 0 0,0 0 0 0 0,0 0 1 0 0,1 1-1 0 0,0-1 1 0 0,0 0-1 0 0,0-1 0 0 0,0 1 1 0 0,0 0-1 0 0,1 0 0 0 0,0-1 1 0 0,-1 0-1 0 0,1 1 1 0 0,1-1-1 0 0,-1 0 0 0 0,0-1 1 0 0,1 1-1 0 0,-1-1 1 0 0,1 1-1 0 0,0-1 0 0 0,0 0 1 0 0,3 1-27 0 0,-1-1 5 0 0,1-1 1 0 0,-1 0-1 0 0,1 0 1 0 0,-1 0-1 0 0,1-1 1 0 0,-1 0-1 0 0,0 0 0 0 0,1 0 1 0 0,-1-1-1 0 0,1 0 1 0 0,-1-1-1 0 0,0 1 1 0 0,1-1-1 0 0,-1 0 1 0 0,0-1-1 0 0,0 0 0 0 0,-1 0 1 0 0,1 0-1 0 0,-1 0 1 0 0,1-1-1 0 0,-1 0 1 0 0,0 0-1 0 0,0 0 1 0 0,-1-1-1 0 0,1 0 1 0 0,-1 0-1 0 0,0 0 0 0 0,0 0 1 0 0,-1 0-1 0 0,1-1 1 0 0,-1 0-1 0 0,-1 0 1 0 0,1 0-1 0 0,-1 0 1 0 0,0 0-1 0 0,0 0 1 0 0,-1 0-1 0 0,0-1 0 0 0,0 1 1 0 0,0-1-1 0 0,-1 1 1 0 0,0-1-1 0 0,0 1 1 0 0,0-1-1 0 0,-1 1 1 0 0,0 0-1 0 0,-1-1 1 0 0,1 1-1 0 0,-1 0 0 0 0,0 0 1 0 0,-1 0-1 0 0,0 0 1 0 0,0 0-1 0 0,0 0 1 0 0,0 1-1 0 0,-3-3-5 0 0,3 6 3 0 0,-1 0 0 0 0,0 0-1 0 0,0 1 1 0 0,1-1 0 0 0,-1 1 0 0 0,0 0 0 0 0,0 0-1 0 0,0 1 1 0 0,0-1 0 0 0,0 1 0 0 0,0 0-1 0 0,0 0 1 0 0,0 0 0 0 0,0 1 0 0 0,0-1 0 0 0,0 1-1 0 0,0 0 1 0 0,0 0 0 0 0,0 0 0 0 0,0 1-1 0 0,1-1 1 0 0,-1 1 0 0 0,0 0 0 0 0,1 0-1 0 0,-1 0 1 0 0,1 0 0 0 0,0 1 0 0 0,0 0 0 0 0,0-1-1 0 0,0 1 1 0 0,0 1-3 0 0,-32 17-631 0 0,0-41-15916 0 0,29 11 16465 0 0,12 5 7319 0 0,64 4 558 0 0,-45-5-7472 0 0,-25 6-304 0 0,-1-1 0 0 0,1 1 0 0 0,0-1-1 0 0,-1 1 1 0 0,1-1 0 0 0,0 1 0 0 0,0-1 0 0 0,0 1-1 0 0,0-1 1 0 0,0 0 0 0 0,0 1 0 0 0,-1 0-1 0 0,1-1 1 0 0,0 1 0 0 0,0-1 0 0 0,0 1 0 0 0,1-1-1 0 0,-1 1 1 0 0,0-1 0 0 0,0 1 0 0 0,0-1 0 0 0,0 1-1 0 0,0-1 1 0 0,1 0 0 0 0,-1 1 0 0 0,0-1 0 0 0,0 1-1 0 0,1-1 1 0 0,-1 1 0 0 0,0-1 0 0 0,0 0 0 0 0,1 1-1 0 0,-1-1 1 0 0,1 0 0 0 0,-1 1 0 0 0,0-1 0 0 0,1 0-1 0 0,-1 1 1 0 0,1-1 0 0 0,-1 0 0 0 0,1 0-1 0 0,-1 0 1 0 0,1 1 0 0 0,-1-1 0 0 0,1 0 0 0 0,-1 0-1 0 0,1 0 1 0 0,-1 0 0 0 0,1 0 0 0 0,-1 0 0 0 0,1 0-1 0 0,-1 0 1 0 0,1 0 0 0 0,-1 0 0 0 0,1 0 0 0 0,-1 0-1 0 0,1 0 1 0 0,-1-1 0 0 0,1 1 0 0 0,-1 0-19 0 0,-17 13-2847 0 0,-23-26-7223 0 0,17 4 6889 0 0,4 3 1143 0 0</inkml:trace>
  <inkml:trace contextRef="#ctx0" brushRef="#br2" timeOffset="32208.671">2769 60 128 0 0,'-27'-15'5780'0'0,"-41"-1"-1384"0"0,-17 37-2964 0 0,-166 21 253 0 0,24-19-185 0 0,183-12-958 0 0,1 2-1 0 0,1 2 0 0 0,0 2 0 0 0,1 1 0 0 0,-32 21-541 0 0,56-31 187 0 0,-27 20 889 0 0,-61 20-947 0 0,70-55-16350 0 0,26 7 14307 0 0</inkml:trace>
  <inkml:trace contextRef="#ctx0" brushRef="#br2" timeOffset="33458.08">1571 325 332 0 0,'-24'-30'8726'0'0,"-41"27"-4813"0"0,63 5-3819 0 0,0-1 0 0 0,0 1 0 0 0,0-1 0 0 0,0 1 1 0 0,1 0-1 0 0,-1 0 0 0 0,1 0 0 0 0,-1 0 0 0 0,1 0 1 0 0,-1 0-1 0 0,1 0 0 0 0,0 0 0 0 0,0 0 0 0 0,0 1 1 0 0,0-1-1 0 0,1 0 0 0 0,-1 1 0 0 0,1-1 0 0 0,-1 1 1 0 0,1-1-1 0 0,0 0 0 0 0,0 1 0 0 0,0-1 0 0 0,0 1 1 0 0,0-1-1 0 0,1 1 0 0 0,-1-1 0 0 0,1 0 0 0 0,-1 1 1 0 0,1-1-1 0 0,0 0 0 0 0,0 1 0 0 0,0-1 0 0 0,0 0 1 0 0,0 0-1 0 0,1 0 0 0 0,-1 0 0 0 0,1 0 1 0 0,0 1-95 0 0,76 59 854 0 0,-73-60-851 0 0,1-1 0 0 0,-1 1 0 0 0,1-1-1 0 0,-1 0 1 0 0,1 0 0 0 0,0 0 0 0 0,0-1 0 0 0,-1 0 0 0 0,1 0 0 0 0,0 0-1 0 0,0-1 1 0 0,-1 0 0 0 0,1 0 0 0 0,-1 0 0 0 0,1-1 0 0 0,-1 0 0 0 0,1 0 0 0 0,-1 0-1 0 0,0-1 1 0 0,0 0 0 0 0,0 0 0 0 0,0 0 0 0 0,0 0 0 0 0,-1-1 0 0 0,0 0-1 0 0,0 0 1 0 0,0 0 0 0 0,0 0 0 0 0,0-1 0 0 0,-1 1 0 0 0,0-1 0 0 0,0 0 0 0 0,0 0-1 0 0,0 0 1 0 0,-1-1 0 0 0,0 1 0 0 0,0 0 0 0 0,-1-1 0 0 0,1 0 0 0 0,-1-1-3 0 0,-1 5 12 0 0,-1-1 0 0 0,1 1 0 0 0,-1 0 0 0 0,1-1 1 0 0,-1 1-1 0 0,0 0 0 0 0,0-1 0 0 0,0 1 1 0 0,0 0-1 0 0,0 0 0 0 0,-1 0 0 0 0,1 0 0 0 0,-1 0 1 0 0,1 0-1 0 0,-1 0 0 0 0,0 1 0 0 0,1-1 0 0 0,-1 0 1 0 0,0 1-1 0 0,0 0 0 0 0,0-1 0 0 0,0 1 1 0 0,-1 0-1 0 0,1 0 0 0 0,0 0 0 0 0,0 0 0 0 0,-1 1 1 0 0,1-1-1 0 0,-1 0 0 0 0,1 1 0 0 0,0 0 0 0 0,-1 0 1 0 0,1 0-1 0 0,-1 0 0 0 0,1 0 0 0 0,-1 0 0 0 0,1 0 1 0 0,0 1-1 0 0,-1-1 0 0 0,1 1 0 0 0,0 0 1 0 0,-1 0-1 0 0,1 0 0 0 0,0 0 0 0 0,0 0 0 0 0,0 0 1 0 0,0 0-1 0 0,0 1 0 0 0,0-1 0 0 0,0 1 0 0 0,0 0 1 0 0,0-1-1 0 0,1 1 0 0 0,-1 0 0 0 0,1 0 1 0 0,-1 0-1 0 0,1 0 0 0 0,0 0 0 0 0,0 0 0 0 0,-1 2-12 0 0,1-2 10 0 0,-1 0 1 0 0,1 0-1 0 0,0-1 0 0 0,0 1 0 0 0,0 0 0 0 0,0 0 0 0 0,0 0 0 0 0,0 1 0 0 0,1-1 0 0 0,-1 0 0 0 0,1 0 0 0 0,-1 0 0 0 0,1 0 0 0 0,0 1 1 0 0,0-1-1 0 0,0 0 0 0 0,0 0 0 0 0,0 0 0 0 0,1 1 0 0 0,-1-1 0 0 0,1 0 0 0 0,-1 0 0 0 0,1 0 0 0 0,0 0 0 0 0,-1 0 0 0 0,1 0 1 0 0,0 0-1 0 0,1 0 0 0 0,-1 0 0 0 0,0 0 0 0 0,0-1 0 0 0,1 1 0 0 0,-1 0 0 0 0,1-1 0 0 0,0 1 0 0 0,-1-1 0 0 0,1 0 0 0 0,0 1 0 0 0,0-1 1 0 0,0 0-1 0 0,0 0 0 0 0,0 0 0 0 0,0 0 0 0 0,0-1 0 0 0,0 1 0 0 0,0 0 0 0 0,0-1 0 0 0,1 0 0 0 0,-1 1 0 0 0,0-1 0 0 0,0 0 0 0 0,0 0 1 0 0,1 0-1 0 0,-1-1 0 0 0,0 1 0 0 0,0 0 0 0 0,0-1 0 0 0,0 1 0 0 0,1-1 0 0 0,-1 0 0 0 0,0 0 0 0 0,0 0 0 0 0,0 0 0 0 0,-1 0 1 0 0,1 0-1 0 0,0 0 0 0 0,1-2-10 0 0,0 2-4 0 0,1 0-1 0 0,-1 0 1 0 0,0-1 0 0 0,0 1 0 0 0,1-1-1 0 0,-1 0 1 0 0,0 0 0 0 0,-1-1 0 0 0,1 1-1 0 0,0 0 1 0 0,-1-1 0 0 0,1 0 0 0 0,-1 1 0 0 0,0-1-1 0 0,0 0 1 0 0,0 0 0 0 0,0 0 0 0 0,0-1-1 0 0,-1 1 1 0 0,1 0 0 0 0,-1-1 0 0 0,0 1 0 0 0,0-1-1 0 0,0 1 1 0 0,-1-1 0 0 0,1 1 0 0 0,-1-1-1 0 0,0 1 1 0 0,0-1 0 0 0,0 0 0 0 0,0 1 0 0 0,-1-1-1 0 0,1 1 1 0 0,-1-1 0 0 0,0 1 0 0 0,0-1-1 0 0,0 1 1 0 0,-1-1 0 0 0,1 1 0 0 0,-1 0-1 0 0,0 0 1 0 0,0 0 0 0 0,0 0 0 0 0,0 0 0 0 0,0 0-1 0 0,-1 0 1 0 0,1 1 0 0 0,-1-1 0 0 0,0 1-1 0 0,0 0 1 0 0,0 0 0 0 0,0 0 0 0 0,-1-1 4 0 0,1 1 6 0 0,1 0 1 0 0,0 0-1 0 0,-1 1 0 0 0,1-1 1 0 0,-1 1-1 0 0,0-1 1 0 0,1 1-1 0 0,-1 0 0 0 0,0 0 1 0 0,0 0-1 0 0,0 0 1 0 0,0 1-1 0 0,0-1 1 0 0,0 1-1 0 0,0-1 0 0 0,0 1 1 0 0,0 0-1 0 0,0 1 1 0 0,0-1-1 0 0,0 0 0 0 0,0 1 1 0 0,0-1-1 0 0,1 1 1 0 0,-1 0-1 0 0,0 0 1 0 0,0 0-1 0 0,0 1 0 0 0,1-1 1 0 0,-1 1-1 0 0,1-1 1 0 0,-1 1-1 0 0,1 0 0 0 0,-1 0 1 0 0,1 0-1 0 0,0 0 1 0 0,0 0-1 0 0,0 0 1 0 0,0 1-1 0 0,1-1 0 0 0,-1 1 1 0 0,1 0-1 0 0,-1-1 1 0 0,1 1-1 0 0,0 0 0 0 0,0 0 1 0 0,0-1-1 0 0,0 1 1 0 0,1 0-1 0 0,-1 0 1 0 0,1 0-1 0 0,-1 0 0 0 0,1 0 1 0 0,0 1-7 0 0,2-3 0 0 0,-1 1 1 0 0,1-1 0 0 0,0 0 0 0 0,-1 0-1 0 0,1 0 1 0 0,0 0 0 0 0,0 0 0 0 0,0-1-1 0 0,0 1 1 0 0,0 0 0 0 0,0-1-1 0 0,0 1 1 0 0,0-1 0 0 0,0 0 0 0 0,0 0-1 0 0,0 0 1 0 0,0 0 0 0 0,0 0-1 0 0,0 0 1 0 0,0 0 0 0 0,0-1 0 0 0,0 1-1 0 0,0-1 1 0 0,0 1 0 0 0,0-1-1 0 0,-1 0 1 0 0,1 0 0 0 0,0 0 0 0 0,0 0-1 0 0,-1 0 1 0 0,1 0 0 0 0,0 0 0 0 0,-1-1-1 0 0,1 1 1 0 0,-1-1 0 0 0,0 1-1 0 0,1-1 1 0 0,-1 1 0 0 0,0-1 0 0 0,0 0-1 0 0,0 0 1 0 0,0 1 0 0 0,0-1-1 0 0,0 0 1 0 0,-1 0 0 0 0,1 0 0 0 0,-1 0-1 0 0,1 0 1 0 0,-1-1-1 0 0,0-1 5 0 0,0 0 0 0 0,-1 1 0 0 0,0-1 0 0 0,1 1 0 0 0,-1-1 0 0 0,-1 1 0 0 0,1-1-1 0 0,0 1 1 0 0,-1 0 0 0 0,0 0 0 0 0,0-1 0 0 0,0 1 0 0 0,0 0 0 0 0,0 1 0 0 0,0-1 0 0 0,-1 0 0 0 0,0 1 0 0 0,1-1 0 0 0,-1 1 0 0 0,0 0-1 0 0,0 0 1 0 0,0 0 0 0 0,0 0 0 0 0,-1 1 0 0 0,1-1 0 0 0,0 1 0 0 0,-1 0 0 0 0,1 0 0 0 0,-1 0 0 0 0,1 0 0 0 0,-1 0 0 0 0,0 1 0 0 0,1 0-1 0 0,-1 0 1 0 0,1 0 0 0 0,-1 0 0 0 0,0 0 0 0 0,1 1 0 0 0,-1 0 0 0 0,1-1 0 0 0,-1 1 0 0 0,0 1-5 0 0,-3 0-30 0 0,1 1 0 0 0,0 0 0 0 0,1 0 0 0 0,-1 0 0 0 0,0 1 0 0 0,1 0 0 0 0,0 0 0 0 0,0 0 0 0 0,0 0 0 0 0,0 1 0 0 0,1 0 0 0 0,-1 0 0 0 0,1 0 0 0 0,1 1 0 0 0,-1-1 0 0 0,1 1 0 0 0,0 0 0 0 0,0 0 0 0 0,0 2 30 0 0,-9 45-8046 0 0,23-37 450 0 0,1-14 5660 0 0</inkml:trace>
  <inkml:trace contextRef="#ctx0" brushRef="#br2" timeOffset="34663.17">2650 3 28 0 0,'0'0'1111'0'0,"0"0"106"0"0,0 0 43 0 0,0 0-193 0 0,0 0-257 0 0,0 0-218 0 0,0 0-167 0 0,0 0-114 0 0,0 0-73 0 0,0 0-36 0 0,0 0 6 0 0,46 37 5398 0 0,41 30-3010 0 0,-83-63-2571 0 0,-4-5 2 0 0,0 0 0 0 0,0 0 0 0 0,0 0 0 0 0,0 0-1 0 0,0 0 1 0 0,0 0 0 0 0,0 0 0 0 0,0 1 0 0 0,1-1 0 0 0,-1 0 0 0 0,0 0-1 0 0,1 0 1 0 0,-1 0 0 0 0,0 0 0 0 0,1 0 0 0 0,-1 1 0 0 0,1-1-1 0 0,-1 0 1 0 0,1 0 0 0 0,-1 1 0 0 0,1-1 0 0 0,0 0 0 0 0,-1 1-1 0 0,1-1 1 0 0,0 1 0 0 0,0-1 0 0 0,0 1 0 0 0,-1-1 0 0 0,1 1 0 0 0,0-1-1 0 0,0 1 1 0 0,0 0 0 0 0,0-1 0 0 0,0 1 0 0 0,-1 0 0 0 0,1 0-1 0 0,0 0 1 0 0,0 0 0 0 0,0 0 0 0 0,0 0 0 0 0,0 0 0 0 0,0 0 0 0 0,0 0-1 0 0,0 0 1 0 0,0 0 0 0 0,0 0 0 0 0,-1 1 0 0 0,1-1 0 0 0,0 0-1 0 0,0 1 1 0 0,0-1 0 0 0,0 1 0 0 0,-1-1 0 0 0,1 1 0 0 0,0-1-1 0 0,0 1 1 0 0,-1 0 0 0 0,1-1 0 0 0,0 1 0 0 0,-1 0 0 0 0,1-1 0 0 0,-1 1-1 0 0,1 0 1 0 0,-1 0 0 0 0,1 0 0 0 0,-1 0 0 0 0,0-1 0 0 0,1 2-27 0 0,0-6 18 0 0,0 0 1 0 0,0 0-1 0 0,0 0 1 0 0,0-1-1 0 0,0 1 1 0 0,-1 0-1 0 0,0 0 1 0 0,0 0-1 0 0,0 0 1 0 0,0 0-1 0 0,-1-1 1 0 0,0 1-1 0 0,0 0 1 0 0,0 0 0 0 0,0 0-1 0 0,0 0 1 0 0,-1 1-1 0 0,0-1 1 0 0,0 0-1 0 0,0 1 1 0 0,0-1-1 0 0,-1 1 1 0 0,1-1-1 0 0,-3-1-18 0 0,-11 62 856 0 0,16-57-846 0 0,0 0 13 0 0,0 0 9 0 0,-49-22 303 0 0,-35-11-954 0 0,78 41-4559 0 0,4 4-5060 0 0,2-8 8355 0 0</inkml:trace>
  <inkml:trace contextRef="#ctx0" brushRef="#br3" timeOffset="41765.386">829 1630 320 0 0,'-5'0'446'0'0,"0"-1"0"0"0,0 1 0 0 0,0 0-1 0 0,0 0 1 0 0,0 0 0 0 0,0 1 0 0 0,0-1 0 0 0,1 1 0 0 0,-1 1-1 0 0,0-1 1 0 0,0 1 0 0 0,1-1 0 0 0,-1 1 0 0 0,1 1 0 0 0,-1-1 0 0 0,1 1-1 0 0,0-1 1 0 0,0 1 0 0 0,0 0 0 0 0,1 1 0 0 0,-1-1 0 0 0,1 1-1 0 0,-1-1 1 0 0,0 3-446 0 0,5-4 111 0 0,0 1 0 0 0,0-1 0 0 0,0 0 0 0 0,1 0 0 0 0,-1 0 0 0 0,0 0 0 0 0,1 0 0 0 0,0 0-1 0 0,-1 0 1 0 0,1-1 0 0 0,0 1 0 0 0,0 0 0 0 0,0-1 0 0 0,0 0 0 0 0,0 1 0 0 0,1-1 0 0 0,-1 0 0 0 0,0 0-1 0 0,0 0 1 0 0,1-1 0 0 0,-1 1 0 0 0,1 0 0 0 0,-1-1 0 0 0,0 0 0 0 0,1 1 0 0 0,-1-1 0 0 0,1 0 0 0 0,-1 0-1 0 0,1-1 1 0 0,-1 1 0 0 0,1 0 0 0 0,-1-1 0 0 0,1 1 0 0 0,-1-1 0 0 0,0 0 0 0 0,1 0 0 0 0,-1 0 0 0 0,0 0-1 0 0,0 0 1 0 0,0-1 0 0 0,0 1 0 0 0,1-1-111 0 0,6-1 26 0 0,0 0-1 0 0,-1-1 0 0 0,1 0 1 0 0,-1 0-1 0 0,0-1 1 0 0,0 0-1 0 0,-1 0 1 0 0,1-1-1 0 0,-1 0 1 0 0,0 0-1 0 0,-1-1 0 0 0,1 1 1 0 0,-1-2-1 0 0,-1 1 1 0 0,0-1-1 0 0,0 0 1 0 0,0 0-1 0 0,0-2-25 0 0,-4 9-4 0 0,-1 0 1 0 0,0 0-1 0 0,0 0 0 0 0,1-1 1 0 0,-1 1-1 0 0,0 0 0 0 0,0 0 1 0 0,0 0-1 0 0,0 0 0 0 0,-1 0 0 0 0,1-1 1 0 0,0 1-1 0 0,0 0 0 0 0,-1 0 1 0 0,1 0-1 0 0,-1 0 0 0 0,1 0 0 0 0,-1 0 1 0 0,1 0-1 0 0,-1 0 0 0 0,1 0 1 0 0,-1 0-1 0 0,0 0 0 0 0,0 0 1 0 0,1 1-1 0 0,-1-1 0 0 0,0 0 0 0 0,0 0 1 0 0,0 1-1 0 0,0-1 0 0 0,0 1 1 0 0,0-1-1 0 0,0 1 0 0 0,0-1 0 0 0,0 1 1 0 0,0-1-1 0 0,0 1 0 0 0,-1 0 1 0 0,1 0-1 0 0,0-1 0 0 0,0 1 1 0 0,0 0-1 0 0,0 0 0 0 0,0 0 0 0 0,-1 1 1 0 0,1-1-1 0 0,0 0 0 0 0,0 0 1 0 0,0 0-1 0 0,0 1 0 0 0,0-1 4 0 0,-58 15 94 0 0,-4 62 1525 0 0,62-75-1588 0 0,0 0 0 0 0,0 0-1 0 0,0 0 1 0 0,1 0 0 0 0,-1 0-1 0 0,1 0 1 0 0,0 0 0 0 0,-1 0-1 0 0,1 0 1 0 0,0 0 0 0 0,0 0-1 0 0,0 0 1 0 0,0 0 0 0 0,1 1-1 0 0,-1-1 1 0 0,1 0 0 0 0,-1 0-1 0 0,1 0 1 0 0,0 0-1 0 0,-1 0 1 0 0,1 0 0 0 0,0 0-1 0 0,0-1 1 0 0,0 1 0 0 0,1 0-1 0 0,-1 0 1 0 0,0-1 0 0 0,1 1-1 0 0,-1-1 1 0 0,1 1 0 0 0,0-1-1 0 0,-1 0 1 0 0,1 0 0 0 0,0 1-1 0 0,0-1 1 0 0,0 0 0 0 0,0-1-1 0 0,-1 1 1 0 0,1 0-1 0 0,1 0 1 0 0,-1-1 0 0 0,0 1-1 0 0,0-1 1 0 0,0 0 0 0 0,1 0-31 0 0,4 1-6 0 0,0-1 0 0 0,0 0 0 0 0,0 0 0 0 0,0-1 1 0 0,0 0-1 0 0,0-1 0 0 0,0 1 0 0 0,0-1 0 0 0,-1 0 0 0 0,1-1 0 0 0,-1 0 1 0 0,1 0-1 0 0,-1 0 0 0 0,0-1 0 0 0,0 0 0 0 0,-1 0 0 0 0,1 0 1 0 0,-1-1-1 0 0,0 0 0 0 0,0 0 0 0 0,0 0 0 0 0,-1 0 0 0 0,1-1 1 0 0,-2 0-1 0 0,1 0 0 0 0,0 0 0 0 0,-1 0 0 0 0,0-1 0 0 0,0-3 6 0 0,-5 6-9 0 0,-1 0-1 0 0,0 0 0 0 0,0 0 1 0 0,0 0-1 0 0,-1 1 0 0 0,1-1 1 0 0,-1 1-1 0 0,0 0 0 0 0,0 0 1 0 0,0 0-1 0 0,0 0 0 0 0,-1 1 0 0 0,1-1 1 0 0,-1 1-1 0 0,1 1 0 0 0,-1-1 1 0 0,0 0-1 0 0,0 1 0 0 0,1 0 1 0 0,-1 0-1 0 0,0 1 0 0 0,0-1 1 0 0,0 1-1 0 0,0 0 0 0 0,0 1 1 0 0,0-1-1 0 0,0 1 0 0 0,0 0 0 0 0,0 0 1 0 0,0 0-1 0 0,1 1 0 0 0,-1 0 1 0 0,0 0-1 0 0,-2 1 10 0 0,0-1 40 0 0,0 0 0 0 0,1 0 0 0 0,-1 1 0 0 0,1 0 0 0 0,-1 0 0 0 0,1 1 0 0 0,0 0 0 0 0,0 0 0 0 0,1 0 0 0 0,-1 0 0 0 0,1 1 0 0 0,0 0 0 0 0,0 0-1 0 0,1 1 1 0 0,-1-1 0 0 0,-1 4-40 0 0,7-7 7 0 0,0 0 0 0 0,1-1 0 0 0,-1 1 0 0 0,0 0 0 0 0,1-1 0 0 0,-1 0-1 0 0,1 1 1 0 0,0-1 0 0 0,-1 0 0 0 0,1 0 0 0 0,0 0 0 0 0,0 0-1 0 0,-1 0 1 0 0,1 0 0 0 0,0 0 0 0 0,0-1 0 0 0,0 1 0 0 0,0-1 0 0 0,0 1-1 0 0,0-1 1 0 0,0 0 0 0 0,0 0 0 0 0,1 0 0 0 0,-1 0 0 0 0,0 0-1 0 0,0 0 1 0 0,0-1 0 0 0,0 1 0 0 0,0-1 0 0 0,0 1 0 0 0,0-1 0 0 0,0 0-1 0 0,-1 0 1 0 0,1 0 0 0 0,0 0 0 0 0,0 0 0 0 0,0 0-7 0 0,106-59-261 0 0,-106 58 246 0 0,-1 1 0 0 0,1-1 0 0 0,-1 0 0 0 0,1 0 0 0 0,-1 0 0 0 0,0 1 1 0 0,1-1-1 0 0,-1-1 0 0 0,0 1 0 0 0,0 0 0 0 0,-1 0 0 0 0,1 0 0 0 0,0-1 0 0 0,-1 1 0 0 0,1 0 0 0 0,-1 0 1 0 0,0-1-1 0 0,0 1 0 0 0,1 0 0 0 0,-2-1 0 0 0,1 1 0 0 0,0 0 0 0 0,0-1 0 0 0,-1 1 0 0 0,1 0 0 0 0,-1-1 1 0 0,0 1-1 0 0,0 0 0 0 0,0 0 0 0 0,0 0 0 0 0,0 0 0 0 0,0 0 0 0 0,-1 0 0 0 0,1 0 0 0 0,0 0 0 0 0,-1 0 0 0 0,0 1 1 0 0,1-1-1 0 0,-1 1 0 0 0,0-1 0 0 0,0 1 0 0 0,0 0 0 0 0,0-1 0 0 0,0 1 0 0 0,0 0 0 0 0,0 0 0 0 0,0 0 1 0 0,-1 1-1 0 0,1-1 0 0 0,-1 0 15 0 0,-111-22 276 0 0,111 22-249 0 0,0 1 0 0 0,0 0 0 0 0,0 0 0 0 0,0 0 1 0 0,0 1-1 0 0,0-1 0 0 0,0 1 0 0 0,0-1 0 0 0,0 1 0 0 0,0 0 1 0 0,1 0-1 0 0,-1 0 0 0 0,0 1 0 0 0,1-1 0 0 0,-1 1 0 0 0,1-1 1 0 0,-1 1-1 0 0,1 0 0 0 0,0 0 0 0 0,-1 0 0 0 0,1 0 1 0 0,0 1-1 0 0,1-1 0 0 0,-1 0 0 0 0,0 1 0 0 0,1-1 0 0 0,-1 1 1 0 0,1 0-1 0 0,0-1 0 0 0,0 1 0 0 0,0 0 0 0 0,0 0 0 0 0,0 0 1 0 0,1 0-1 0 0,-1 0 0 0 0,1 0 0 0 0,0 1-27 0 0,0-1 0 0 0,0-1-1 0 0,0 1 1 0 0,0 0-1 0 0,0 0 1 0 0,1-1-1 0 0,0 1 1 0 0,-1 0-1 0 0,1 0 0 0 0,0-1 1 0 0,0 1-1 0 0,1-1 1 0 0,-1 1-1 0 0,1-1 1 0 0,-1 0-1 0 0,1 1 1 0 0,-1-1-1 0 0,1 0 1 0 0,0 0-1 0 0,0 0 1 0 0,0 0-1 0 0,1 0 1 0 0,-1-1-1 0 0,0 1 1 0 0,1-1-1 0 0,-1 1 1 0 0,1-1-1 0 0,-1 0 1 0 0,1 0-1 0 0,-1 0 1 0 0,1 0-1 0 0,0-1 1 0 0,0 1-1 0 0,-1-1 1 0 0,1 1-1 0 0,0-1 0 0 0,0 0 1 0 0,0 0-1 0 0,-1 0 1 0 0,1-1 0 0 0,57-9-3185 0 0,-13-15-4545 0 0,-14-7 2343 0 0,-16 15 3268 0 0</inkml:trace>
  <inkml:trace contextRef="#ctx0" brushRef="#br3" timeOffset="42624.558">1447 1263 712 0 0,'-46'-18'8077'0'0,"-2"71"-4422"0"0,48 53 265 0 0,1-104-3883 0 0,0 1 0 0 0,0-1 0 0 0,0 0 0 0 0,0 0 0 0 0,1 0 0 0 0,-1 0 0 0 0,1 0 0 0 0,-1 0 0 0 0,1 0 0 0 0,0 0 0 0 0,0-1 0 0 0,0 1 0 0 0,0-1 0 0 0,0 1 0 0 0,0-1 0 0 0,0 0 0 0 0,0 0 0 0 0,1 0 0 0 0,-1 0 0 0 0,0 0 0 0 0,1 0 0 0 0,-1-1 0 0 0,1 1 0 0 0,-1-1 0 0 0,1 1 0 0 0,-1-1 0 0 0,1 0 0 0 0,-1 0 0 0 0,1 0 0 0 0,-1-1 0 0 0,0 1 0 0 0,1-1 0 0 0,-1 1 0 0 0,1-1 0 0 0,-1 0 1 0 0,0 0-1 0 0,1 0 0 0 0,-1 0 0 0 0,0 0 0 0 0,0 0 0 0 0,1-1-37 0 0,3 0 3 0 0,0 0 1 0 0,0 0-1 0 0,-1-1 1 0 0,1 0-1 0 0,-1 0 1 0 0,1-1-1 0 0,-1 1 1 0 0,0-1-1 0 0,0-1 1 0 0,0 1-1 0 0,-1 0 1 0 0,0-1 0 0 0,1 0-1 0 0,-2 0 1 0 0,1 0-1 0 0,-1-1 1 0 0,1 1-1 0 0,-2-1 1 0 0,1 0-1 0 0,0 0 1 0 0,-1 0-1 0 0,0 0 1 0 0,-1 0-1 0 0,1 0 1 0 0,-1-1-1 0 0,-1 1 1 0 0,1 0-1 0 0,-1-1 1 0 0,0 1 0 0 0,0-1-1 0 0,-1 1 1 0 0,0 0-1 0 0,0-1 1 0 0,-1-2-4 0 0,-2 6 27 0 0,-1 1 0 0 0,1-1 1 0 0,-1 1-1 0 0,1 0 0 0 0,-1 0 1 0 0,0 0-1 0 0,0 1 0 0 0,1 0 0 0 0,-1 0 1 0 0,0 0-1 0 0,0 0 0 0 0,-1 1 1 0 0,1 0-1 0 0,0 0 0 0 0,0 0 1 0 0,0 1-1 0 0,0-1 0 0 0,0 1 1 0 0,0 1-1 0 0,0-1 0 0 0,1 1 1 0 0,-1-1-1 0 0,0 1 0 0 0,1 1 0 0 0,-1-1 1 0 0,1 1-1 0 0,0-1 0 0 0,0 1 1 0 0,0 0-1 0 0,0 1 0 0 0,0-1 1 0 0,1 1-1 0 0,-1 0 0 0 0,1 0 1 0 0,0 0-1 0 0,0 0 0 0 0,0 0 0 0 0,1 1 1 0 0,0-1-1 0 0,0 1 0 0 0,0 0 1 0 0,0-1-1 0 0,1 1 0 0 0,-1 0 1 0 0,1 0-1 0 0,1 0 0 0 0,-1 0 1 0 0,1 0-1 0 0,0 0 0 0 0,0 0 1 0 0,0 0-1 0 0,0 0 0 0 0,1 0 0 0 0,1 3-27 0 0,2-6 5 0 0,1 0-1 0 0,-1 0 1 0 0,1 0-1 0 0,-1-1 0 0 0,1 1 1 0 0,0-1-1 0 0,0 0 0 0 0,0-1 1 0 0,0 1-1 0 0,0-1 1 0 0,-1 0-1 0 0,1 0 0 0 0,0 0 1 0 0,0-1-1 0 0,0 0 1 0 0,0 0-1 0 0,0 0 0 0 0,-1-1 1 0 0,1 1-1 0 0,0-1 0 0 0,-1 0 1 0 0,0 0-1 0 0,1-1 1 0 0,-1 1-1 0 0,0-1 0 0 0,0 0 1 0 0,0 0-1 0 0,-1-1 0 0 0,1 1 1 0 0,0-2-5 0 0,39-53-201 0 0,-43 57 197 0 0,1 0 0 0 0,-1-1 0 0 0,1 1 1 0 0,-1 0-1 0 0,1 0 0 0 0,-1-1 0 0 0,0 1 1 0 0,0 0-1 0 0,0-1 0 0 0,0 1 0 0 0,0 0 0 0 0,0-1 1 0 0,0 1-1 0 0,0 0 0 0 0,-1-1 0 0 0,1 1 0 0 0,0 0 1 0 0,-1-1-1 0 0,1 1 0 0 0,-1 0 0 0 0,0 0 1 0 0,1-1-1 0 0,-1 1 0 0 0,0 0 0 0 0,0 0 0 0 0,1 0 1 0 0,-1 0-1 0 0,0 0 0 0 0,0 0 0 0 0,0 0 0 0 0,0 1 1 0 0,0-1-1 0 0,-1 0 0 0 0,1 0 0 0 0,0 1 1 0 0,0-1-1 0 0,0 1 0 0 0,-1-1 0 0 0,1 1 0 0 0,0-1 1 0 0,0 1-1 0 0,-1 0 0 0 0,1 0 0 0 0,0 0 0 0 0,-1 0 1 0 0,1 0-1 0 0,-1 0 0 0 0,1 0 0 0 0,0 0 1 0 0,-1 0-1 0 0,0 1 4 0 0,-8-1 14 0 0,1 1 0 0 0,-1 1-1 0 0,1-1 1 0 0,0 2 0 0 0,-1-1 0 0 0,1 1 0 0 0,0 1 0 0 0,0-1 0 0 0,1 1 0 0 0,-1 1 0 0 0,1 0-1 0 0,0 0 1 0 0,0 1 0 0 0,1 0 0 0 0,-1 0 0 0 0,1 1 0 0 0,1-1 0 0 0,-1 2 0 0 0,1-1-1 0 0,1 1 1 0 0,-1 0 0 0 0,1 0 0 0 0,-2 5-14 0 0,7-11 2 0 0,0-1 0 0 0,1 0 1 0 0,-1 0-1 0 0,1 0 0 0 0,-1 0 0 0 0,1 0 0 0 0,-1 0 1 0 0,1 0-1 0 0,0 0 0 0 0,0 0 0 0 0,-1 0 0 0 0,1 0 0 0 0,0-1 1 0 0,0 1-1 0 0,0 0 0 0 0,0-1 0 0 0,0 1 0 0 0,0 0 0 0 0,0-1 1 0 0,0 1-1 0 0,0-1 0 0 0,0 1 0 0 0,0-1 0 0 0,1 0 1 0 0,-1 1-1 0 0,0-1 0 0 0,0 0 0 0 0,0 0 0 0 0,0 0 0 0 0,1 0 1 0 0,-1 0-1 0 0,0 0 0 0 0,0 0 0 0 0,0 0 0 0 0,1-1 0 0 0,-1 1 1 0 0,0 0-1 0 0,0-1 0 0 0,0 1 0 0 0,0-1 0 0 0,0 1 1 0 0,0-1-1 0 0,0 0 0 0 0,0 1 0 0 0,0-1 0 0 0,0 0 0 0 0,0 0 1 0 0,0 1-1 0 0,-1-1 0 0 0,1 0 0 0 0,0 0 0 0 0,0 0 0 0 0,-1 0 1 0 0,1 0-1 0 0,-1 0 0 0 0,1 0 0 0 0,0-1-2 0 0,3 0-1 0 0,0 1 0 0 0,0-1 0 0 0,0-1 1 0 0,0 1-1 0 0,-1 0 0 0 0,1-1 0 0 0,-1 0 0 0 0,1 0 0 0 0,-1 0 0 0 0,0 0 0 0 0,0 0 1 0 0,0-1-1 0 0,0 0 0 0 0,-1 1 0 0 0,0-1 0 0 0,1 0 0 0 0,-1 0 0 0 0,-1 0 0 0 0,1 0 0 0 0,-1-1 1 0 0,1 1-1 0 0,-1 0 0 0 0,0-1 0 0 0,-1 1 0 0 0,1 0 0 0 0,-1-1 0 0 0,0 1 0 0 0,0-1 1 0 0,0 1-1 0 0,-1-1 0 0 0,1 1 0 0 0,-1-1 0 0 0,0 1 0 0 0,-1 0 0 0 0,1 0 0 0 0,-1-1 0 0 0,1 1 1 0 0,-1 0-1 0 0,-1 0 0 0 0,-1-3 1 0 0,-52-4 126 0 0,14 45-3332 0 0,38-28 2310 0 0,0 0-1 0 0,0 1 0 0 0,1-1 0 0 0,0 1 0 0 0,1-1 1 0 0,-1 1-1 0 0,1 0 0 0 0,0 0 0 0 0,1 0 0 0 0,0 0 0 0 0,0 0 1 0 0,0 1-1 0 0,1-1 0 0 0,0 0 0 0 0,0 1 897 0 0,5 14-1998 0 0</inkml:trace>
  <inkml:trace contextRef="#ctx0" brushRef="#br3" timeOffset="43608.7">2699 2739 1116 0 0,'-43'43'7811'0'0,"18"14"-3654"0"0,24-54-4094 0 0,1 0-1 0 0,-1-1 1 0 0,1 1-1 0 0,0 0 1 0 0,0-1-1 0 0,0 1 1 0 0,0 0-1 0 0,0-1 1 0 0,1 1-1 0 0,-1 0 1 0 0,1-1-1 0 0,-1 1 1 0 0,1-1-1 0 0,0 1 1 0 0,0-1-1 0 0,0 1 1 0 0,1-1-1 0 0,-1 0 1 0 0,1 1-1 0 0,-1-1 1 0 0,1 0 0 0 0,0 0-1 0 0,-1 0 1 0 0,1 0-1 0 0,0 0 1 0 0,0-1-1 0 0,1 1 1 0 0,-1-1-1 0 0,0 1 1 0 0,0-1-1 0 0,1 0 1 0 0,-1 0-1 0 0,1 0 1 0 0,-1 0-1 0 0,1 0 1 0 0,0 0-1 0 0,-1-1 1 0 0,1 1-1 0 0,-1-1 1 0 0,1 0-1 0 0,0 0 1 0 0,0 0-1 0 0,1 0-62 0 0,0 1-11 0 0,0-1-1 0 0,0 1 0 0 0,0-1 1 0 0,0 0-1 0 0,0 0 1 0 0,0 0-1 0 0,0 0 1 0 0,0-1-1 0 0,0 0 0 0 0,0 0 1 0 0,0 0-1 0 0,-1 0 1 0 0,1 0-1 0 0,0-1 0 0 0,0 0 1 0 0,-1 1-1 0 0,1-1 1 0 0,-1-1-1 0 0,0 1 1 0 0,0 0-1 0 0,0-1 0 0 0,0 0 1 0 0,0 0-1 0 0,0 0 1 0 0,-1 0-1 0 0,1 0 1 0 0,-1 0-1 0 0,0-1 0 0 0,0 1 1 0 0,0-1-1 0 0,0 0 1 0 0,-1 1-1 0 0,1-1 1 0 0,-1 0-1 0 0,0 0 0 0 0,0 0 1 0 0,-1 0-1 0 0,1 0 1 0 0,-1 0-1 0 0,0 0 1 0 0,0 0-1 0 0,0 0 0 0 0,0 0 1 0 0,-1 0-1 0 0,0 0 1 0 0,0 0-1 0 0,0 0 1 0 0,0 1-1 0 0,0-1 0 0 0,-2-3 12 0 0,1 6 51 0 0,1 0 0 0 0,0 0 0 0 0,-1-1-1 0 0,1 1 1 0 0,-1 0 0 0 0,1 0-1 0 0,-1 1 1 0 0,0-1 0 0 0,1 0 0 0 0,-1 0-1 0 0,0 1 1 0 0,1-1 0 0 0,-1 1 0 0 0,0 0-1 0 0,0-1 1 0 0,0 1 0 0 0,1 0-1 0 0,-1 0 1 0 0,0 0 0 0 0,0 0 0 0 0,0 1-1 0 0,1-1 1 0 0,-1 0 0 0 0,0 1 0 0 0,0-1-1 0 0,0 1 1 0 0,1-1 0 0 0,-1 1-1 0 0,1 0 1 0 0,-1 0 0 0 0,0 0 0 0 0,1 0-1 0 0,-1 0 1 0 0,1 0 0 0 0,0 0 0 0 0,-1 1-1 0 0,1-1 1 0 0,0 0 0 0 0,0 1-1 0 0,0-1 1 0 0,0 1 0 0 0,0-1 0 0 0,0 1-1 0 0,0 0 1 0 0,0-1 0 0 0,1 1-51 0 0,-34 81 1480 0 0,34-80-1465 0 0,-1-1-1 0 0,1 1 1 0 0,-1 0 0 0 0,1 0-1 0 0,0-1 1 0 0,0 1-1 0 0,1 0 1 0 0,-1 0 0 0 0,1-1-1 0 0,-1 1 1 0 0,1 0 0 0 0,0 0-1 0 0,0-1 1 0 0,0 1-1 0 0,0-1 1 0 0,0 1 0 0 0,0-1-1 0 0,1 1 1 0 0,0-1-1 0 0,-1 0 1 0 0,1 0 0 0 0,0 0-1 0 0,0 0 1 0 0,0 0 0 0 0,0 0-1 0 0,0 0 1 0 0,0-1-1 0 0,1 1 1 0 0,-1-1 0 0 0,1 0-1 0 0,-1 1 1 0 0,1-1 0 0 0,-1 0-1 0 0,1-1 1 0 0,0 1-1 0 0,-1 0 1 0 0,1-1 0 0 0,0 1-1 0 0,0-1 1 0 0,-1 0 0 0 0,4 0-15 0 0,1 0-3 0 0,0-1 0 0 0,-1 0 1 0 0,1 0-1 0 0,0 0 0 0 0,0-1 1 0 0,-1 0-1 0 0,1 0 0 0 0,-1-1 0 0 0,0 1 1 0 0,1-1-1 0 0,-1-1 0 0 0,-1 1 1 0 0,1-1-1 0 0,0 0 0 0 0,-1-1 1 0 0,3-3 2 0 0,-4 5-1 0 0,-2-1 1 0 0,1 1-1 0 0,0-1 1 0 0,-1 0-1 0 0,1 0 1 0 0,-1 0-1 0 0,0 0 1 0 0,-1-1-1 0 0,1 1 1 0 0,-1-1-1 0 0,0 1 1 0 0,0 0 0 0 0,0-1-1 0 0,0 0 1 0 0,-1 1-1 0 0,0-1 1 0 0,0 1-1 0 0,0-1 1 0 0,-1 0-1 0 0,1 1 1 0 0,-1-1-1 0 0,0 1 1 0 0,0-1-1 0 0,-1 1 1 0 0,0 0-1 0 0,1-1 1 0 0,-1 1-1 0 0,-1 0 1 0 0,1 0-1 0 0,0 0 1 0 0,-1 1-1 0 0,0-1 1 0 0,0 1-1 0 0,0-1 1 0 0,0 1-1 0 0,-1 0 1 0 0,1 0-1 0 0,-1 0 1 0 0,0 1-1 0 0,0-1 1 0 0,0 1-1 0 0,0 0 1 0 0,0 0-1 0 0,0 0 1 0 0,-1 1 0 0 0,1-1-1 0 0,-1 1 1 0 0,1 0-1 0 0,-1 0 1 0 0,1 1-1 0 0,-1-1 1 0 0,2 1 43 0 0,0 1 1 0 0,-1-1-1 0 0,1 0 1 0 0,0 1-1 0 0,0-1 0 0 0,0 1 1 0 0,-1 0-1 0 0,1 0 0 0 0,0 0 1 0 0,0 1-1 0 0,0-1 0 0 0,1 1 1 0 0,-1-1-1 0 0,0 1 1 0 0,0 0-1 0 0,1 0 0 0 0,-1 0 1 0 0,1 1-1 0 0,0-1 0 0 0,0 1 1 0 0,0-1-1 0 0,0 1 0 0 0,0 0 1 0 0,0-1-1 0 0,1 1 1 0 0,-1 0-1 0 0,1 0 0 0 0,0 0 1 0 0,0 0-1 0 0,0 0 0 0 0,0 1 1 0 0,1-1-1 0 0,-1 0 0 0 0,1 0 1 0 0,0 1-1 0 0,-1-1 1 0 0,2 0-1 0 0,-1 0 0 0 0,0 1 1 0 0,1-1-1 0 0,-1 0 0 0 0,1 0 1 0 0,0 0-1 0 0,0 0 0 0 0,0 0 1 0 0,1 0-1 0 0,-1 0 1 0 0,1 0-1 0 0,0 1-43 0 0,-1-3-58 0 0,0 0 0 0 0,0 0-1 0 0,0-1 1 0 0,0 1 0 0 0,1-1 0 0 0,-1 1-1 0 0,0-1 1 0 0,0 1 0 0 0,0-1 0 0 0,0 0 0 0 0,0 0-1 0 0,1 1 1 0 0,-1-1 0 0 0,0 0 0 0 0,0 0 0 0 0,0 0-1 0 0,1 0 1 0 0,-1 0 0 0 0,0-1 0 0 0,0 1-1 0 0,0 0 1 0 0,1 0 0 0 0,-1-1 0 0 0,0 1 0 0 0,0-1-1 0 0,0 1 1 0 0,0-1 0 0 0,0 0 0 0 0,0 1 0 0 0,0-1-1 0 0,0 0 1 0 0,0 1 0 0 0,0-1 0 0 0,0 0-1 0 0,-1 0 1 0 0,1 0 0 0 0,0 0 0 0 0,0 0 0 0 0,-1 0-1 0 0,1 0 1 0 0,-1 0 0 0 0,1 0 0 0 0,-1-1 58 0 0,23-48-6671 0 0,-13-26-2117 0 0,-10 46 6530 0 0</inkml:trace>
  <inkml:trace contextRef="#ctx0" brushRef="#br3" timeOffset="44358.526">2828 1940 1288 0 0,'-28'29'9065'0'0,"11"28"-6276"0"0,16-53-2719 0 0,0 0 0 0 0,0 0 0 0 0,0 0 0 0 0,0 0 0 0 0,1 0 0 0 0,-1 0-1 0 0,1 0 1 0 0,0 0 0 0 0,0 0 0 0 0,0 0 0 0 0,1 0 0 0 0,0 0 0 0 0,-1 0 0 0 0,2 0 0 0 0,-1 0 0 0 0,0 0 0 0 0,1 0 0 0 0,-1-1 0 0 0,1 1 0 0 0,0 0 0 0 0,0-1 0 0 0,1 0-1 0 0,-1 1 1 0 0,1-1 0 0 0,0 0 0 0 0,-1 0 0 0 0,1-1 0 0 0,1 1 0 0 0,-1 0 0 0 0,0-1 0 0 0,0 0 0 0 0,1 0 0 0 0,0 0 0 0 0,-1 0 0 0 0,1-1 0 0 0,0 1 0 0 0,0-1 0 0 0,0 0 0 0 0,0 0-1 0 0,0 0 1 0 0,0-1 0 0 0,0 1 0 0 0,0-1 0 0 0,0 0 0 0 0,0 0 0 0 0,0-1 0 0 0,0 1 0 0 0,0-1 0 0 0,0 0 0 0 0,4-1-70 0 0,-6 1 9 0 0,0 0 0 0 0,0 0-1 0 0,1 0 1 0 0,-1 0 0 0 0,0 0 0 0 0,0 0 0 0 0,0-1-1 0 0,0 1 1 0 0,-1-1 0 0 0,1 0 0 0 0,0 1 0 0 0,-1-1 0 0 0,1 0-1 0 0,-1 0 1 0 0,1 0 0 0 0,-1 0 0 0 0,0 0 0 0 0,0 0 0 0 0,0-1-1 0 0,0 1 1 0 0,0 0 0 0 0,-1 0 0 0 0,1-1 0 0 0,-1 1 0 0 0,1-1-1 0 0,-1 1 1 0 0,0 0 0 0 0,0-1 0 0 0,0 1 0 0 0,0-1 0 0 0,0 1-1 0 0,-1 0 1 0 0,1-1 0 0 0,-1 1 0 0 0,1 0 0 0 0,-1-1-1 0 0,0 1 1 0 0,0 0 0 0 0,0 0 0 0 0,0 0 0 0 0,-1 0 0 0 0,1 0-1 0 0,0 0 1 0 0,-1 0 0 0 0,0 0 0 0 0,1 0 0 0 0,-1 1 0 0 0,0-1-1 0 0,0 1 1 0 0,0-1 0 0 0,0 1 0 0 0,0 0 0 0 0,0-1 0 0 0,0 1-1 0 0,0 0 1 0 0,0 1 0 0 0,-1-1 0 0 0,-1 0-9 0 0,-2 1 82 0 0,1 2-1 0 0,0-1 1 0 0,-1 1 0 0 0,1 0-1 0 0,0 0 1 0 0,0 0 0 0 0,0 1-1 0 0,0-1 1 0 0,0 1 0 0 0,1 0-1 0 0,-1 1 1 0 0,1-1 0 0 0,0 1-1 0 0,0 0 1 0 0,0 0 0 0 0,1 0 0 0 0,-1 1-1 0 0,1-1 1 0 0,0 1 0 0 0,0 0-1 0 0,1-1 1 0 0,0 1 0 0 0,-1 1-1 0 0,1-1 1 0 0,1 0 0 0 0,-1 0-1 0 0,1 1 1 0 0,0-1 0 0 0,0 1-1 0 0,1-1 1 0 0,0 1 0 0 0,0-1-1 0 0,0 1 1 0 0,0-1 0 0 0,2 6-82 0 0,-2-10 4 0 0,0 1 0 0 0,0-1 0 0 0,1 1 0 0 0,-1-1 0 0 0,0 1 0 0 0,1-1 0 0 0,-1 0 0 0 0,1 1 0 0 0,0-1 0 0 0,-1 0 0 0 0,1 1 1 0 0,0-1-1 0 0,0 0 0 0 0,0 0 0 0 0,0 0 0 0 0,0 1 0 0 0,0-1 0 0 0,0 0 0 0 0,0 0 0 0 0,0-1 0 0 0,0 1 0 0 0,1 0 0 0 0,-1 0 0 0 0,0-1 0 0 0,1 1 0 0 0,-1 0 0 0 0,1-1 0 0 0,-1 1 0 0 0,0-1 1 0 0,1 0-1 0 0,-1 0 0 0 0,1 1 0 0 0,-1-1 0 0 0,1 0 0 0 0,-1 0 0 0 0,1 0 0 0 0,-1-1 0 0 0,1 1 0 0 0,-1 0 0 0 0,1 0 0 0 0,-1-1 0 0 0,1 1 0 0 0,-1-1 0 0 0,0 1 0 0 0,1-1 0 0 0,-1 0 0 0 0,0 0 1 0 0,1 1-1 0 0,-1-1 0 0 0,0 0 0 0 0,0 0 0 0 0,0 0-4 0 0,67-52-222 0 0,-50-4 59 0 0,-18 56 165 0 0,0 0 0 0 0,0 0 0 0 0,1 1 0 0 0,-1-1-1 0 0,0 0 1 0 0,0 0 0 0 0,0 0 0 0 0,0 0 0 0 0,0 0 0 0 0,0 0-1 0 0,-1 0 1 0 0,1 0 0 0 0,0 0 0 0 0,0 0 0 0 0,-1 0-1 0 0,1 1 1 0 0,0-1 0 0 0,-1 0 0 0 0,1 0 0 0 0,-1 0-1 0 0,1 1 1 0 0,-1-1 0 0 0,0 0 0 0 0,1 0 0 0 0,-1 1 0 0 0,0-1-1 0 0,1 1 1 0 0,-1-1 0 0 0,0 0 0 0 0,0 1 0 0 0,1-1-1 0 0,-1 1 1 0 0,0 0 0 0 0,0-1 0 0 0,0 1 0 0 0,0 0-1 0 0,0-1 1 0 0,0 1 0 0 0,0 0 0 0 0,0 0 0 0 0,1 0 0 0 0,-1 0-1 0 0,0 0 1 0 0,0 0 0 0 0,0 0 0 0 0,0 0 0 0 0,0 0-1 0 0,0 1 1 0 0,0-1 0 0 0,0 0 0 0 0,0 0 0 0 0,0 1-1 0 0,1-1 1 0 0,-1 1 0 0 0,0-1 0 0 0,0 1 0 0 0,0-1 0 0 0,1 1-1 0 0,-1-1 1 0 0,0 1-2 0 0,-62 54-51 0 0,47-24-2733 0 0,24-42-7300 0 0,14-21 5515 0 0,-10 11 2744 0 0</inkml:trace>
  <inkml:trace contextRef="#ctx0" brushRef="#br3" timeOffset="45092.73">3810 1408 468 0 0,'-10'-17'15365'0'0,"0"32"-13402"0"0,9-12-1922 0 0,0 0 0 0 0,0 0 0 0 0,0 0 0 0 0,0 0 0 0 0,1 0 0 0 0,-1 0 0 0 0,1 0 0 0 0,0 0 1 0 0,-1 0-1 0 0,1 1 0 0 0,1-1 0 0 0,-1 0 0 0 0,0 0 0 0 0,1 0 0 0 0,0 0 0 0 0,0 0 0 0 0,0 0 1 0 0,0 0-1 0 0,0 0 0 0 0,0 0 0 0 0,1 0 0 0 0,0 0 0 0 0,-1-1 0 0 0,1 1 0 0 0,0-1 0 0 0,0 1 0 0 0,0-1 1 0 0,1 0-1 0 0,-1 0 0 0 0,1 0 0 0 0,-1 0 0 0 0,1 0 0 0 0,-1-1 0 0 0,1 1 0 0 0,0-1 0 0 0,0 1 0 0 0,0-1 1 0 0,0 0-1 0 0,0 0 0 0 0,0 0 0 0 0,0-1 0 0 0,0 1 0 0 0,0-1 0 0 0,1 0 0 0 0,-1 0 0 0 0,0 0 1 0 0,0 0-1 0 0,0 0 0 0 0,0-1 0 0 0,0 1 0 0 0,1-1 0 0 0,-1 0 0 0 0,0 0 0 0 0,0 0 0 0 0,-1 0 0 0 0,1-1 1 0 0,2 0-42 0 0,-1 1-6 0 0,0 0 1 0 0,-1-1-1 0 0,1 1 1 0 0,-1-1-1 0 0,1 1 1 0 0,-1-1 0 0 0,0 0-1 0 0,0 0 1 0 0,1 0-1 0 0,-1-1 1 0 0,-1 1 0 0 0,1-1-1 0 0,0 0 1 0 0,-1 1-1 0 0,1-1 1 0 0,-1 0 0 0 0,0-1-1 0 0,0 1 1 0 0,0 0-1 0 0,0-1 1 0 0,-1 1 0 0 0,1-1-1 0 0,-1 1 1 0 0,0-1-1 0 0,0 0 1 0 0,-1 1-1 0 0,1-1 1 0 0,0 0 0 0 0,-1 0-1 0 0,0 1 1 0 0,0-1-1 0 0,0 0 1 0 0,-1 0 0 0 0,1 0-1 0 0,-1 1 1 0 0,0-1-1 0 0,0 0 1 0 0,0 1 0 0 0,-1-1-1 0 0,1 1 1 0 0,-1-1-1 0 0,0 1 1 0 0,0 0 0 0 0,0-1-1 0 0,-1 0 6 0 0,-2 4 28 0 0,-1 0 0 0 0,1 1 1 0 0,0-1-1 0 0,0 1 0 0 0,-1 0 0 0 0,1 1 0 0 0,0-1 0 0 0,0 1 0 0 0,0 0 0 0 0,0 0 1 0 0,0 0-1 0 0,1 1 0 0 0,-1 0 0 0 0,1 0 0 0 0,-1 0 0 0 0,1 0 0 0 0,0 1 0 0 0,0 0 1 0 0,1 0-1 0 0,-1 0 0 0 0,1 0 0 0 0,0 0 0 0 0,0 1 0 0 0,0-1 0 0 0,1 1 0 0 0,-1 0 1 0 0,1 0-1 0 0,0 0 0 0 0,0 0 0 0 0,1 0 0 0 0,0 0 0 0 0,0 0 0 0 0,0 4-28 0 0,0-8 7 0 0,1 0 0 0 0,-1 0 0 0 0,1 0 0 0 0,-1 0 0 0 0,1 0 0 0 0,0 0 0 0 0,0 0 0 0 0,0 1 0 0 0,-1-1 1 0 0,1 0-1 0 0,0 0 0 0 0,0 0 0 0 0,1 0 0 0 0,-1 1 0 0 0,0-1 0 0 0,0 0 0 0 0,1 0 0 0 0,-1 0 0 0 0,0 0 0 0 0,1 0 0 0 0,-1 0 0 0 0,1 0 0 0 0,-1 0 0 0 0,1 0 0 0 0,0 0 0 0 0,-1 0 0 0 0,1 0 0 0 0,0 0 0 0 0,0 0 0 0 0,0-1 0 0 0,0 1 0 0 0,0 0 0 0 0,-1 0 0 0 0,1-1 0 0 0,0 1 0 0 0,1-1 0 0 0,-1 1 0 0 0,0-1 0 0 0,0 1 0 0 0,0-1 0 0 0,0 0 0 0 0,0 1 0 0 0,0-1 0 0 0,0 0 0 0 0,1 0 0 0 0,-1 0 1 0 0,0 0-1 0 0,0 0 0 0 0,0 0 0 0 0,0 0 0 0 0,1-1 0 0 0,-1 1 0 0 0,0 0 0 0 0,0-1 0 0 0,0 1 0 0 0,0 0 0 0 0,0-1 0 0 0,0 1 0 0 0,0-1 0 0 0,0 0 0 0 0,0 1 0 0 0,1-2-7 0 0,68-32-74 0 0,-67 33 66 0 0,-1 0 0 0 0,1-1-1 0 0,0 1 1 0 0,-1-1 0 0 0,1 1-1 0 0,-1-1 1 0 0,1 0 0 0 0,-1 0 0 0 0,0 0-1 0 0,0 0 1 0 0,0 0 0 0 0,0 0-1 0 0,0-1 1 0 0,0 1 0 0 0,-1-1-1 0 0,1 1 1 0 0,-1-1 0 0 0,1 1 0 0 0,-1-1-1 0 0,0 0 1 0 0,0 0 0 0 0,-1 0-1 0 0,1 0 1 0 0,0 0 0 0 0,-1 0-1 0 0,0 0 1 0 0,0 0 0 0 0,0 0 0 0 0,0 1-1 0 0,0-1 1 0 0,0 0 0 0 0,-1 0-1 0 0,0 0 1 0 0,1 0 0 0 0,-1 0-1 0 0,0 0 1 0 0,0 0 0 0 0,-1 1-1 0 0,1-1 1 0 0,-1 0 0 0 0,1 1 0 0 0,-1 0-1 0 0,0-1 1 0 0,0 1 0 0 0,0 0-1 0 0,0 0 1 0 0,0 0 0 0 0,0 0-1 0 0,-1 0 1 0 0,1 0 0 0 0,-2 0 8 0 0,-2 2 40 0 0,1 1 0 0 0,-1 0 0 0 0,0 0 0 0 0,0 0 0 0 0,0 1 0 0 0,1-1 0 0 0,-1 2 0 0 0,1-1 0 0 0,0 0 0 0 0,-1 1 0 0 0,1 0 0 0 0,0 1 0 0 0,1-1 0 0 0,-1 1 0 0 0,0-1 0 0 0,1 2 1 0 0,0-1-1 0 0,0 0 0 0 0,0 1 0 0 0,1-1 0 0 0,-2 3-40 0 0,-19 18-1055 0 0,23-25 541 0 0,-1 0-1 0 0,0 1 1 0 0,1-1-1 0 0,-1 0 1 0 0,0 0 0 0 0,0 0-1 0 0,1-1 1 0 0,-1 1 0 0 0,0 0-1 0 0,1-1 1 0 0,-1 1 0 0 0,0-1-1 0 0,1 1 1 0 0,-1-1 0 0 0,1 0-1 0 0,-1 0 1 0 0,1 1 0 0 0,-1-1-1 0 0,1 0 1 0 0,0 0 0 0 0,-1-1-1 0 0,1 1 1 0 0,0 0 0 0 0,0 0-1 0 0,0-1 1 0 0,0 1 0 0 0,0 0-1 0 0,0-1 1 0 0,0 1 0 0 0,0-1-1 0 0,1 1 1 0 0,-1-2 514 0 0,-5-4-1448 0 0,-4-4-465 0 0</inkml:trace>
  <inkml:trace contextRef="#ctx0" brushRef="#br3" timeOffset="45733.263">3451 880 668 0 0,'-8'-28'9777'0'0,"-13"45"-4968"0"0,-13 47-1792 0 0,32-62-3001 0 0,0 1 0 0 0,1 0 0 0 0,-1-1 0 0 0,1 1 0 0 0,0 0 0 0 0,0 0 0 0 0,0 0 0 0 0,0-1 0 0 0,0 1 0 0 0,1 0 0 0 0,-1 0 0 0 0,1 0 0 0 0,0 0 0 0 0,0 0 0 0 0,0 0 0 0 0,0 0 0 0 0,1 0 0 0 0,-1 0 0 0 0,1 0 0 0 0,0 0 0 0 0,0 0 0 0 0,0 0 0 0 0,0 0-1 0 0,0 0 1 0 0,1-1 0 0 0,-1 1 0 0 0,1-1 0 0 0,-1 1 0 0 0,1-1 0 0 0,0 1 0 0 0,0-1 0 0 0,0 0 0 0 0,1 0 0 0 0,-1 0 0 0 0,0 0 0 0 0,1-1 0 0 0,-1 1 0 0 0,1 0 0 0 0,0-1 0 0 0,-1 0 0 0 0,1 0 0 0 0,0 0 0 0 0,0 0 0 0 0,0 0 0 0 0,0 0 0 0 0,0-1 0 0 0,0 1 0 0 0,0-1 0 0 0,0 0 0 0 0,0 0 0 0 0,0 0 0 0 0,0 0 0 0 0,0-1 0 0 0,0 1 0 0 0,0-1 0 0 0,0 0-16 0 0,2 0-6 0 0,-1 0 0 0 0,0 0 0 0 0,0 0-1 0 0,0-1 1 0 0,0 1 0 0 0,0-1 0 0 0,0 0 0 0 0,0 0 0 0 0,-1-1 0 0 0,1 1 0 0 0,-1-1 0 0 0,1 0 0 0 0,-1 0 0 0 0,0 0 0 0 0,0 0 0 0 0,-1 0 0 0 0,1-1 0 0 0,0 1-1 0 0,-1-1 1 0 0,0 0 0 0 0,0 0 0 0 0,0 0 0 0 0,-1 0 0 0 0,1 0 0 0 0,-1 0 0 0 0,0 0 0 0 0,0 0 0 0 0,0-1 0 0 0,-1 1 0 0 0,1 0 0 0 0,-1 0 0 0 0,0-1 0 0 0,0 1-1 0 0,-1 0 1 0 0,1-1 0 0 0,-1 1 0 0 0,0 0 0 0 0,0 0 0 0 0,-2-3 6 0 0,2 6 30 0 0,-1 0-1 0 0,0 1 1 0 0,-1-1-1 0 0,1 1 1 0 0,0-1-1 0 0,0 1 1 0 0,0 0-1 0 0,0-1 1 0 0,0 1 0 0 0,0 0-1 0 0,0 1 1 0 0,-1-1-1 0 0,1 0 1 0 0,0 1-1 0 0,0-1 1 0 0,0 1-1 0 0,0-1 1 0 0,0 1 0 0 0,0 0-1 0 0,0 0 1 0 0,0 0-1 0 0,1 0 1 0 0,-1 0-1 0 0,0 1 1 0 0,0-1-1 0 0,1 0 1 0 0,-1 1 0 0 0,1-1-1 0 0,-1 1 1 0 0,1 0-1 0 0,0-1 1 0 0,0 1-1 0 0,-1 0 1 0 0,1 0-1 0 0,0 0 1 0 0,1 0 0 0 0,-1 0-1 0 0,0 0 1 0 0,1 0-1 0 0,-1 0 1 0 0,1 0-1 0 0,-1 0 1 0 0,1 0-1 0 0,0 0 1 0 0,0 0 0 0 0,0 0-1 0 0,0 1 1 0 0,0-1-1 0 0,1 0 1 0 0,-1 0-1 0 0,1 0 1 0 0,-1 0-30 0 0,1-1 11 0 0,0-1 0 0 0,0 0 0 0 0,0 0 0 0 0,0 0 1 0 0,0 0-1 0 0,0 0 0 0 0,-1 0 0 0 0,1 0 0 0 0,0 0 0 0 0,0 0 0 0 0,0-1 1 0 0,0 1-1 0 0,0 0 0 0 0,0-1 0 0 0,-1 1 0 0 0,1 0 0 0 0,0-1 0 0 0,0 1 1 0 0,0-1-1 0 0,-1 1 0 0 0,1-1 0 0 0,0 1 0 0 0,-1-1 0 0 0,1 0 0 0 0,0 1 1 0 0,-1-1-1 0 0,1 0 0 0 0,-1 0 0 0 0,1 1 0 0 0,-1-1 0 0 0,1 0 0 0 0,-1 0 1 0 0,0 0-1 0 0,1 0 0 0 0,-1 1 0 0 0,0-1 0 0 0,0 0 0 0 0,0 0 0 0 0,0 0 0 0 0,0 0 1 0 0,0 0-1 0 0,0 0 0 0 0,0 0 0 0 0,0 0 0 0 0,0 1 0 0 0,0-1 0 0 0,0 0 1 0 0,-1 0-12 0 0,-24-24-291 0 0,15 29-2344 0 0,6 10-3498 0 0,10-6-224 0 0,11 0 2775 0 0,-3-6 1939 0 0</inkml:trace>
  <inkml:trace contextRef="#ctx0" brushRef="#br3" timeOffset="46233.085">4157 806 476 0 0,'4'15'7455'0'0,"-8"25"-3729"0"0,1-19-2083 0 0,18 94 2587 0 0,-13-115-4223 0 0,0 0 1 0 0,0 0 0 0 0,0 0 0 0 0,0-1 0 0 0,0 1 0 0 0,0-1 0 0 0,0 0 0 0 0,0 1 0 0 0,-1-1-1 0 0,1 0 1 0 0,0 0 0 0 0,0 0 0 0 0,-1 0 0 0 0,1 0 0 0 0,-1 0 0 0 0,1-1 0 0 0,-1 1 0 0 0,1 0-1 0 0,-1-1 1 0 0,0 1 0 0 0,0-1 0 0 0,0 0 0 0 0,1 1 0 0 0,-2-1 0 0 0,1 0 0 0 0,0 0 0 0 0,0 1-1 0 0,0-1 1 0 0,-1 0 0 0 0,1 0 0 0 0,-1 0 0 0 0,0 0 0 0 0,0 0 0 0 0,1 0 0 0 0,-1 0 0 0 0,0 0-1 0 0,-1 0 1 0 0,1 0 0 0 0,0 0 0 0 0,0 0 0 0 0,-1 0-8 0 0,0 0 37 0 0,0-1 0 0 0,0 1 0 0 0,-1 0 1 0 0,1 0-1 0 0,-1-1 0 0 0,1 1 0 0 0,-1 0 0 0 0,0 1 1 0 0,0-1-1 0 0,0 0 0 0 0,0 0 0 0 0,0 1 0 0 0,0-1 0 0 0,0 1 1 0 0,-1 0-1 0 0,1 0 0 0 0,0 0 0 0 0,-1 0 0 0 0,1 0 0 0 0,-1 0 1 0 0,1 0-1 0 0,-1 1 0 0 0,0-1 0 0 0,1 1 0 0 0,-1 0 1 0 0,1 0-1 0 0,-1 0 0 0 0,0 0 0 0 0,1 0 0 0 0,-1 1 0 0 0,1-1 1 0 0,-1 1-1 0 0,1 0 0 0 0,-1 0 0 0 0,1-1 0 0 0,-1 2 0 0 0,1-1 1 0 0,0 0-1 0 0,-1 0 0 0 0,1 1 0 0 0,0-1 0 0 0,0 1 0 0 0,0 0 1 0 0,0-1-1 0 0,0 1 0 0 0,1 0 0 0 0,-1 0 0 0 0,0 0 1 0 0,1 1-1 0 0,0-1 0 0 0,-1 0 0 0 0,1 1 0 0 0,0-1 0 0 0,0 0 1 0 0,0 1-1 0 0,1-1 0 0 0,-1 1 0 0 0,0-1 0 0 0,1 1 0 0 0,0 0 1 0 0,0-1-1 0 0,0 3-37 0 0,1-3 12 0 0,0 0-1 0 0,0 0 1 0 0,0-1 0 0 0,0 1-1 0 0,1 0 1 0 0,-1 0-1 0 0,1-1 1 0 0,-1 1 0 0 0,1 0-1 0 0,0-1 1 0 0,0 0 0 0 0,0 1-1 0 0,-1-1 1 0 0,1 0 0 0 0,0 0-1 0 0,1 0 1 0 0,-1 0 0 0 0,0 0-1 0 0,0-1 1 0 0,0 1 0 0 0,0-1-1 0 0,1 1 1 0 0,-1-1 0 0 0,0 0-1 0 0,0 0 1 0 0,1 0 0 0 0,-1 0-1 0 0,0 0 1 0 0,0-1 0 0 0,1 1-1 0 0,-1 0 1 0 0,0-1 0 0 0,0 0-1 0 0,0 0 1 0 0,0 1 0 0 0,1-1-1 0 0,-1-1 1 0 0,-1 1 0 0 0,1 0-1 0 0,0 0 1 0 0,0-1 0 0 0,0 1-1 0 0,-1-1 1 0 0,1 1 0 0 0,0-2-12 0 0,-2-38-2131 0 0,-12 31 610 0 0,1 0-1 0 0,-2 1 0 0 0,0 0 0 0 0,0 1 0 0 0,0 0 0 0 0,-1 1 0 0 0,0 1 1 0 0,-1 0-1 0 0,1 1 0 0 0,-2 0 1522 0 0,13 4-131 0 0,-40-15-2012 0 0</inkml:trace>
  <inkml:trace contextRef="#ctx0" brushRef="#br3" timeOffset="46998.586">1940 461 428 0 0,'-33'6'6416'0'0,"31"-6"-6265"0"0,0-1 1 0 0,0 1 0 0 0,0 1 0 0 0,0-1-1 0 0,0 0 1 0 0,-1 1 0 0 0,1-1 0 0 0,0 1 0 0 0,0-1-1 0 0,0 1 1 0 0,0 0 0 0 0,0 0 0 0 0,0 0-1 0 0,0 0 1 0 0,1 0 0 0 0,-1 0 0 0 0,0 1-1 0 0,1-1 1 0 0,-1 1 0 0 0,0-1 0 0 0,1 1-1 0 0,0-1 1 0 0,-1 1 0 0 0,1 0 0 0 0,0 0-1 0 0,0 0 1 0 0,0 0 0 0 0,0 0 0 0 0,0 0-1 0 0,1 0 1 0 0,-1 0 0 0 0,0 0 0 0 0,1 0-1 0 0,0 0 1 0 0,-1 0 0 0 0,1 0 0 0 0,0 1-1 0 0,0 0-151 0 0,3 0 44 0 0,1-1 0 0 0,-1 0 0 0 0,0 0-1 0 0,1 0 1 0 0,-1 0 0 0 0,1-1-1 0 0,0 1 1 0 0,0-1 0 0 0,-1 0-1 0 0,1 0 1 0 0,0 0 0 0 0,0-1-1 0 0,0 1 1 0 0,0-1 0 0 0,0 0 0 0 0,0 0-1 0 0,0-1 1 0 0,0 1 0 0 0,0-1-1 0 0,0 0 1 0 0,0 0 0 0 0,-1 0-1 0 0,1 0 1 0 0,0-1 0 0 0,0 1-1 0 0,-1-1 1 0 0,1 0 0 0 0,-1 0 0 0 0,0 0-1 0 0,0-1 1 0 0,0 1 0 0 0,3-4-44 0 0,-7 5 83 0 0,1-1 0 0 0,-1 1 0 0 0,0-1 0 0 0,0 1 0 0 0,0-1 1 0 0,0 1-1 0 0,0 0 0 0 0,0-1 0 0 0,0 1 0 0 0,0 0 0 0 0,-1 0 1 0 0,1 0-1 0 0,0 0 0 0 0,-1 0 0 0 0,1 0 0 0 0,-1 0 0 0 0,1 0 0 0 0,-1 1 1 0 0,1-1-1 0 0,-1 0 0 0 0,0 1 0 0 0,1 0 0 0 0,-1-1 0 0 0,0 1 1 0 0,1 0-1 0 0,-1 0 0 0 0,0 0 0 0 0,0 0 0 0 0,1 0 0 0 0,-1 0 1 0 0,0 0-1 0 0,1 0 0 0 0,-1 1 0 0 0,0-1 0 0 0,1 1 0 0 0,-1 0 1 0 0,1-1-1 0 0,-1 1 0 0 0,1 0 0 0 0,-1 0 0 0 0,1 0 0 0 0,-1 0 0 0 0,1 0 1 0 0,0 0-84 0 0,-4 0 57 0 0,1 1-1 0 0,0 0 1 0 0,0 0 0 0 0,-1 0 0 0 0,2 1 0 0 0,-1-1 0 0 0,0 1 0 0 0,0 0 0 0 0,1 0 0 0 0,0 0 0 0 0,-1 1 0 0 0,1-1 0 0 0,1 1 0 0 0,-1-1 0 0 0,0 1-1 0 0,1 0 1 0 0,0 0 0 0 0,0 0 0 0 0,0 1 0 0 0,0-1 0 0 0,0 2-57 0 0,4-5-434 0 0,-1 0 0 0 0,1 0-1 0 0,-1 0 1 0 0,1 0 0 0 0,0 0 0 0 0,0 0-1 0 0,-1-1 1 0 0,1 1 0 0 0,0-1 0 0 0,0 1 0 0 0,0-1-1 0 0,-1 0 1 0 0,1 1 0 0 0,0-1 0 0 0,0 0-1 0 0,0 0 1 0 0,0 0 0 0 0,0-1 0 0 0,0 1-1 0 0,0 0 1 0 0,-1-1 0 0 0,1 1 0 0 0,0-1 0 0 0,0 1-1 0 0,-1-1 1 0 0,1 0 0 0 0,0 0 0 0 0,-1 0-1 0 0,1 0 1 0 0,-1 0 0 0 0,1 0 0 0 0,-1-1-1 0 0,1 1 1 0 0,-1 0 0 0 0,0-1 0 0 0,1 1 434 0 0,5-3-915 0 0,7-3-689 0 0</inkml:trace>
  <inkml:trace contextRef="#ctx0" brushRef="#br3" timeOffset="47404.685">2251 361 44 0 0,'0'0'295'0'0,"0"1"0"0"0,0-1 0 0 0,0 0 0 0 0,0 1 0 0 0,0-1 0 0 0,0 0 0 0 0,0 1 0 0 0,0-1 1 0 0,0 1-1 0 0,0-1 0 0 0,0 0 0 0 0,0 1 0 0 0,0-1 0 0 0,0 0 0 0 0,0 1 0 0 0,0-1 0 0 0,0 0 0 0 0,0 1 0 0 0,0-1 0 0 0,1 0 0 0 0,-1 1 0 0 0,0-1 0 0 0,0 0 0 0 0,0 0 1 0 0,0 1-1 0 0,1-1 0 0 0,-1 0 0 0 0,0 1 0 0 0,0-1 0 0 0,1 0 0 0 0,-1 0 0 0 0,0 0 0 0 0,1 1 0 0 0,-1-1 0 0 0,0 0 0 0 0,1 0 0 0 0,-1 0-295 0 0,-12 18 597 0 0,11-17-567 0 0,0 0 1 0 0,-1 0-1 0 0,1 0 1 0 0,0 1-1 0 0,0-1 1 0 0,0 0-1 0 0,0 0 1 0 0,0 0-1 0 0,0 1 1 0 0,0-1-1 0 0,1 1 1 0 0,-1-1-1 0 0,0 0 0 0 0,1 1 1 0 0,-1-1-1 0 0,1 1 1 0 0,0 0-1 0 0,-1-1 1 0 0,1 1-1 0 0,0-1 1 0 0,0 1-1 0 0,0-1 1 0 0,0 1-1 0 0,0 0 1 0 0,0-1-1 0 0,1 1 1 0 0,-1-1-1 0 0,1 1 1 0 0,-1-1-1 0 0,1 1 1 0 0,-1-1-1 0 0,1 1 1 0 0,0-1-1 0 0,-1 0 1 0 0,1 1-1 0 0,0-1 1 0 0,0 0-1 0 0,0 1 1 0 0,0-1-1 0 0,0 0 1 0 0,1 0-1 0 0,-1 0 0 0 0,0 0 1 0 0,0 0-1 0 0,1 0 1 0 0,-1-1-1 0 0,0 1 1 0 0,1 0-1 0 0,-1-1 1 0 0,1 1-1 0 0,-1-1 1 0 0,1 1-1 0 0,-1-1 1 0 0,1 0-1 0 0,0 1 1 0 0,-1-1-1 0 0,1 0-30 0 0,35-35 109 0 0,-36 34-29 0 0,0 0 0 0 0,-1 0 0 0 0,1 0 0 0 0,0-1 0 0 0,-1 1 1 0 0,0 0-1 0 0,1 0 0 0 0,-1-1 0 0 0,0 1 0 0 0,1 0 0 0 0,-1-1 1 0 0,0 1-1 0 0,0 0 0 0 0,0-1 0 0 0,0 1 0 0 0,0 0 1 0 0,-1-1-1 0 0,1 1 0 0 0,0 0 0 0 0,-1-1 0 0 0,1 1 0 0 0,0 0 1 0 0,-1 0-1 0 0,0-1 0 0 0,1 1 0 0 0,-1 0 0 0 0,0 0 0 0 0,1 0 1 0 0,-1 0-1 0 0,0 0 0 0 0,0 0 0 0 0,0 0 0 0 0,0 0 0 0 0,0 0 1 0 0,0 0-1 0 0,0 1 0 0 0,-1-1 0 0 0,1 0 0 0 0,0 1 1 0 0,0-1-1 0 0,0 1 0 0 0,-1-1 0 0 0,1 1 0 0 0,0 0 0 0 0,-1-1 1 0 0,1 1-1 0 0,0 0 0 0 0,-1 0 0 0 0,1 0 0 0 0,0 0 0 0 0,-1 0 1 0 0,1 0-1 0 0,0 0 0 0 0,-2 1-80 0 0,-56 14-1606 0 0,-13 50-12542 0 0,63-52 12625 0 0</inkml:trace>
  <inkml:trace contextRef="#ctx0" brushRef="#br3" timeOffset="47779.83">2068 664 948 0 0,'-55'68'9509'0'0,"54"-67"-9422"0"0,0 0 0 0 0,0 1 0 0 0,0-1 0 0 0,0 0-1 0 0,1 1 1 0 0,-1-1 0 0 0,0 1 0 0 0,1-1 0 0 0,-1 1-1 0 0,1-1 1 0 0,-1 1 0 0 0,1 0 0 0 0,0-1-1 0 0,-1 1 1 0 0,1 0 0 0 0,0-1 0 0 0,0 1 0 0 0,0-1-1 0 0,0 1 1 0 0,1 0 0 0 0,-1-1 0 0 0,0 1 0 0 0,1 0-1 0 0,-1-1 1 0 0,1 1 0 0 0,0-1 0 0 0,-1 1-1 0 0,1-1 1 0 0,0 1 0 0 0,0-1 0 0 0,0 0 0 0 0,0 0-1 0 0,0 1 1 0 0,0-1 0 0 0,0 0 0 0 0,1 0 0 0 0,-1 0-1 0 0,0 0 1 0 0,0 0 0 0 0,1 0 0 0 0,-1 0-1 0 0,1-1 1 0 0,-1 1 0 0 0,1 0 0 0 0,-1-1 0 0 0,1 1-1 0 0,0-1 1 0 0,-1 1 0 0 0,2-1-87 0 0,0 0 128 0 0,0 0-1 0 0,0 0 1 0 0,0 0 0 0 0,0 0 0 0 0,0-1-1 0 0,0 1 1 0 0,0-1 0 0 0,0 0-1 0 0,0 0 1 0 0,0 0 0 0 0,0 0 0 0 0,0 0-1 0 0,-1-1 1 0 0,1 1 0 0 0,-1-1-1 0 0,1 0 1 0 0,-1 0 0 0 0,1 0 0 0 0,-1 0-1 0 0,0 0 1 0 0,0 0 0 0 0,0-1 0 0 0,0 1-1 0 0,-1-1 1 0 0,1 1 0 0 0,0-1-1 0 0,-1 0 1 0 0,0 1 0 0 0,0-1 0 0 0,0 0-1 0 0,0 0 1 0 0,0 0 0 0 0,0 0-1 0 0,-1-2-127 0 0,0 4-5 0 0,0 0 0 0 0,-1 0 0 0 0,1 0-1 0 0,-1 0 1 0 0,1 1 0 0 0,-1-1 0 0 0,1 0-1 0 0,-1 0 1 0 0,0 0 0 0 0,1 0 0 0 0,-1 1-1 0 0,0-1 1 0 0,0 0 0 0 0,1 1-1 0 0,-1-1 1 0 0,0 0 0 0 0,0 1 0 0 0,0-1-1 0 0,0 1 1 0 0,0 0 0 0 0,0-1 0 0 0,0 1-1 0 0,0 0 1 0 0,0-1 0 0 0,0 1 0 0 0,0 0-1 0 0,0 0 1 0 0,0 0 0 0 0,0 0 0 0 0,0 0-1 0 0,0 0 1 0 0,0 0 0 0 0,0 0-1 0 0,0 1 1 0 0,0-1 0 0 0,0 0 0 0 0,0 0-1 0 0,0 1 1 0 0,0-1 0 0 0,0 1 0 0 0,0-1-1 0 0,0 1 1 0 0,0-1 0 0 0,0 1 0 0 0,1 0-1 0 0,-1 0 6 0 0,-45 28-4696 0 0,44-28 4123 0 0,-90 73-10062 0 0,58-46 8633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09:27.29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378 424 880 0 0,'-4'3'453'0'0,"-3"2"192"0"0,-1 0 0 0 0,1-1 1 0 0,-1 1-1 0 0,0-1 0 0 0,0-1 1 0 0,-1 0-1 0 0,1 0 0 0 0,-1 0 0 0 0,1-1 1 0 0,-1-1-1 0 0,0 1 0 0 0,0-1 1 0 0,-1-1-646 0 0,-34-39 3641 0 0,19-53-2315 0 0,23 80-1293 0 0,1-1 0 0 0,0 0 0 0 0,1 1 0 0 0,1-1 0 0 0,0 1 0 0 0,0-1 0 0 0,1 1 0 0 0,1-1 0 0 0,0 1 0 0 0,1 0 0 0 0,0 0 0 0 0,1 0 0 0 0,0 1 0 0 0,1 0 0 0 0,1 0 0 0 0,-1 0 0 0 0,1 1 0 0 0,1-1 0 0 0,0 2 0 0 0,1-1 0 0 0,0 1 0 0 0,0 1 0 0 0,1 0 0 0 0,0 0-1 0 0,0 1 1 0 0,1 0 0 0 0,7-4-33 0 0,0 4 2 0 0,-1 1-1 0 0,2 1 0 0 0,-1 0 0 0 0,0 1 0 0 0,1 1 0 0 0,0 1 1 0 0,0 1-1 0 0,0 0 0 0 0,0 1 0 0 0,0 2 0 0 0,0-1 0 0 0,-1 2 0 0 0,1 1 1 0 0,-1 0-1 0 0,15 6-1 0 0,-20-4 13 0 0,0 1 0 0 0,-1 0 1 0 0,0 0-1 0 0,0 2 1 0 0,-1-1-1 0 0,0 2 0 0 0,-1-1 1 0 0,0 1-1 0 0,0 1 0 0 0,-1 0 1 0 0,0 0-1 0 0,-1 1 1 0 0,-1 0-1 0 0,0 0 0 0 0,0 1 1 0 0,-1 0-1 0 0,-1 0 0 0 0,0 0 1 0 0,-1 1-1 0 0,1 4-13 0 0,1 12 13 0 0,-2-1-1 0 0,-1 1 1 0 0,-2 0 0 0 0,0 0-1 0 0,-2 0 1 0 0,-2 0 0 0 0,0 0-1 0 0,-2 0 1 0 0,-1-1 0 0 0,-2 0-1 0 0,-1 0 1 0 0,-1-1 0 0 0,-1 0-1 0 0,-12 21-12 0 0,-103 160-152 0 0,29-67 206 0 0,67-91 141 0 0,-2-1 0 0 0,-2-2 0 0 0,-2-1 0 0 0,-3-2 0 0 0,-1-2 0 0 0,-2-1 0 0 0,-2-3 0 0 0,-1-1 0 0 0,-49 30-195 0 0,92-66 5 0 0,0 0 1 0 0,-1-1 0 0 0,1 1 0 0 0,-1 0 0 0 0,0-1-1 0 0,1 0 1 0 0,-1 0 0 0 0,0 0 0 0 0,0 0-1 0 0,0 0 1 0 0,0 0 0 0 0,0-1 0 0 0,0 1-1 0 0,0-1 1 0 0,0 0 0 0 0,0 0 0 0 0,0 0 0 0 0,0 0-1 0 0,0-1 1 0 0,0 1 0 0 0,0-1 0 0 0,0 0-1 0 0,0 0 1 0 0,0 0 0 0 0,1 0 0 0 0,-1 0 0 0 0,0-1-1 0 0,1 1 1 0 0,-1-1 0 0 0,1 1 0 0 0,-1-1-1 0 0,1 0 1 0 0,0 0 0 0 0,0 0 0 0 0,0-1 0 0 0,0 1-1 0 0,0 0 1 0 0,0-1 0 0 0,0 1 0 0 0,1-1-1 0 0,-1 0 1 0 0,1 1 0 0 0,0-1 0 0 0,0 0 0 0 0,0 0-1 0 0,0 0 1 0 0,1 0 0 0 0,-1 0 0 0 0,1 0-1 0 0,0 0 1 0 0,-1 0 0 0 0,1 0 0 0 0,1 0-1 0 0,-1 0 1 0 0,0 0 0 0 0,1-1-6 0 0,2-7-1 0 0,0 1 1 0 0,1-1-1 0 0,0 1 0 0 0,0 0 0 0 0,1 0 1 0 0,1 0-1 0 0,0 0 0 0 0,0 1 1 0 0,0 0-1 0 0,2 0 0 0 0,-1 1 0 0 0,1 0 1 0 0,0 0-1 0 0,0 1 0 0 0,1 0 1 0 0,0 1-1 0 0,0 0 0 0 0,1 0 0 0 0,0 0 1 0 0,0 2-1 0 0,0-1 0 0 0,1 1 1 0 0,-1 1-1 0 0,1 0 0 0 0,0 0 0 0 0,0 1 1 0 0,9-1 0 0 0,-6 5 14 0 0,0 1 1 0 0,0 0 0 0 0,-1 1 0 0 0,0 1 0 0 0,1 0-1 0 0,-2 0 1 0 0,1 1 0 0 0,-1 1 0 0 0,1 0-1 0 0,-2 1 1 0 0,1 0 0 0 0,-1 1 0 0 0,-1 0 0 0 0,1 1-1 0 0,-2 0 1 0 0,1 0-15 0 0,20 17 138 0 0,-14-10-94 0 0,1-1 0 0 0,0 0 0 0 0,1-1 0 0 0,1-1 0 0 0,0-1 0 0 0,1-1 0 0 0,0-1 1 0 0,1 0-1 0 0,0-2 0 0 0,1 0 0 0 0,0-1 0 0 0,0-2 0 0 0,1 0 0 0 0,0-1 0 0 0,0-1 0 0 0,0-2 0 0 0,0 0 1 0 0,1-1-1 0 0,-1-2 0 0 0,18-2-44 0 0,-33 1 62 0 0,-1-1 1 0 0,0-1-1 0 0,-1 1 1 0 0,1-1-1 0 0,-1 0 1 0 0,1-1-1 0 0,-1 0 1 0 0,-1 0-1 0 0,1 0 1 0 0,-1 0-1 0 0,1-1 1 0 0,-2 0-1 0 0,1 0 0 0 0,-1-1 1 0 0,0 1-1 0 0,0-1 1 0 0,0 0-1 0 0,-1 0 1 0 0,0 0-1 0 0,-1 0 1 0 0,0 0-1 0 0,0-1 1 0 0,0 1-1 0 0,-1-1 1 0 0,0 0-1 0 0,0-1-62 0 0,18-57-2910 0 0,18 30-11674 0 0,-25 32 12264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15.715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0 348 0 0,'203'27'9442'0'0,"2"-5"-3528"0"0,204 10-1258 0 0,439 54-3005 0 0,-746-61-3348 0 0,-102-23 1224 0 0,1-1 0 0 0,-1 0-1 0 0,0 1 1 0 0,1-1 0 0 0,-1 0 0 0 0,0 1 0 0 0,0-1 0 0 0,0 0 0 0 0,0 1 0 0 0,0-1-1 0 0,0 0 1 0 0,0 1 0 0 0,-1-1 0 0 0,1 1 0 0 0,0-1 0 0 0,-1 0 0 0 0,1 0-1 0 0,-1 1 1 0 0,1-1 0 0 0,-1 0 0 0 0,0 0 0 0 0,1 0 0 0 0,-1 1 0 0 0,0-1-1 0 0,0 0 1 0 0,0 0 0 0 0,0 0 0 0 0,0 0 0 0 0,0-1 0 0 0,0 1 0 0 0,0 0 0 0 0,0 0-1 0 0,-1-1 1 0 0,1 1 0 0 0,-1 0 473 0 0,0 1-1080 0 0,-4 4-1078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09:29.18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788 174 740 0 0,'-151'-127'8861'0'0,"143"121"-8725"0"0,0 0 0 0 0,-1 1 0 0 0,1 1 0 0 0,-1-1 0 0 0,0 1 0 0 0,0 1 0 0 0,-1 0 0 0 0,1 0 0 0 0,-1 0 0 0 0,1 2 0 0 0,-1-1 0 0 0,0 1 0 0 0,0 0 0 0 0,-9 1-136 0 0,-216 52-11 0 0,127 11-84 0 0,94-50 244 0 0,0 1 1 0 0,1 0 0 0 0,1 0 0 0 0,0 1 0 0 0,1 1 0 0 0,0 0 0 0 0,2 0 0 0 0,0 1 0 0 0,-2 7-150 0 0,5-11 98 0 0,1 0 1 0 0,0 0-1 0 0,2 1 1 0 0,-1 0 0 0 0,2 0-1 0 0,-1 0 1 0 0,2 0-1 0 0,0 0 1 0 0,1 0 0 0 0,0 0-1 0 0,1 0 1 0 0,1 0-1 0 0,0 0 1 0 0,1 0-99 0 0,5 1 109 0 0,0-1-1 0 0,2 0 1 0 0,-1 0-1 0 0,2-1 1 0 0,0 0 0 0 0,0-1-1 0 0,1 0 1 0 0,1-1 0 0 0,-1 0-1 0 0,2-1 1 0 0,0-1 0 0 0,0 0-1 0 0,0-1 1 0 0,1 0-1 0 0,1-1 1 0 0,-1-1 0 0 0,1-1-1 0 0,0 0 1 0 0,0-1 0 0 0,1 0-1 0 0,15 0-108 0 0,72 31 303 0 0,-33-2-37 0 0,-1 3 0 0 0,-2 3 0 0 0,-1 3 0 0 0,-3 3 0 0 0,51 47-266 0 0,-100-81 13 0 0,-2 1 1 0 0,1 1-1 0 0,-2-1 0 0 0,0 2 0 0 0,0 0 0 0 0,-1 0 0 0 0,-1 1 1 0 0,-1 1-1 0 0,0-1 0 0 0,-1 2 0 0 0,0-1 0 0 0,-1 1 0 0 0,-1 0 1 0 0,-1 0-1 0 0,-1 1 0 0 0,0-1 0 0 0,-1 1 0 0 0,-1 0 1 0 0,0 0-1 0 0,-2 2-13 0 0,1 11 2 0 0,0-15 3 0 0,-1 0 0 0 0,0 0 0 0 0,-1-1 0 0 0,0 1 0 0 0,-1 0 1 0 0,-1-1-1 0 0,-1 1 0 0 0,0-1 0 0 0,-1 0 0 0 0,0 0 0 0 0,-4 6-5 0 0,0-5 2 0 0,0-1 0 0 0,0 1 0 0 0,-1-2 0 0 0,-1 0 0 0 0,-1 0 0 0 0,0-1 0 0 0,0 0 0 0 0,-2-1 0 0 0,1-1 0 0 0,-2 0 0 0 0,1 0 0 0 0,-1-2 0 0 0,-1 0 0 0 0,0-1 0 0 0,0 0 0 0 0,0-1 0 0 0,-1-1 0 0 0,0-1 0 0 0,0 0 0 0 0,-1-1 0 0 0,0-1 0 0 0,1-1 0 0 0,-1 0 0 0 0,0-1 0 0 0,0-1 0 0 0,-9-2-2 0 0,-1 1-1 0 0,0-2 1 0 0,0-1 0 0 0,0-1 0 0 0,0-1 0 0 0,1-2-1 0 0,-1-1 1 0 0,2-1 0 0 0,0-1 0 0 0,0-1 0 0 0,1-1-1 0 0,0-2 1 0 0,2 0 0 0 0,-1-2 0 0 0,2 0 0 0 0,0-2-1 0 0,2 0 1 0 0,0-1 0 0 0,1-1 0 0 0,1-1 0 0 0,-11-18 0 0 0,22 26-10 0 0,0 0 1 0 0,2-1-1 0 0,0 0 0 0 0,0 0 1 0 0,1 0-1 0 0,1 0 1 0 0,1-1-1 0 0,0 1 0 0 0,1-1 1 0 0,1 1-1 0 0,0-1 1 0 0,1 0-1 0 0,1 1 0 0 0,0-1 1 0 0,1 1-1 0 0,1 0 1 0 0,0 0-1 0 0,1 0 0 0 0,1 0 1 0 0,0 1-1 0 0,1 0 1 0 0,0 0-1 0 0,1 1 1 0 0,1-1 9 0 0,16-22 59 0 0,1 0 0 0 0,2 2 0 0 0,1 1 1 0 0,2 1-1 0 0,0 1 0 0 0,3 2 0 0 0,0 2 1 0 0,3 0-60 0 0,392-226 142 0 0,-407 236-120 0 0,-11 12 26 0 0,-1 0-1 0 0,0-1 0 0 0,0 0 1 0 0,0-1-1 0 0,0 0 0 0 0,-1-1 1 0 0,0 0-1 0 0,-1 0 0 0 0,0-1 1 0 0,0 0-1 0 0,-1 0 0 0 0,0-1 1 0 0,-1 1-1 0 0,0-2 0 0 0,0 1 1 0 0,-1-1-1 0 0,0 0 0 0 0,-1 0 1 0 0,-1 0-1 0 0,1 0 0 0 0,-2-1 1 0 0,0 0-1 0 0,0 1 0 0 0,-1-1 1 0 0,0 0-1 0 0,-1 0 0 0 0,0 1 1 0 0,-2-4-48 0 0,-4 5 29 0 0,-1 1 1 0 0,0 0-1 0 0,-1 0 1 0 0,0 1-1 0 0,0 0 1 0 0,-1 1-1 0 0,0 0 1 0 0,0 0-1 0 0,-1 1 1 0 0,0 0-1 0 0,0 1 1 0 0,0 0-1 0 0,-1 0 1 0 0,0 1-1 0 0,1 1 1 0 0,-1-1-1 0 0,-1 2 1 0 0,1 0-1 0 0,0 0 1 0 0,-1 1-1 0 0,1 0 1 0 0,-10 1-30 0 0,14-1-36 0 0,-129 1-4148 0 0,16 54-8324 0 0,104-35 10005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09:29.703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37 80 420 0 0,'0'-23'13551'0'0,"-25"3"-8494"0"0,16 13-4977 0 0,8 7-205 0 0,-1-5-11515 0 0,5-2 7161 0 0,-1 2 4061 0 0,5-8-1672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09:31.32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899 105 328 0 0,'-110'-72'4727'0'0,"100"66"-4595"0"0,1 2 0 0 0,-1-1-1 0 0,0 2 1 0 0,-1-1 0 0 0,1 1-1 0 0,-1 1 1 0 0,1 0 0 0 0,-1 0-1 0 0,0 1 1 0 0,0 0 0 0 0,1 1 0 0 0,-1 1-1 0 0,0-1 1 0 0,0 2 0 0 0,1-1-1 0 0,-1 2 1 0 0,0-1-132 0 0,-31 10 325 0 0,0 1 1 0 0,1 2-1 0 0,1 2 1 0 0,1 2-1 0 0,0 1 1 0 0,1 3-1 0 0,2 0 1 0 0,0 3-1 0 0,-13 13-325 0 0,-65 99 854 0 0,64-24-275 0 0,39-71-274 0 0,3 1 0 0 0,2-1 0 0 0,1 1 0 0 0,2 1 0 0 0,3-1 1 0 0,1 0-1 0 0,2 0 0 0 0,2 0 0 0 0,2 0 0 0 0,2-1 0 0 0,2 0 1 0 0,1 0-1 0 0,3-1 0 0 0,1-1 0 0 0,2-1 0 0 0,2 0 0 0 0,1-1 0 0 0,3-2 1 0 0,25 33-306 0 0,-28-43 66 0 0,1-2 0 0 0,2 0 0 0 0,0-2 0 0 0,2 0 0 0 0,0-2 1 0 0,2-1-1 0 0,0-1 0 0 0,1-2 0 0 0,0 0 0 0 0,2-2 1 0 0,25 8-67 0 0,-26-12 56 0 0,1-1 1 0 0,0-2-1 0 0,1 0 1 0 0,0-3-1 0 0,0 0 1 0 0,0-2-1 0 0,0-2 1 0 0,1-1-1 0 0,-1-1 1 0 0,0-2-1 0 0,0-1 1 0 0,0-2-1 0 0,0-1 1 0 0,-1-1 0 0 0,0-1-1 0 0,0-2 1 0 0,-2-2-1 0 0,27-14-56 0 0,-1-8 27 0 0,-3-2-1 0 0,-1-3 1 0 0,-1-2-1 0 0,-3-2 1 0 0,-1-2-1 0 0,-3-1 1 0 0,-2-3-1 0 0,-2-2 0 0 0,-2-1 1 0 0,-2-1-1 0 0,5-19-26 0 0,-30 56 58 0 0,-1-1-1 0 0,-1-1 1 0 0,-1 0-1 0 0,0 0 0 0 0,-2 0 1 0 0,0-1-1 0 0,-1 1 0 0 0,-1-1 1 0 0,-1 0-1 0 0,-1 0 1 0 0,0 0-1 0 0,-2-1 0 0 0,0 1 1 0 0,-1 0-1 0 0,-1 0 0 0 0,-1 1 1 0 0,-1-1-1 0 0,-3-6-57 0 0,1-1 70 0 0,-2 0 0 0 0,-1 0-1 0 0,-1 1 1 0 0,-1 0 0 0 0,-1 1 0 0 0,-2 0-1 0 0,0 1 1 0 0,-2 1 0 0 0,0 0 0 0 0,-2 2-1 0 0,0 0 1 0 0,-1 1 0 0 0,-1 1 0 0 0,-1 1-1 0 0,-11-7-69 0 0,-31-8 59 0 0,-1 2-1 0 0,-1 4 1 0 0,-2 2-1 0 0,-1 3 1 0 0,0 3-1 0 0,-2 3 1 0 0,-70-6-59 0 0,134 21-163 0 0,-122-18-1158 0 0,86 17-2179 0 0,0 4-3776 0 0,35 5 950 0 0,10-1 3889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09:33.21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1148 272 1028 0 0,'8'-44'5919'0'0,"-33"-26"-3089"0"0,18 59-2644 0 0,0 0 0 0 0,0 1 0 0 0,-1 0-1 0 0,0 0 1 0 0,-1 1 0 0 0,0 0 0 0 0,0 0 0 0 0,-1 1 0 0 0,0 0 0 0 0,-1 1 0 0 0,0 0 0 0 0,0 0-1 0 0,0 1 1 0 0,-1 1 0 0 0,0 0 0 0 0,0 1 0 0 0,0 0 0 0 0,-1 1 0 0 0,1 0 0 0 0,-1 1-1 0 0,0 0-185 0 0,-24-2-25 0 0,1 1 0 0 0,0 2 0 0 0,0 2 0 0 0,-1 1-1 0 0,1 1 1 0 0,-32 9 25 0 0,23-1 2 0 0,0 3 0 0 0,1 2-1 0 0,1 1 1 0 0,1 3 0 0 0,1 1-1 0 0,0 2 1 0 0,2 1 0 0 0,-9 10-2 0 0,37-28 23 0 0,0 1 1 0 0,1 0-1 0 0,-1 0 0 0 0,2 1 1 0 0,-1 1-1 0 0,1 0 1 0 0,0 0-1 0 0,1 1 1 0 0,0 0-1 0 0,0 0 1 0 0,1 1-1 0 0,1 0 1 0 0,0 0-1 0 0,0 0 1 0 0,1 1-1 0 0,1 0 1 0 0,0 0-1 0 0,0 0 1 0 0,1 1-1 0 0,1-1 1 0 0,0 1-1 0 0,1 0 0 0 0,0-1 1 0 0,1 1-1 0 0,0 0 1 0 0,1 0-1 0 0,1-1 1 0 0,0 1-1 0 0,1-1 1 0 0,0 1-1 0 0,0-1 1 0 0,2 0-1 0 0,-1 0 1 0 0,2 1-24 0 0,12 9 80 0 0,1-2 1 0 0,0 0-1 0 0,2-1 1 0 0,0-1-1 0 0,1-1 1 0 0,0-1-1 0 0,2-1 1 0 0,-1-1-1 0 0,2-1 1 0 0,0-1-1 0 0,1-1 1 0 0,0-1-1 0 0,0-2 1 0 0,1 0-1 0 0,0-2 1 0 0,0-1-1 0 0,1-1 1 0 0,-1-2-1 0 0,1 0 1 0 0,0-2-1 0 0,0-1 1 0 0,-1-1-1 0 0,1-2 1 0 0,-1 0-1 0 0,1-2 1 0 0,-2-1-1 0 0,10-4-80 0 0,-21 6 3 0 0,0 1 0 0 0,-1-2-1 0 0,0 0 1 0 0,0 0 0 0 0,-1-2-1 0 0,0 0 1 0 0,0 0 0 0 0,0-1-1 0 0,-1 0 1 0 0,-1-1 0 0 0,0-1-1 0 0,0 0 1 0 0,-1 0 0 0 0,0-1 0 0 0,-1 0-1 0 0,0-1 1 0 0,-1 0 0 0 0,-1 0-1 0 0,0-1 1 0 0,0 0 0 0 0,-2 0-1 0 0,0-1 1 0 0,0 1 0 0 0,-1-1 0 0 0,-1 0-1 0 0,0-5-2 0 0,1-10-1 0 0,4-180 4 0 0,-8 210-4 0 0,1 1 1 0 0,-1 0 0 0 0,0 0 0 0 0,0 0 0 0 0,0-1 0 0 0,0 1-1 0 0,0 0 1 0 0,0 0 0 0 0,0 0 0 0 0,0-1 0 0 0,0 1 0 0 0,0 0-1 0 0,-1 0 1 0 0,1-1 0 0 0,0 1 0 0 0,-1 0 0 0 0,1 0 0 0 0,0-1-1 0 0,-1 1 1 0 0,1 0 0 0 0,-1-1 0 0 0,1 1 0 0 0,-1 0 0 0 0,1-1-1 0 0,-1 1 1 0 0,1-1 0 0 0,-1 1 0 0 0,0-1 0 0 0,1 1 0 0 0,-1-1-1 0 0,0 0 1 0 0,1 1 0 0 0,-1-1 0 0 0,0 0 0 0 0,1 1 0 0 0,-1-1-1 0 0,0 0 1 0 0,0 0 0 0 0,0 0 0 0 0,1 0 0 0 0,-1 1 0 0 0,0-1-1 0 0,0 0 1 0 0,0 0 0 0 0,1-1 0 0 0,-1 1 0 0 0,0 0 0 0 0,0 0-1 0 0,1 0 1 0 0,-1 0 0 0 0,0-1 0 0 0,0 1 0 0 0,1 0 0 0 0,-1-1-1 0 0,0 1 1 0 0,1-1 0 0 0,-1 1 0 0 0,0-1 0 0 0,1 1 0 0 0,-1-1 0 0 0,1 1-1 0 0,-1-1 1 0 0,1 1 0 0 0,-1-2 0 0 0,-29 76-11 0 0,21-31 12 0 0,3 0 0 0 0,1 1 0 0 0,2-1 1 0 0,3 1-1 0 0,1-1 0 0 0,3 9-1 0 0,-3-19 3 0 0,53 387-185 0 0,-21-281 248 0 0,-24-112 94 0 0,0 1 0 0 0,-2 0 0 0 0,-2 1 0 0 0,0 0-1 0 0,-2 0 1 0 0,-1 0 0 0 0,-1 0 0 0 0,-1 0 0 0 0,-2 0-1 0 0,-4 19-159 0 0,3-39-1 0 0,0 0 0 0 0,-1-1 0 0 0,0 1 0 0 0,0-1 0 0 0,-1 0 0 0 0,0 0-1 0 0,-1 0 1 0 0,0-1 0 0 0,0 0 0 0 0,0 0 0 0 0,-1 0 0 0 0,0-1 0 0 0,0 0 0 0 0,-1-1-1 0 0,1 1 1 0 0,-1-1 0 0 0,0-1 0 0 0,-1 0 0 0 0,1 0 0 0 0,-1 0 0 0 0,0-1-1 0 0,0 0 1 0 0,0-1 0 0 0,0 0 0 0 0,0-1 0 0 0,-1 0 0 0 0,0 0 1 0 0,-260-4 131 0 0,-80-78 1043 0 0,145 26-387 0 0,98 27-542 0 0,164-13-6652 0 0,77 1-4750 0 0,-90 33 9130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09:33.514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69 9 1560 0 0,'-2'2'2088'0'0,"-5"0"337"0"0,-1 1 275 0 0,-2 1-372 0 0,0-2-572 0 0,3 1-428 0 0,-3-1-360 0 0,3 0-436 0 0,4 3-708 0 0,1-3-796 0 0,-1 0-976 0 0,6-4-528 0 0,2-3-284 0 0,0-1-45 0 0,2-6 357 0 0,5-1 588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09:34.998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466 337 784 0 0,'-6'0'450'0'0,"-1"-1"1"0"0,1 0-1 0 0,0 0 0 0 0,0 0 0 0 0,0-1 1 0 0,0 0-1 0 0,0 0 0 0 0,0 0 1 0 0,1-1-1 0 0,-1 0 0 0 0,1 0 0 0 0,-1-1 1 0 0,1 1-1 0 0,0-1 0 0 0,1 0 1 0 0,-1 0-1 0 0,1-1 0 0 0,0 1 0 0 0,0-1 1 0 0,0 0-1 0 0,0 0 0 0 0,1-1-450 0 0,-2-1 80 0 0,1 1-1 0 0,0-1 1 0 0,1 0-1 0 0,0-1 1 0 0,0 1-1 0 0,0-1 1 0 0,1 1-1 0 0,0-1 0 0 0,0 0 1 0 0,1 1-1 0 0,0-1 1 0 0,1 0-1 0 0,0 0 1 0 0,0 0-1 0 0,0 0 1 0 0,1 0-1 0 0,0 0 1 0 0,1 1-1 0 0,0-1 1 0 0,0 0-1 0 0,1 1 1 0 0,-1 0-1 0 0,2-1 1 0 0,-1 1-1 0 0,1 0 0 0 0,3-4-78 0 0,-4 6-1 0 0,0 1 1 0 0,0-1-1 0 0,0 1 1 0 0,1 0 0 0 0,0 1-1 0 0,-1-1 1 0 0,1 1-1 0 0,0-1 1 0 0,1 1 0 0 0,-1 0-1 0 0,1 1 1 0 0,-1-1-1 0 0,1 1 1 0 0,0 0 0 0 0,0 0-1 0 0,0 0 1 0 0,0 1 0 0 0,0-1-1 0 0,0 1 1 0 0,0 0-1 0 0,0 1 1 0 0,1 0 0 0 0,-1-1-1 0 0,0 2 1 0 0,0-1-1 0 0,1 1 1 0 0,-1-1 0 0 0,0 1-1 0 0,0 1 1 0 0,0-1-1 0 0,0 1 1 0 0,0 0 0 0 0,0 0-1 0 0,-1 0 1 0 0,1 1 0 0 0,-1-1-1 0 0,4 4 0 0 0,15 14 102 0 0,-1 0 0 0 0,-1 2 0 0 0,-1 1 0 0 0,-1 0 0 0 0,-1 2 0 0 0,-1 0 0 0 0,-1 0 0 0 0,-1 2 0 0 0,-2 0 0 0 0,0 1 0 0 0,-2 0 0 0 0,-1 0 0 0 0,-2 1-1 0 0,0 1 1 0 0,-2-1 0 0 0,-1 1 0 0 0,-2 0 0 0 0,-1 0 0 0 0,-1 1 0 0 0,-1-1 0 0 0,-2 0 0 0 0,-1 0 0 0 0,-3 7-102 0 0,-6 17 206 0 0,-2-1 0 0 0,-3 0-1 0 0,-2-1 1 0 0,-2 0 0 0 0,-22 35-206 0 0,-21 55 18 0 0,26-50 217 0 0,-4-1 0 0 0,-4-2 0 0 0,-4-3-1 0 0,-3-1 1 0 0,-62 72-235 0 0,-77 36 1118 0 0,192-194-1110 0 0,0 0 1 0 0,0 0-1 0 0,0 0 1 0 0,0 0-1 0 0,0 0 0 0 0,0 1 1 0 0,0-1-1 0 0,0 0 1 0 0,0 0-1 0 0,-1 0 0 0 0,1 0 1 0 0,0 0-1 0 0,0 1 1 0 0,-1-1-1 0 0,1 0 0 0 0,-1 0 1 0 0,1 1-1 0 0,0-1 1 0 0,-1 0-1 0 0,0 0 0 0 0,1 1 1 0 0,-1-1-1 0 0,1 1 0 0 0,-1-1 1 0 0,0 0-1 0 0,1 1 1 0 0,-1-1-1 0 0,0 1 0 0 0,0 0 1 0 0,1-1-1 0 0,-1 1 1 0 0,0-1-1 0 0,0 1 0 0 0,0 0 1 0 0,0 0-1 0 0,1 0 1 0 0,-1-1-1 0 0,0 1 0 0 0,0 0 1 0 0,0 0-1 0 0,0 0 1 0 0,0 0-1 0 0,1 0 0 0 0,-1 1 1 0 0,0-1-1 0 0,0 0 1 0 0,0 0-1 0 0,0 0 0 0 0,0 1 1 0 0,1-1-1 0 0,-1 1 1 0 0,0-1-1 0 0,0 0 0 0 0,1 1 1 0 0,-1-1-1 0 0,0 1 0 0 0,1-1 1 0 0,-1 1-1 0 0,0 0 1 0 0,1-1-9 0 0,22-75 15 0 0,82-100-6 0 0,-100 169-10 0 0,0 1 0 0 0,1 1-1 0 0,0-1 1 0 0,0 1-1 0 0,0 0 1 0 0,0 0-1 0 0,1 0 1 0 0,0 1-1 0 0,0-1 1 0 0,0 2 0 0 0,0-1-1 0 0,0 1 1 0 0,0-1-1 0 0,1 2 1 0 0,-1-1-1 0 0,1 1 1 0 0,-1 0 0 0 0,1 0-1 0 0,-1 1 1 0 0,1 0-1 0 0,0 0 1 0 0,-1 0-1 0 0,1 1 1 0 0,0 0-1 0 0,-1 1 1 0 0,1-1 0 0 0,-1 1-1 0 0,0 0 1 0 0,1 1 1 0 0,359 197 38 0 0,-325-187 38 0 0,1-1 0 0 0,0-3 0 0 0,1-1 0 0 0,0-2 0 0 0,0-2 0 0 0,33-2-76 0 0,-75-2 3 0 0,1 0 0 0 0,0-1 1 0 0,0 1-1 0 0,-1 0 0 0 0,1 0 0 0 0,0-1 1 0 0,-1 1-1 0 0,1-1 0 0 0,0 0 1 0 0,-1 0-1 0 0,1 1 0 0 0,-1-1 0 0 0,1 0 1 0 0,-1 0-1 0 0,1 0 0 0 0,-1 0 0 0 0,0-1 1 0 0,0 1-1 0 0,1 0 0 0 0,-1-1 1 0 0,0 1-1 0 0,0 0 0 0 0,0-1 0 0 0,-1 1 1 0 0,1-1-1 0 0,0 0 0 0 0,0 1 0 0 0,-1-1 1 0 0,1 0-1 0 0,-1 1 0 0 0,1-1 1 0 0,-1 0-1 0 0,0 1 0 0 0,0-1 0 0 0,0 0 1 0 0,0 0-1 0 0,0 1 0 0 0,0-1 0 0 0,0 0 1 0 0,-1 0-4 0 0,-14-88-5411 0 0,8 59 1773 0 0,-5-86-4964 0 0,17 76 6750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09:36.013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776 169 864 0 0,'-159'-130'8080'0'0,"148"124"-7910"0"0,0 1 0 0 0,-1 0-1 0 0,1 0 1 0 0,-1 1 0 0 0,0 1-1 0 0,0 0 1 0 0,0 0 0 0 0,-1 1 0 0 0,1 1-1 0 0,0 0 1 0 0,-1 1 0 0 0,1 0-1 0 0,-1 1 1 0 0,1 0 0 0 0,-7 2-170 0 0,-5 5 158 0 0,1 1 1 0 0,0 1-1 0 0,1 1 1 0 0,0 0 0 0 0,1 2-1 0 0,1 1 1 0 0,0 0-1 0 0,0 2 1 0 0,2 0 0 0 0,0 1-1 0 0,0 1 1 0 0,2 0-1 0 0,1 1 1 0 0,0 1-1 0 0,1 1 1 0 0,1 0 0 0 0,1 0-1 0 0,1 1 1 0 0,1 1-1 0 0,1 0 1 0 0,1 0 0 0 0,1 1-1 0 0,1 0 1 0 0,1 0-1 0 0,1 0 1 0 0,1 1-1 0 0,1 12-158 0 0,-6 12 237 0 0,2 1-1 0 0,3 0 0 0 0,1 0 0 0 0,3 0 0 0 0,2 0 0 0 0,2 0 0 0 0,3 0 1 0 0,1-1-1 0 0,3 0 0 0 0,1-1 0 0 0,5 4-236 0 0,-2-10 52 0 0,3 0 0 0 0,1-1 0 0 0,2-1 1 0 0,2-1-1 0 0,1-1 0 0 0,2-1 0 0 0,2-2 0 0 0,22 22-52 0 0,-37-43 6 0 0,0-1 0 0 0,1-1 0 0 0,0 0 0 0 0,1-1 0 0 0,0 0 1 0 0,1-2-1 0 0,0 0 0 0 0,1-1 0 0 0,-1 0 0 0 0,2-2 0 0 0,-1 0 0 0 0,1-1 0 0 0,0-1 0 0 0,0-1 0 0 0,0 0 0 0 0,0-1 0 0 0,0-2 0 0 0,1 0 0 0 0,-1-1 0 0 0,0 0 0 0 0,13-4-6 0 0,8-7-5 0 0,-2-2 0 0 0,1-1-1 0 0,-2-2 1 0 0,0-2 0 0 0,-2-1 0 0 0,0-2-1 0 0,-1-1 1 0 0,-1-2 0 0 0,-1-1 0 0 0,-2-1-1 0 0,-1-2 1 0 0,-1-1 0 0 0,-1-2 0 0 0,-2 0-1 0 0,-1-1 1 0 0,-1-2 0 0 0,-3 0 0 0 0,0-1 0 0 0,-3-2-1 0 0,-1 1 1 0 0,1-7 5 0 0,-2 14 18 0 0,-2-1 0 0 0,0-1 0 0 0,-2 0 0 0 0,-2 0 1 0 0,0-1-1 0 0,-3 0 0 0 0,0-1 0 0 0,-3 0 0 0 0,0 0 0 0 0,-3 0 0 0 0,0 1 0 0 0,-2-1 0 0 0,-2 0 0 0 0,-1 0 0 0 0,-6-17-18 0 0,7 27-10 0 0,-1 1 0 0 0,-1 0 0 0 0,-1 0 0 0 0,-1 1-1 0 0,-1 0 1 0 0,-1 0 0 0 0,-1 1 0 0 0,-1 0 0 0 0,-1 1-1 0 0,-1 0 1 0 0,0 1 0 0 0,-1 1 0 0 0,-1 0 0 0 0,-1 1-1 0 0,-1 1 1 0 0,0 1 0 0 0,-1 0 0 0 0,0 1 0 0 0,-2 1 0 0 0,1 1-1 0 0,-1 1 1 0 0,-1 1 0 0 0,0 1 0 0 0,-6-1 10 0 0,-132 0-2053 0 0,-3 23-5654 0 0,90-6 2478 0 0,37-4 2828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09:37.423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455 337 132 0 0,'-8'-1'475'0'0,"-1"-2"0"0"0,1 1 0 0 0,0-1 0 0 0,0 0 0 0 0,0-1 0 0 0,0 0 0 0 0,0 0 0 0 0,1 0 1 0 0,0-1-1 0 0,0 0 0 0 0,0-1 0 0 0,0 0 0 0 0,1 0 0 0 0,0 0 0 0 0,0-1 0 0 0,1 0 0 0 0,0 0 0 0 0,0 0 0 0 0,1 0 0 0 0,0-1 0 0 0,-3-6-475 0 0,4 8 109 0 0,1 1 1 0 0,0-1-1 0 0,0 0 0 0 0,1 0 0 0 0,-1 0 1 0 0,1 0-1 0 0,1 0 0 0 0,-1 0 0 0 0,1 0 1 0 0,0 0-1 0 0,0 0 0 0 0,1 0 1 0 0,0 0-1 0 0,0 0 0 0 0,0 0 0 0 0,1 0 1 0 0,0 0-1 0 0,0 0 0 0 0,0 1 0 0 0,1-1 1 0 0,0 1-1 0 0,0 0 0 0 0,0-1 0 0 0,1 1 1 0 0,-1 1-1 0 0,1-1 0 0 0,1 1 0 0 0,-1-1 1 0 0,0 1-1 0 0,1 0 0 0 0,0 0-109 0 0,2-1 56 0 0,0 0-1 0 0,0 1 0 0 0,0 0 1 0 0,1 0-1 0 0,-1 0 1 0 0,1 1-1 0 0,0 0 0 0 0,0 0 1 0 0,0 1-1 0 0,0 0 1 0 0,0 1-1 0 0,1 0 0 0 0,-1 0 1 0 0,0 0-1 0 0,1 1 1 0 0,-1 1-1 0 0,0-1 0 0 0,1 1 1 0 0,-1 1-1 0 0,0 0 1 0 0,0 0-1 0 0,0 0 0 0 0,0 1 1 0 0,0 0-1 0 0,0 1 1 0 0,-1 0-1 0 0,0 0 0 0 0,1 0 1 0 0,-2 1-1 0 0,1 0 1 0 0,0 1-1 0 0,1 1-55 0 0,11 9 67 0 0,-1 0 0 0 0,0 2 0 0 0,-1 0 0 0 0,0 1 0 0 0,-2 1 0 0 0,0 0 0 0 0,-2 1 0 0 0,0 1 0 0 0,-1 0 0 0 0,-1 0 0 0 0,-2 1 0 0 0,0 1 0 0 0,-1 0 0 0 0,-1 0 0 0 0,-2 0 0 0 0,0 1 0 0 0,-2-1 0 0 0,0 1 0 0 0,-2 0 0 0 0,-1 0 0 0 0,0 0 0 0 0,-4 11-67 0 0,-4 40 15 0 0,-5 1 0 0 0,-2-2 1 0 0,-4 0-1 0 0,-3-1 0 0 0,-3-2 0 0 0,-3 0 0 0 0,-3-2 0 0 0,-4-1 0 0 0,-2-1 1 0 0,-29 35-16 0 0,20-30 12 0 0,-3-1 0 0 0,-4-3 0 0 0,-2-2 0 0 0,-3-2 0 0 0,-3-3 0 0 0,-57 43-12 0 0,116-103 1 0 0,1-1 0 0 0,-1 1 1 0 0,1-1-1 0 0,-1 0 1 0 0,1 0-1 0 0,-1 0 1 0 0,0 0-1 0 0,0 0 1 0 0,1 0-1 0 0,-1 0 0 0 0,0 0 1 0 0,0-1-1 0 0,0 1 1 0 0,0-1-1 0 0,0 1 1 0 0,0-1-1 0 0,0 0 1 0 0,0 0-1 0 0,0 0 1 0 0,0 0-1 0 0,0 0 0 0 0,0 0 1 0 0,0-1-1 0 0,0 1 1 0 0,0-1-1 0 0,0 1 1 0 0,0-1-1 0 0,1 0 1 0 0,-1 1-1 0 0,0-1 0 0 0,0 0 1 0 0,1 0-1 0 0,-1-1 1 0 0,0 1-1 0 0,1 0 1 0 0,-1 0-1 0 0,1-1 1 0 0,-1 1-1 0 0,1-1 1 0 0,0 0-1 0 0,0 1 0 0 0,0-1 1 0 0,0 0-1 0 0,0 1 1 0 0,0-1-1 0 0,0 0 1 0 0,0 0-1 0 0,1 0 1 0 0,-1 0-1 0 0,1 0 0 0 0,0 0 1 0 0,-1 0-1 0 0,1 0 1 0 0,0 0-1 0 0,0 0 1 0 0,0 0-1 0 0,0 0 1 0 0,0 0-1 0 0,1 0 1 0 0,-1 0-1 0 0,1 0 0 0 0,-1 1 1 0 0,1-1-1 0 0,0 0 1 0 0,0 0-1 0 0,0 0 1 0 0,0 0-1 0 0,0 1 1 0 0,0-1-2 0 0,0-7-4 0 0,0 0 1 0 0,1 0-1 0 0,0 0 1 0 0,1 0 0 0 0,0 1-1 0 0,0-1 1 0 0,1 1-1 0 0,0 0 1 0 0,1 0 0 0 0,0 0-1 0 0,0 0 1 0 0,0 1 0 0 0,1 0-1 0 0,0 0 1 0 0,0 1-1 0 0,1-1 1 0 0,0 1 0 0 0,0 1-1 0 0,0-1 1 0 0,1 1-1 0 0,0 1 1 0 0,0-1 0 0 0,0 1-1 0 0,1 1 1 0 0,-1 0 0 0 0,8-2 3 0 0,-2 0 9 0 0,0 0 1 0 0,1 1 0 0 0,-1 1 0 0 0,1 1 0 0 0,0 0 0 0 0,0 1 0 0 0,0 0-1 0 0,0 1 1 0 0,0 1 0 0 0,0 0 0 0 0,0 1 0 0 0,-1 1 0 0 0,1 0 0 0 0,-1 1-1 0 0,1 1 1 0 0,-1 0 0 0 0,-1 1 0 0 0,9 5-10 0 0,75 41 581 0 0,-62-30-427 0 0,2-2-1 0 0,1-1 0 0 0,0-2 1 0 0,1-2-1 0 0,0-1 0 0 0,2-3 1 0 0,28 6-154 0 0,-16-13 170 0 0,0-2 1 0 0,0-2 0 0 0,0-2-1 0 0,1-3 1 0 0,33-8-171 0 0,-59-9-1058 0 0,-9-41-8066 0 0,-11 30 4845 0 0,-1 6 1677 0 0,1-1 510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09:38.783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975 344 896 0 0,'-8'-24'671'0'0,"-2"1"0"0"0,0 0 0 0 0,-1 0 0 0 0,-2 1 0 0 0,0 1 1 0 0,-1 0-1 0 0,-1 0 0 0 0,-1 2 0 0 0,-1 0 0 0 0,-1 1 0 0 0,0 1 0 0 0,-1 0 0 0 0,-1 1 0 0 0,0 2 0 0 0,-8-4-671 0 0,17 13 152 0 0,-1 0 0 0 0,0 1 0 0 0,0 1 0 0 0,0 0-1 0 0,-1 0 1 0 0,1 1 0 0 0,-1 1 0 0 0,0 0 0 0 0,1 1-1 0 0,-1 0 1 0 0,0 1 0 0 0,1 0 0 0 0,-1 1 0 0 0,1 0-1 0 0,-1 1 1 0 0,1 1 0 0 0,0 0 0 0 0,0 1 0 0 0,1 0-1 0 0,-1 0 1 0 0,-5 5-152 0 0,-14 8 354 0 0,0 1 0 0 0,1 1 0 0 0,2 2 0 0 0,0 0 0 0 0,1 2 0 0 0,1 2 0 0 0,0 1-354 0 0,-1 10 121 0 0,1 0-1 0 0,2 2 1 0 0,2 1-1 0 0,1 0 1 0 0,2 2-1 0 0,2 0 1 0 0,2 1-1 0 0,2 0 1 0 0,1 1 0 0 0,3 1-1 0 0,1 0 1 0 0,3 0-1 0 0,1 0 1 0 0,3 1-1 0 0,1-1 1 0 0,3 1-1 0 0,1-1 1 0 0,2 0-1 0 0,10 34-120 0 0,-6-31 16 0 0,2 0-1 0 0,1-1 0 0 0,3 0 0 0 0,2-1 0 0 0,2-1 1 0 0,2 0-1 0 0,1-2 0 0 0,3-1 0 0 0,17 21-15 0 0,-25-42 3 0 0,0-1 0 0 0,2-1-1 0 0,0 0 1 0 0,1-2 0 0 0,1 0-1 0 0,0-1 1 0 0,1-2 0 0 0,1 0 0 0 0,0-2-1 0 0,1 0 1 0 0,0-2 0 0 0,1 0 0 0 0,0-2-1 0 0,0-1 1 0 0,1-1 0 0 0,0-2 0 0 0,0 0-1 0 0,0-2 1 0 0,1-1 0 0 0,21-2-3 0 0,-8-5 3 0 0,-1-1 0 0 0,0-2 1 0 0,0-2-1 0 0,-1-2 0 0 0,-1-1 0 0 0,0-3 1 0 0,-1 0-1 0 0,0-3 0 0 0,-2 0 0 0 0,27-22-3 0 0,-26 7 3 0 0,-2-2 0 0 0,-1-1 0 0 0,-2-1 0 0 0,-2-2 0 0 0,-2-1 0 0 0,-1-1 0 0 0,-3-2 0 0 0,-1 0 0 0 0,-3-1 0 0 0,-1-1 0 0 0,-2-1 0 0 0,4-27-3 0 0,-8 41 18 0 0,-2 1 1 0 0,-1-2 0 0 0,-1 1-1 0 0,-2-1 1 0 0,-1 0-1 0 0,-2-1 1 0 0,-2 1 0 0 0,-1-1-1 0 0,-1 1 1 0 0,-2 0 0 0 0,-2 0-1 0 0,-1 0 1 0 0,-2 0-1 0 0,-11-31-18 0 0,1 33 51 0 0,-2 1 0 0 0,-1 1-1 0 0,-1 1 1 0 0,-2 1-1 0 0,-1 1 1 0 0,-1 1-1 0 0,-2 1 1 0 0,0 1-1 0 0,-1 2 1 0 0,-2 1 0 0 0,0 1-1 0 0,-1 2 1 0 0,-2 1-1 0 0,1 1 1 0 0,-2 2-1 0 0,0 2 1 0 0,-8-1-51 0 0,9 2-222 0 0,0 1 1 0 0,-1 2 0 0 0,-1 2-1 0 0,1 1 1 0 0,-1 1-1 0 0,0 3 1 0 0,-1 0 0 0 0,-15 3 221 0 0,-58 21-5073 0 0,9 29-4885 0 0,74-31 7678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09:39.626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1 161 1280 0 0,'27'-38'10916'0'0,"-9"59"-9221"0"0,-3 16-1329 0 0,-2 1 0 0 0,-1 1 0 0 0,-2 0-1 0 0,-2 0 1 0 0,-2 1 0 0 0,-1 0 0 0 0,-2 0-1 0 0,-1 1 1 0 0,-3 4-366 0 0,16 157 73 0 0,0-104 99 0 0,8-150 1017 0 0,30-207-769 0 0,-54 232-386 0 0,3-1 0 0 0,0 1-1 0 0,1 0 1 0 0,2 0 0 0 0,1 0-1 0 0,1 1 1 0 0,1 0 0 0 0,1 0-1 0 0,1 1 1 0 0,2 0-1 0 0,0 1 1 0 0,2 0 0 0 0,0 1-1 0 0,2 1 1 0 0,1 0 0 0 0,0 1-1 0 0,1 1 1 0 0,2 0-1 0 0,20-16-33 0 0,42 9-1897 0 0,-40 33-3261 0 0,-10 21-3916 0 0,-24-11 6795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16.861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1473 159 848 0 0,'-9'-13'910'0'0,"0"0"0"0"0,-1 0 1 0 0,-1 1-1 0 0,0 1 0 0 0,0 0 0 0 0,-2 0 0 0 0,1 1 1 0 0,-1 1-1 0 0,0 0 0 0 0,-4-1-910 0 0,4 3 144 0 0,1 2-1 0 0,-1 0 1 0 0,0 0 0 0 0,-1 1 0 0 0,1 1-1 0 0,-1 0 1 0 0,0 1 0 0 0,1 0 0 0 0,-1 2-1 0 0,0-1 1 0 0,0 1 0 0 0,0 1 0 0 0,0 1 0 0 0,0 0-1 0 0,1 1 1 0 0,-1 0 0 0 0,-12 5-144 0 0,-46 19 539 0 0,2 3-1 0 0,1 4 1 0 0,1 2 0 0 0,2 3-1 0 0,2 3 1 0 0,1 3 0 0 0,3 3 0 0 0,2 2-1 0 0,2 2 1 0 0,2 3 0 0 0,3 3-1 0 0,-7 14-538 0 0,21-17 29 0 0,2 1 0 0 0,3 2 0 0 0,2 1 0 0 0,3 2 0 0 0,3 1 0 0 0,2 0 0 0 0,4 2 0 0 0,2 0 0 0 0,2 1 0 0 0,4 1 0 0 0,3-1 0 0 0,2 2 0 0 0,3-1 0 0 0,3 0 0 0 0,3 0 0 0 0,10 48-29 0 0,-8-79 27 0 0,2 0 0 0 0,1 0 0 0 0,1-1 0 0 0,3 0 0 0 0,0-1 0 0 0,2 0-1 0 0,1-1 1 0 0,2-1 0 0 0,1 0 0 0 0,2-2 0 0 0,1 0 0 0 0,0-1 0 0 0,3-2 0 0 0,0 0 0 0 0,1-2 0 0 0,11 7-27 0 0,15 8 57 0 0,2-2 0 0 0,1-3 0 0 0,1-3 0 0 0,2-2 0 0 0,1-2 0 0 0,1-3 0 0 0,1-3 0 0 0,1-2 0 0 0,1-3 0 0 0,0-3 0 0 0,1-3 0 0 0,0-2 0 0 0,1-3 0 0 0,-1-3 0 0 0,1-3 0 0 0,31-5-57 0 0,148-17-1044 0 0,-242 23 679 0 0,-1-1 1 0 0,0 1-1 0 0,1-1 0 0 0,-1 0 0 0 0,0 1 0 0 0,0-1 0 0 0,1 0 1 0 0,-1 0-1 0 0,0 0 0 0 0,0 0 0 0 0,0 0 0 0 0,0 0 1 0 0,0 0-1 0 0,-1-1 0 0 0,1 1 0 0 0,0 0 0 0 0,0 0 1 0 0,-1-1-1 0 0,1 1 0 0 0,-1-1 0 0 0,1 1 0 0 0,-1 0 1 0 0,0-1-1 0 0,1 1 0 0 0,-1-1 0 0 0,0 1 0 0 0,0-1 1 0 0,0 1-1 0 0,0 0 0 0 0,0-1 0 0 0,0 1 0 0 0,-1-1 1 0 0,1 1-1 0 0,0-1 0 0 0,-1 1 0 0 0,1 0 0 0 0,-1-1 1 0 0,0 1-1 0 0,1 0 0 0 0,-1-1 365 0 0,-3-18-2654 0 0,4 3 603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09:39.892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112 43 660 0 0,'-2'6'2368'0'0,"2"-1"517"0"0,-5-1 291 0 0,2 1 152 0 0,-4-3-788 0 0,2 0-731 0 0,-3-2-721 0 0,3 2-700 0 0,-2-4-1076 0 0,0 0-1325 0 0,-1 0-699 0 0,-2-7-372 0 0,-2-2-188 0 0,-3-7 115 0 0,-2-7 725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47:22.6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18 404 948 0 0,'-17'20'11075'0'0,"58"-22"-3929"0"0,-15-1-7629 0 0,658-6 778 0 0,-704 15-16434 0 0,16-9 14241 0 0</inkml:trace>
  <inkml:trace contextRef="#ctx0" brushRef="#br0" timeOffset="515.465">458 1 12 0 0,'-4'5'4830'0'0,"-7"10"-3337"0"0,8 6-507 0 0,1 1 0 0 0,0-1-1 0 0,2 0 1 0 0,0 1 0 0 0,2-1-1 0 0,0 0 1 0 0,1 1 0 0 0,4 11-986 0 0,9 99 3517 0 0,-18 22-2073 0 0,0 74-663 0 0,11-78-331 0 0,-8-139 263 0 0,1 14-3292 0 0,-11-43-6269 0 0,-3-25 1279 0 0,5 24 5839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47:20.9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0 682 400 0 0,'29'-40'6645'0'0,"-32"9"4584"0"0,53 15-8763 0 0,117-25-2053 0 0,-61 13-321 0 0,1 5 0 0 0,1 5 0 0 0,13 3-92 0 0,72-29-81 0 0,-294 109-19277 0 0,86-59 17800 0 0</inkml:trace>
  <inkml:trace contextRef="#ctx0" brushRef="#br0" timeOffset="609.252">349 28 456 0 0,'-9'-9'926'0'0,"-14"-9"5491"0"0,27 39-611 0 0,44 127-1104 0 0,-14 89-4112 0 0,-18-106-223 0 0,43 316 734 0 0,-52-372-755 0 0,-13-150-17763 0 0,10 57 15235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47:32.5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1 631 808 0 0,'4'-9'10431'0'0,"21"-26"-5323"0"0,220-267-2923 0 0,-121 77-2287 0 0,-97 166 68 0 0,-35 86 35 0 0,-6 15 73 0 0,2 1 1 0 0,2 0-1 0 0,1 1 0 0 0,3 0 0 0 0,1 1 1 0 0,2-1-1 0 0,3 22-74 0 0,-3-5 93 0 0,-18 357 1504 0 0,10-295-883 0 0,5-116-2586 0 0,-6-10-11771 0 0,6-1 10428 0 0,4 0 1228 0 0</inkml:trace>
  <inkml:trace contextRef="#ctx0" brushRef="#br0" timeOffset="624.851">721 643 104 0 0,'-19'-4'9022'0'0,"12"27"-4495"0"0,8 29-1082 0 0,24 96-1402 0 0,-6 0 1 0 0,-7 1-1 0 0,-6 11-2043 0 0,-6 7-107 0 0,-30-252-13840 0 0,16-1 6597 0 0,11 55 5730 0 0</inkml:trace>
  <inkml:trace contextRef="#ctx0" brushRef="#br0" timeOffset="1296.606">634 747 304 0 0,'8'-24'4675'0'0,"22"-34"871"0"0,-19 45-4808 0 0,1 1 0 0 0,1 1 0 0 0,0 0 0 0 0,1 1 0 0 0,0 1 0 0 0,1 0 1 0 0,0 1-1 0 0,0 0 0 0 0,0 1 0 0 0,11-2-738 0 0,-9 3 114 0 0,0 2 1 0 0,1 0-1 0 0,0 1 1 0 0,-1 0-1 0 0,1 2 0 0 0,0 0 1 0 0,0 1-1 0 0,0 1 1 0 0,0 1-1 0 0,0 0 1 0 0,0 1-1 0 0,-1 1 1 0 0,1 1-1 0 0,-1 0 0 0 0,6 4-114 0 0,-17-6 11 0 0,0-1-1 0 0,-1 1 0 0 0,0 0 0 0 0,0 1 0 0 0,0-1 1 0 0,0 1-1 0 0,0 0 0 0 0,-1 0 0 0 0,0 0 0 0 0,0 1 1 0 0,0 0-1 0 0,0 0 0 0 0,-1 0 0 0 0,0 0 0 0 0,0 0 1 0 0,0 0-1 0 0,0 1 0 0 0,-1 0 0 0 0,0-1 0 0 0,0 1 1 0 0,-1 0-1 0 0,1 0 0 0 0,-1 0 0 0 0,-1 0 0 0 0,1 0 1 0 0,-1 0-1 0 0,0 0 0 0 0,0 0 0 0 0,-1 0 0 0 0,0 1 1 0 0,0-1-1 0 0,0-1 0 0 0,-1 1 0 0 0,-1 4-10 0 0,-1 3-5 0 0,0-1-1 0 0,-1 1 1 0 0,0-1-1 0 0,-1 1 1 0 0,0-2-1 0 0,-1 1 1 0 0,0-1-1 0 0,-1 0 1 0 0,0 0-1 0 0,-1-1 1 0 0,0 0 0 0 0,-1-1-1 0 0,0 1 1 0 0,0-2-1 0 0,-7 4 6 0 0,-5-2 16 0 0,1-1 0 0 0,-1-2-1 0 0,-1 0 1 0 0,1-1 0 0 0,-1-2-1 0 0,-1 0 1 0 0,1-1 0 0 0,0-1-1 0 0,-1-2 1 0 0,1 0 0 0 0,0-2 0 0 0,-1 0-1 0 0,1-1 1 0 0,0-2 0 0 0,1 0-1 0 0,-1-2 1 0 0,1 0 0 0 0,-4-3-16 0 0,4-8-1903 0 0,44-34-14685 0 0,-12 45 14981 0 0</inkml:trace>
  <inkml:trace contextRef="#ctx0" brushRef="#br0" timeOffset="2046.596">1584 562 676 0 0,'1'-3'315'0'0,"0"0"-1"0"0,-1 0 0 0 0,0 0 1 0 0,1-1-1 0 0,-1 1 1 0 0,0 0-1 0 0,0 0 1 0 0,-1-1-1 0 0,1 1 1 0 0,-1 0-1 0 0,1 0 1 0 0,-1 0-1 0 0,0 0 1 0 0,0-1-1 0 0,-1 1 1 0 0,1 1-1 0 0,-1-1 0 0 0,1 0 1 0 0,-1 0-1 0 0,0 0 1 0 0,0 1-1 0 0,0-1 1 0 0,0 1-1 0 0,-1 0 1 0 0,-2-2-315 0 0,-1-2 268 0 0,-1 2-1 0 0,0-1 1 0 0,0 1 0 0 0,-1 0 0 0 0,1 0 0 0 0,-1 1 0 0 0,0 0-1 0 0,0 0 1 0 0,0 1 0 0 0,0 0 0 0 0,-1 1 0 0 0,1 0-1 0 0,0 0 1 0 0,-1 0 0 0 0,0 1-268 0 0,-4 1 185 0 0,0 0 0 0 0,-1 1 1 0 0,1 0-1 0 0,0 1 0 0 0,0 0 0 0 0,1 1 0 0 0,-1 1 0 0 0,1 0 0 0 0,0 0 1 0 0,0 1-1 0 0,0 1 0 0 0,1 0 0 0 0,0 1 0 0 0,0 0 0 0 0,1 0 0 0 0,0 1 0 0 0,1 1 1 0 0,0 0-1 0 0,0 0 0 0 0,1 0 0 0 0,0 1 0 0 0,1 0 0 0 0,0 1 0 0 0,1 0 1 0 0,0 0-1 0 0,1 0 0 0 0,1 1 0 0 0,0-1 0 0 0,0 1 0 0 0,1 0 0 0 0,0 5-185 0 0,7-6 25 0 0,0-1 0 0 0,0 1 0 0 0,1-1 0 0 0,1 1 0 0 0,0-2 0 0 0,1 1 0 0 0,0-1 0 0 0,0 0 0 0 0,1 0 0 0 0,0-1 0 0 0,1 0 0 0 0,0 0 0 0 0,0-1 0 0 0,1 0 0 0 0,0-1 0 0 0,0 0 0 0 0,1-1 0 0 0,0 0 0 0 0,0 0 0 0 0,1-1 0 0 0,-1-1 0 0 0,1 0 0 0 0,0 0 0 0 0,0-1 0 0 0,4-1-25 0 0,0 3 26 0 0,1-2-1 0 0,-1 0 1 0 0,1-1 0 0 0,0-1-1 0 0,0 0 1 0 0,0-1 0 0 0,0-1-1 0 0,0-1 1 0 0,-1 0 0 0 0,1-1 0 0 0,-1-1-1 0 0,1 0 1 0 0,9-5-26 0 0,-17 5 22 0 0,-1 1 0 0 0,1-1-1 0 0,-1 0 1 0 0,0 0 0 0 0,0-1 0 0 0,-1-1 0 0 0,1 1-1 0 0,-1-1 1 0 0,-1 0 0 0 0,1 0 0 0 0,-1-1 0 0 0,0 0 0 0 0,0 0-1 0 0,-1-1 1 0 0,0 0 0 0 0,0 0 0 0 0,-1 0 0 0 0,0 0 0 0 0,0 0-1 0 0,-1-1 1 0 0,0 0 0 0 0,0 0 0 0 0,-1 0 0 0 0,-1 0-1 0 0,1-7-21 0 0,-3 6 17 0 0,0 1-1 0 0,-1 0 1 0 0,-1 0-1 0 0,1 0 1 0 0,-2 0-1 0 0,1 0 1 0 0,-1 0-1 0 0,0 1 1 0 0,-1 0-1 0 0,0 0 1 0 0,0 0-1 0 0,-1 1 1 0 0,0-1-1 0 0,0 1 1 0 0,-1 1-1 0 0,0-1 1 0 0,0 1-1 0 0,-1 0 1 0 0,1 1-1 0 0,-1 0 1 0 0,0 0-1 0 0,-1 0 1 0 0,1 1-1 0 0,-1 1 1 0 0,0-1-1 0 0,0 1 1 0 0,0 1-1 0 0,0 0 1 0 0,0 0-1 0 0,-1 1 1 0 0,1 0-1 0 0,0 0 1 0 0,-1 1-1 0 0,1 1 1 0 0,-1-1-17 0 0,-59 6-3098 0 0,36 6-2309 0 0,9 10-3626 0 0,22-15 7139 0 0</inkml:trace>
  <inkml:trace contextRef="#ctx0" brushRef="#br0" timeOffset="2952.732">1779 674 284 0 0,'-48'-6'9019'0'0,"43"-39"-5314"0"0,44-58-982 0 0,-38 98-2651 0 0,0 1 0 0 0,0-1 0 0 0,0 1 0 0 0,1-1 0 0 0,0 1-1 0 0,0 0 1 0 0,0 0 0 0 0,1 0 0 0 0,-1 0 0 0 0,1 0-1 0 0,0 0 1 0 0,0 1 0 0 0,0-1 0 0 0,1 1 0 0 0,-1 0 0 0 0,1 0-1 0 0,0 0 1 0 0,0 0 0 0 0,0 1 0 0 0,0 0 0 0 0,0 0-1 0 0,0 0 1 0 0,1 0 0 0 0,-1 0 0 0 0,0 1 0 0 0,1 0 0 0 0,0 0-1 0 0,-1 0 1 0 0,1 1 0 0 0,0-1 0 0 0,-1 1 0 0 0,1 0 0 0 0,0 1-1 0 0,-1-1 1 0 0,1 1 0 0 0,0 0 0 0 0,-1 0 0 0 0,1 0-1 0 0,-1 1 1 0 0,1-1 0 0 0,-1 1 0 0 0,0 0 0 0 0,1 1-72 0 0,15 17 30 0 0,-2 2 0 0 0,0 0 0 0 0,-2 0 0 0 0,0 2 0 0 0,-1 0 0 0 0,-2 1 0 0 0,0 0 0 0 0,-2 1 0 0 0,-1 0 0 0 0,-1 1 0 0 0,-1 0 0 0 0,-1 1 0 0 0,-2 0 0 0 0,0 0 0 0 0,-2 0 0 0 0,-1 0 0 0 0,-2 16-30 0 0,0-40 0 0 0,3 32-48 0 0,-9-48 87 0 0,-1-24-29 0 0,3-1-1 0 0,0 0 1 0 0,2 1 0 0 0,2-1-1 0 0,2 0 1 0 0,1 0-1 0 0,2 1 1 0 0,1-1 0 0 0,2 1-1 0 0,7-20-9 0 0,-14 52 5 0 0,0 1 0 0 0,1-1 0 0 0,-1 0 0 0 0,1 1 0 0 0,0-1 0 0 0,-1 1 0 0 0,2-1 0 0 0,-1 1 1 0 0,0 0-1 0 0,1 0 0 0 0,-1 0 0 0 0,1 0 0 0 0,0 0 0 0 0,0 0 0 0 0,0 1 0 0 0,0 0 0 0 0,1-1 0 0 0,-1 1 0 0 0,1 0 0 0 0,-1 1 0 0 0,1-1 0 0 0,-1 1 0 0 0,1-1 0 0 0,0 1 0 0 0,0 0 0 0 0,0 1 0 0 0,2-1-5 0 0,19 2-3176 0 0,1 8-3402 0 0,-23-1-1063 0 0,-3-3 5871 0 0</inkml:trace>
  <inkml:trace contextRef="#ctx0" brushRef="#br0" timeOffset="3874.413">2544 462 220 0 0,'-3'-4'446'0'0,"0"0"0"0"0,-1 0 0 0 0,0 0 0 0 0,1 1 0 0 0,-1-1 0 0 0,-1 1 0 0 0,1 0 0 0 0,0 0 1 0 0,-1 0-1 0 0,1 1 0 0 0,-1-1 0 0 0,0 1 0 0 0,0 0 0 0 0,0 1 0 0 0,0-1 0 0 0,0 1 0 0 0,-4-1-446 0 0,-1 2 324 0 0,1 0 1 0 0,0 1 0 0 0,0 0-1 0 0,0 0 1 0 0,0 1-1 0 0,0 0 1 0 0,0 0-1 0 0,0 1 1 0 0,0 0-1 0 0,1 1 1 0 0,0 0-1 0 0,-1 0 1 0 0,2 1-1 0 0,-1 0 1 0 0,0 1-1 0 0,1-1 1 0 0,0 1-1 0 0,0 1 1 0 0,1-1-1 0 0,0 1 1 0 0,0 0-1 0 0,1 1 1 0 0,-4 5-325 0 0,4-3 154 0 0,0-1 0 0 0,1 2-1 0 0,0-1 1 0 0,0 0 0 0 0,1 1 0 0 0,1 0 0 0 0,0-1 0 0 0,0 1 0 0 0,1 0 0 0 0,1 0 0 0 0,0 0-1 0 0,0 0 1 0 0,1 0 0 0 0,0 0 0 0 0,1 0 0 0 0,0-1 0 0 0,1 1 0 0 0,0 0 0 0 0,1-1 0 0 0,0 0 0 0 0,1 1-154 0 0,-2-2 11 0 0,1-1 1 0 0,0 1 0 0 0,1-1 0 0 0,0 0 0 0 0,0 0 0 0 0,1-1 0 0 0,0 1 0 0 0,0-1 0 0 0,1 0-1 0 0,0-1 1 0 0,0 0 0 0 0,0 0 0 0 0,1 0 0 0 0,0-1 0 0 0,0 0 0 0 0,0-1 0 0 0,1 0-1 0 0,-1 0 1 0 0,1-1 0 0 0,0 0 0 0 0,0 0 0 0 0,0-1 0 0 0,1 0 0 0 0,-1-1 0 0 0,0 0 0 0 0,1 0-1 0 0,-1-1 1 0 0,1-1 0 0 0,-1 1 0 0 0,1-1 0 0 0,-1-1 0 0 0,0 0 0 0 0,0 0 0 0 0,0-1 0 0 0,0 0-1 0 0,7-3-11 0 0,-2-3-12 0 0,-1 1-1 0 0,0-2 1 0 0,0 1-1 0 0,-1-2 1 0 0,0 0-1 0 0,-1 0 1 0 0,0-1-1 0 0,-1-1 1 0 0,0 1-1 0 0,-1-2 1 0 0,-1 1-1 0 0,0-1 1 0 0,0 0-1 0 0,-2-1 1 0 0,0 0-1 0 0,0 0 1 0 0,-1 0-1 0 0,-1-1 0 0 0,-1 0 1 0 0,0 1-1 0 0,-1-1 1 0 0,-1 0-1 0 0,0 0 1 0 0,-2-1-1 0 0,1 1 1 0 0,-2 0-1 0 0,0 1 1 0 0,-1-1-1 0 0,-1 0 1 0 0,0 1-1 0 0,-1-1 1 0 0,-3-5 12 0 0,0 104-20 0 0,80 224-44 0 0,-17-112 20 0 0,-36-109 76 0 0,-7-45 82 0 0,-3 1 0 0 0,-2 1 0 0 0,-1-1 0 0 0,-2 1 0 0 0,-2 21-114 0 0,-1-61 11 0 0,0 1-1 0 0,0 0 0 0 0,-1 0 0 0 0,1-1 1 0 0,-1 1-1 0 0,0 0 0 0 0,0 0 0 0 0,0 0 1 0 0,-1 0-1 0 0,1-1 0 0 0,-1 1 0 0 0,0 0 1 0 0,0 0-1 0 0,0-1 0 0 0,0 1 1 0 0,-1-1-1 0 0,0 1 0 0 0,1-1 0 0 0,-1 1 1 0 0,-1-1-1 0 0,1 0 0 0 0,0 0 0 0 0,-1 0 1 0 0,1 0-1 0 0,-1-1 0 0 0,0 1 0 0 0,0-1 1 0 0,0 1-1 0 0,0-1 0 0 0,-1 0 0 0 0,1 0 1 0 0,0-1-1 0 0,-1 1 0 0 0,1-1 0 0 0,-1 1 1 0 0,0-1-1 0 0,1 0 0 0 0,-1-1 0 0 0,0 1 1 0 0,0-1-1 0 0,0 1 0 0 0,0-1 0 0 0,1 0 1 0 0,-5-1-11 0 0,-7-1-63 0 0,0-1 1 0 0,0 0 0 0 0,0-1-1 0 0,0-1 1 0 0,0-1 0 0 0,1 0-1 0 0,0 0 1 0 0,0-2 0 0 0,1 1-1 0 0,0-2 1 0 0,0 0-1 0 0,1 0 1 0 0,0-1 0 0 0,1-1-1 0 0,0 0 1 0 0,-8-10 62 0 0,-50-96-5495 0 0,31-19-4352 0 0,31 90 7747 0 0</inkml:trace>
  <inkml:trace contextRef="#ctx0" brushRef="#br0" timeOffset="4124.033">2601 231 532 0 0,'-3'-7'1592'0'0,"3"-2"296"0"0,-2 2 205 0 0,2 3-177 0 0,-3 2-448 0 0,3-3-368 0 0,0 3-336 0 0,0 0-276 0 0,3 0-272 0 0,-3-1-316 0 0,2 3-340 0 0,-2-2-424 0 0,0 2-448 0 0,0 0-496 0 0,0 0-208 0 0,-2 2 35 0 0,2 5 197 0 0,0-2 344 0 0</inkml:trace>
  <inkml:trace contextRef="#ctx0" brushRef="#br0" timeOffset="4858.429">2997 638 436 0 0,'-28'-85'9722'0'0,"27"79"-9450"0"0,0-1-1 0 0,1 0 1 0 0,0 0 0 0 0,0 0-1 0 0,0 0 1 0 0,1 0-1 0 0,0 1 1 0 0,1-1 0 0 0,-1 0-1 0 0,1 1 1 0 0,1-1-1 0 0,-1 1 1 0 0,1-1-1 0 0,0 1 1 0 0,0 0 0 0 0,1 0-1 0 0,0 1 1 0 0,0-1-1 0 0,0 1 1 0 0,1 0-1 0 0,0 0 1 0 0,0 0 0 0 0,0 0-1 0 0,0 1 1 0 0,1 0-1 0 0,0 0 1 0 0,0 1 0 0 0,0-1-1 0 0,0 1 1 0 0,6-2-272 0 0,-1 7 58 0 0,-1-1 1 0 0,1 1 0 0 0,-1 1 0 0 0,0 0 0 0 0,0 0-1 0 0,0 1 1 0 0,0 1 0 0 0,-1-1 0 0 0,0 2 0 0 0,0-1-1 0 0,0 1 1 0 0,0 0 0 0 0,-1 1 0 0 0,0 0-1 0 0,-1 0 1 0 0,1 1 0 0 0,-1 0 0 0 0,-1 0 0 0 0,0 1-1 0 0,0 0 1 0 0,0 0 0 0 0,-1 0 0 0 0,-1 1-1 0 0,3 7-58 0 0,0-8 1 0 0,-2 0-1 0 0,1 0 0 0 0,-1 1 0 0 0,-1-1 0 0 0,1 1 1 0 0,-2 0-1 0 0,0 1 0 0 0,0-1 0 0 0,0 1 0 0 0,-1-1 0 0 0,-1 1 1 0 0,0 0-1 0 0,-1-1 0 0 0,1 1 0 0 0,-2 0 0 0 0,0 0 1 0 0,0-1-1 0 0,-1 1 0 0 0,0-1 0 0 0,-1 1 0 0 0,0-1 0 0 0,-1 0 1 0 0,0 0-1 0 0,-1 0 0 0 0,0 0 0 0 0,0-1 0 0 0,-1 0 1 0 0,0 0-1 0 0,0-1 0 0 0,-1 1 0 0 0,-1-1 0 0 0,1-1 0 0 0,-1 1 1 0 0,0-1-1 0 0,-1-1 0 0 0,0 0 0 0 0,-1 1 0 0 0,-2-1 32 0 0,1 0 0 0 0,-1-1 1 0 0,1-1-1 0 0,-1 0 0 0 0,-1-1 0 0 0,1 0 0 0 0,0 0 0 0 0,-1-2 1 0 0,1 1-1 0 0,-1-2 0 0 0,0 1 0 0 0,1-2 0 0 0,-1 0 0 0 0,0 0 0 0 0,1-1 1 0 0,0-1-1 0 0,-1 0 0 0 0,-8-4-32 0 0,-34-69-1525 0 0,54 67 439 0 0,-1 0 0 0 0,1 0 0 0 0,0 0 0 0 0,1 0 0 0 0,0 0 0 0 0,1 0 0 0 0,0 0 0 0 0,0 0 0 0 0,1 0 0 0 0,0 1 0 0 0,1-1 0 0 0,-1 0 0 0 0,2 1 0 0 0,-1 0 1 0 0,2-2 1085 0 0,3-6-1792 0 0</inkml:trace>
  <inkml:trace contextRef="#ctx0" brushRef="#br0" timeOffset="5202.221">3299 727 272 0 0,'58'138'14258'0'0,"47"-33"-9696"0"0,-100-103-4530 0 0,1 0 0 0 0,-1-1 0 0 0,0 1 0 0 0,1-1 0 0 0,0 0 0 0 0,-1-1 0 0 0,1 1 0 0 0,0-1 0 0 0,-1 0 0 0 0,1 0 0 0 0,0-1 0 0 0,-1 0 0 0 0,1 0 0 0 0,-1 0 0 0 0,1-1 0 0 0,-1 1 0 0 0,1-2 0 0 0,-1 1 0 0 0,0 0 0 0 0,1-1-32 0 0,28-37-3821 0 0,-49-17-8100 0 0,6 47 9555 0 0</inkml:trace>
  <inkml:trace contextRef="#ctx0" brushRef="#br0" timeOffset="6935.868">463 1965 420 0 0,'-73'-20'6612'0'0,"-43"29"-2059"0"0,118-9-4496 0 0,0 0 0 0 0,0 0-1 0 0,0 0 1 0 0,-1 1 0 0 0,1-1 0 0 0,0 1-1 0 0,0-1 1 0 0,0 1 0 0 0,0-1 0 0 0,0 1-1 0 0,0 0 1 0 0,-1 0 0 0 0,1 0 0 0 0,0 0-1 0 0,-1 0 1 0 0,1 1 0 0 0,-1-1 0 0 0,1 0 0 0 0,-1 1-1 0 0,1-1 1 0 0,-1 1 0 0 0,0-1 0 0 0,0 1-1 0 0,0 0 1 0 0,0 0 0 0 0,0-1 0 0 0,0 1-1 0 0,-1 0 1 0 0,1 0 0 0 0,0 0 0 0 0,-1 0-1 0 0,1 0 1 0 0,-1 0 0 0 0,0 0 0 0 0,0 0-1 0 0,0 0 1 0 0,0 0 0 0 0,0 0 0 0 0,0-1-1 0 0,0 1 1 0 0,-1 0 0 0 0,1 0 0 0 0,-1 0 0 0 0,1 0-1 0 0,-1 0 1 0 0,0 0 0 0 0,0 0 0 0 0,0-1-1 0 0,0 1 1 0 0,0 0 0 0 0,0-1 0 0 0,0 1-1 0 0,-1-1 1 0 0,1 1 0 0 0,0-1 0 0 0,-1 0-1 0 0,0 1 1 0 0,1-1 0 0 0,-1 0 0 0 0,1 0-1 0 0,-1 0 1 0 0,0 0 0 0 0,0 0 0 0 0,0-1-1 0 0,0 1 1 0 0,1 0 0 0 0,-1-1 0 0 0,-1 1-57 0 0,304 67 2433 0 0,-296-67-2434 0 0,0 2 0 0 0,-1-1 0 0 0,1 0 0 0 0,-1 1 0 0 0,0 0 0 0 0,0 0 0 0 0,0 0 0 0 0,-1 1 0 0 0,1-1 0 0 0,-1 1 0 0 0,1 0 1 0 0,-1 0-1 0 0,0 0 0 0 0,-1 0 0 0 0,1 1 0 0 0,-1-1 0 0 0,0 1 0 0 0,0-1 0 0 0,0 1 0 0 0,-1 0 0 0 0,1 0 0 0 0,-1-1 0 0 0,0 1 0 0 0,-1 0 1 0 0,1 0-1 0 0,-1 0 0 0 0,0 1 0 0 0,0-1 0 0 0,-1 0 0 0 0,1 0 0 0 0,-1-1 0 0 0,0 1 0 0 0,0 0 0 0 0,-1 0 0 0 0,0 0 0 0 0,0-1 0 0 0,0 1 1 0 0,0-1-1 0 0,-1 1 0 0 0,1-1 0 0 0,-1 0 0 0 0,0 0 0 0 0,0 0 0 0 0,-3 1 1 0 0,-1 5 15 0 0,-1-1-1 0 0,-1 0 1 0 0,0 0-1 0 0,0-1 1 0 0,-1-1-1 0 0,0 0 1 0 0,0 0 0 0 0,-1 0-1 0 0,0-2 1 0 0,0 1-1 0 0,0-1 1 0 0,-1-1 0 0 0,1 0-1 0 0,-1-1 1 0 0,0 0-1 0 0,0 0 1 0 0,0-2 0 0 0,-1 1-1 0 0,1-2 1 0 0,0 0-1 0 0,-1 0 1 0 0,1-1-1 0 0,0 0 1 0 0,0-1 0 0 0,0-1-1 0 0,0 0 1 0 0,0 0-1 0 0,0-1 1 0 0,1-1 0 0 0,-1 0-1 0 0,1 0 1 0 0,1-1-1 0 0,-3-2-14 0 0,1 2 23 0 0,1-1-1 0 0,0-1 0 0 0,1 1 0 0 0,-1-2 1 0 0,2 1-1 0 0,-1-1 0 0 0,1-1 0 0 0,0 0 1 0 0,1 0-1 0 0,0 0 0 0 0,1-1 0 0 0,0-1 1 0 0,1 1-1 0 0,0-1 0 0 0,1 0 0 0 0,-2-6-22 0 0,20-15-1739 0 0,75-11-13091 0 0,-68 44 13193 0 0</inkml:trace>
  <inkml:trace contextRef="#ctx0" brushRef="#br0" timeOffset="7482.966">1067 1994 420 0 0,'-77'-47'6684'0'0,"62"44"-6334"0"0,1 0 0 0 0,-1 1 0 0 0,0 1 0 0 0,1 0 1 0 0,-1 2-1 0 0,0-1 0 0 0,0 2 0 0 0,1-1 0 0 0,-1 2 1 0 0,1 0-1 0 0,-1 1 0 0 0,1 1 0 0 0,1 0 0 0 0,-4 1-350 0 0,12-3 129 0 0,0 0-1 0 0,0 0 1 0 0,0 0-1 0 0,0 0 0 0 0,0 1 1 0 0,0 0-1 0 0,1 0 0 0 0,0 0 1 0 0,0 0-1 0 0,0 1 1 0 0,0-1-1 0 0,1 1 0 0 0,-1 0 1 0 0,1 0-1 0 0,1 1 1 0 0,-1-1-1 0 0,1 1 0 0 0,0-1 1 0 0,0 1-1 0 0,0 0 0 0 0,1-1 1 0 0,0 1-1 0 0,0 0 1 0 0,1 0-1 0 0,-1 0 0 0 0,1 0 1 0 0,0 0-1 0 0,1 0 1 0 0,0 0-1 0 0,0 0 0 0 0,0-1 1 0 0,0 1-1 0 0,1 0 0 0 0,0-1 1 0 0,0 1-1 0 0,1-1 1 0 0,0 1-1 0 0,0-1 0 0 0,0 0 1 0 0,0 0-1 0 0,1 0 1 0 0,0-1-1 0 0,2 3-128 0 0,5 3 35 0 0,0-2-1 0 0,0 1 1 0 0,1-2-1 0 0,0 1 1 0 0,1-2-1 0 0,-1 0 1 0 0,1 0 0 0 0,0-1-1 0 0,1 0 1 0 0,-1-2-1 0 0,1 1 1 0 0,0-2-1 0 0,0 0 1 0 0,0 0 0 0 0,0-1-1 0 0,0-1 1 0 0,0 0-1 0 0,0-1 1 0 0,0-1-1 0 0,0 0 1 0 0,0-1 0 0 0,-1-1-1 0 0,1 0 1 0 0,-1 0-1 0 0,0-1 1 0 0,0-1-1 0 0,0 0 1 0 0,-1-1 0 0 0,0-1-1 0 0,0 1 1 0 0,-1-2-1 0 0,0 0 1 0 0,-1 0-1 0 0,3-3-34 0 0,-10 6 12 0 0,0 1 0 0 0,0-1 0 0 0,0 1-1 0 0,-1-1 1 0 0,0 0 0 0 0,0 0-1 0 0,0 0 1 0 0,-1 0 0 0 0,0 0-1 0 0,0 0 1 0 0,0 0 0 0 0,-1 0 0 0 0,0-1-1 0 0,-1 1 1 0 0,1 0 0 0 0,-1 0-1 0 0,0 0 1 0 0,0 0 0 0 0,-1 0 0 0 0,0 0-1 0 0,0 0 1 0 0,0 0 0 0 0,-1 1-1 0 0,0-1 1 0 0,0 1 0 0 0,0-1 0 0 0,-1 1-1 0 0,0 0 1 0 0,0 1 0 0 0,0-1-1 0 0,0 1 1 0 0,-5-4-12 0 0,-68-36-2559 0 0,27 66-10966 0 0,46-13 11644 0 0</inkml:trace>
  <inkml:trace contextRef="#ctx0" brushRef="#br0" timeOffset="8265.797">1262 2241 16 0 0,'2'1'305'0'0,"0"0"0"0"0,1 0-1 0 0,-1 0 1 0 0,0 0 0 0 0,0-1 0 0 0,0 1-1 0 0,0-1 1 0 0,1 0 0 0 0,-1 1 0 0 0,0-1 0 0 0,0 0-1 0 0,1 0 1 0 0,-1-1 0 0 0,0 1 0 0 0,0 0 0 0 0,1-1-1 0 0,-1 1 1 0 0,0-1 0 0 0,0 0 0 0 0,0 0-1 0 0,0 0 1 0 0,0 0 0 0 0,0 0 0 0 0,0 0 0 0 0,0 0-1 0 0,0-1 1 0 0,-1 1 0 0 0,1-1 0 0 0,0 1-305 0 0,70-97 1888 0 0,-63 83-1334 0 0,3-7-462 0 0,-1 0 1 0 0,-1-1-1 0 0,-1 0 1 0 0,-1 0-1 0 0,-1-1 1 0 0,-2 0-1 0 0,0 0 1 0 0,-1-1-1 0 0,-1 1 1 0 0,-2-1-1 0 0,0 0 0 0 0,-2 0 1 0 0,0 1-1 0 0,-2-1 1 0 0,-1 1-1 0 0,-1-1 1 0 0,-1 1-1 0 0,-3-8-92 0 0,9 31 2 0 0,0-1 0 0 0,-1 0 0 0 0,1 0 0 0 0,0 0 0 0 0,-1 0 0 0 0,1 0 0 0 0,-1 0 0 0 0,0 1 0 0 0,0-1 0 0 0,0 0 0 0 0,1 0 0 0 0,-2 1 0 0 0,1-1 0 0 0,0 1 0 0 0,0-1 0 0 0,0 1 0 0 0,-1-1 0 0 0,1 1 0 0 0,-1 0 0 0 0,1-1 0 0 0,-1 1 0 0 0,1 0 0 0 0,-1 0 0 0 0,0 0 0 0 0,0 1 0 0 0,1-1 0 0 0,-1 0 0 0 0,0 1 0 0 0,0-1 0 0 0,0 1 0 0 0,0-1 0 0 0,0 1 0 0 0,0 0 0 0 0,0 0 0 0 0,1 0 0 0 0,-1 0 0 0 0,0 0 0 0 0,0 0 0 0 0,0 1 0 0 0,0-1 0 0 0,0 1 0 0 0,0-1 0 0 0,0 1 0 0 0,1 0 0 0 0,-1-1 0 0 0,0 1 0 0 0,0 0 0 0 0,1 0 0 0 0,-1 0 0 0 0,1 1 0 0 0,-1-1 0 0 0,1 0 0 0 0,-1 0 0 0 0,1 1 0 0 0,0-1 0 0 0,0 1 0 0 0,-1 0 0 0 0,1-1 0 0 0,0 1 0 0 0,0 0 0 0 0,1-1 0 0 0,-1 1 0 0 0,0 0 0 0 0,1 0 0 0 0,-1 0 0 0 0,1 0 0 0 0,-1-1 0 0 0,1 1 0 0 0,0 2-2 0 0,-3 16 197 0 0,2 0 0 0 0,0 0 0 0 0,2 0 0 0 0,0 0 0 0 0,1 0 0 0 0,1 0 0 0 0,0 0 0 0 0,2 0 0 0 0,0-1 0 0 0,2 0 0 0 0,0 0 0 0 0,1-1 0 0 0,0 0 0 0 0,2 0 0 0 0,0-1 0 0 0,1 0 0 0 0,1 1-197 0 0,-10-17 27 0 0,6 18 78 0 0,1-1 1 0 0,1 0 0 0 0,1 0-1 0 0,1-1 1 0 0,0-1-1 0 0,1 0 1 0 0,1-1-1 0 0,0 0 1 0 0,1-1-1 0 0,1-1 1 0 0,0 0-1 0 0,1-1 1 0 0,0-1 0 0 0,1 0-1 0 0,0-1 1 0 0,18 6-106 0 0,-31-15 4 0 0,-1-1 0 0 0,1 1 1 0 0,-1-1-1 0 0,1 0 0 0 0,-1 0 1 0 0,1-1-1 0 0,-1 1 0 0 0,0-1 1 0 0,1 0-1 0 0,-1 0 0 0 0,0-1 1 0 0,1 1-1 0 0,-1-1 0 0 0,0 0 1 0 0,0 0-1 0 0,0 0 0 0 0,0-1 1 0 0,-1 0-1 0 0,1 1 0 0 0,-1-1 1 0 0,1 0-1 0 0,-1-1 0 0 0,0 1 1 0 0,0 0-1 0 0,-1-1 0 0 0,1 0 1 0 0,-1 1-1 0 0,0-1 0 0 0,0 0 1 0 0,0 0-1 0 0,0-1 0 0 0,0 1 1 0 0,-1 0-1 0 0,0-1 0 0 0,0-2-3 0 0,9-161 83 0 0,-55 10-225 0 0,80 249 224 0 0,-31-75-28 0 0,1-1 0 0 0,0 1 0 0 0,1-1 0 0 0,1 0 0 0 0,0-1 0 0 0,1 0 0 0 0,1 0 0 0 0,0 0 0 0 0,1-1 0 0 0,0-1 0 0 0,1 0 0 0 0,0 0 0 0 0,1-1 0 0 0,0 0 0 0 0,1-1 0 0 0,0-1 0 0 0,1 0 0 0 0,0 0 0 0 0,0-2 0 0 0,1 0 0 0 0,0 0 0 0 0,3 0-55 0 0,27-21-2186 0 0,-28-90-13318 0 0,-17 102 15345 0 0,-2-22-1516 0 0</inkml:trace>
  <inkml:trace contextRef="#ctx0" brushRef="#br0" timeOffset="8500.119">2044 1689 324 0 0,'-13'1'2968'0'0,"-11"6"6475"0"0,17-2-3745 0 0,21-9-9678 0 0,2 11-7279 0 0,-12-3 9089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47:46.9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0 676 0 0,'0'5'1788'0'0,"-3"-5"224"0"0,1 4 125 0 0,-1-2-133 0 0,1 3-680 0 0,2-1-536 0 0,-3 1-568 0 0,3-1-584 0 0,0-2-616 0 0,0 3-604 0 0,3-3-324 0 0,-3 0-133 0 0,2 3 117 0 0,1 1 316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47:42.63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10 596 180 0 0,'-9'15'4115'0'0,"21"-16"3551"0"0,89-80-2530 0 0,-79 57-5072 0 0,0-1 0 0 0,-1-1 0 0 0,-2-1 0 0 0,0 0 0 0 0,-2-2 0 0 0,-2 0 1 0 0,0-1-1 0 0,3-13-64 0 0,-8 16 8 0 0,-2-1 0 0 0,-1-1 0 0 0,-1 0 0 0 0,-1 0 0 0 0,-1 0 0 0 0,-2 0 0 0 0,-1-2-8 0 0,-1 30-7 0 0,0 1-8 0 0,-3 37-5 0 0,20 312 1572 0 0,-7-38 483 0 0,-10-311-2261 0 0,-2-48-13928 0 0,5 23 9349 0 0,1 14 3075 0 0</inkml:trace>
  <inkml:trace contextRef="#ctx0" brushRef="#br0" timeOffset="406.409">681 334 300 0 0,'11'106'10765'0'0,"-5"-23"-5931"0"0,10 139-9 0 0,13 70-2700 0 0,-23-269-3549 0 0,-6-41-2996 0 0,-7-41-3674 0 0,-7-23 858 0 0,9 53 5645 0 0</inkml:trace>
  <inkml:trace contextRef="#ctx0" brushRef="#br0" timeOffset="968.721">552 383 116 0 0,'10'-56'5280'0'0,"45"-7"-1908"0"0,-40 54-2774 0 0,-1 1 0 0 0,1 1 0 0 0,1 0 0 0 0,-1 1 0 0 0,1 1 0 0 0,0 0 0 0 0,0 1 0 0 0,1 1 0 0 0,-1 0 0 0 0,1 1 0 0 0,0 1 0 0 0,-1 1-1 0 0,1 0 1 0 0,10 2-598 0 0,-11 0 130 0 0,1 1-1 0 0,-1 0 0 0 0,0 0 1 0 0,0 2-1 0 0,0 0 1 0 0,0 1-1 0 0,-1 1 0 0 0,0 0 1 0 0,-1 1-1 0 0,1 0 0 0 0,-1 1 1 0 0,-1 1-1 0 0,0 0 0 0 0,9 10-129 0 0,-19-17 9 0 0,0 1 0 0 0,0 0 0 0 0,-1 0 0 0 0,1 0 0 0 0,-1 0-1 0 0,0 0 1 0 0,0 1 0 0 0,0-1 0 0 0,0 1 0 0 0,-1-1 0 0 0,0 1-1 0 0,0 0 1 0 0,0-1 0 0 0,0 1 0 0 0,-1 0 0 0 0,0 0 0 0 0,0-1-1 0 0,0 1 1 0 0,-1 0 0 0 0,0 0 0 0 0,1-1 0 0 0,-2 1-1 0 0,1 0 1 0 0,0-1 0 0 0,-1 1 0 0 0,0-1 0 0 0,0 0 0 0 0,0 1-1 0 0,-1-1 1 0 0,1 0 0 0 0,-1 0 0 0 0,0-1 0 0 0,-3 4-9 0 0,-4 6-3 0 0,0-1 1 0 0,-1-1-1 0 0,0 0 1 0 0,-1 0-1 0 0,0-1 1 0 0,-1-1-1 0 0,0 0 1 0 0,0-1-1 0 0,-13 6 3 0 0,9-6 0 0 0,1-2-1 0 0,-1 0 1 0 0,-1-1-1 0 0,1-1 1 0 0,-1 0 0 0 0,1-2-1 0 0,-1 0 1 0 0,0 0-1 0 0,0-2 1 0 0,0 0-1 0 0,0-2 1 0 0,0 0 0 0 0,-4-1 0 0 0,-74-46-3618 0 0,95 49 3278 0 0,0-1 0 0 0,0 0 0 0 0,0 0 0 0 0,0 0 0 0 0,0 1 0 0 0,1-1 0 0 0,-1 0 0 0 0,0 0 0 0 0,0 0 0 0 0,1 0 0 0 0,-1-1 1 0 0,1 1-1 0 0,-1 0 0 0 0,1 0 0 0 0,0 0 0 0 0,-1 0 0 0 0,1-1 0 0 0,0 1 0 0 0,0 0 0 0 0,-1 0 0 0 0,1 0 0 0 0,0-1 0 0 0,0 1 0 0 0,1 0 0 0 0,-1 0 0 0 0,0 0 0 0 0,0-1 0 0 0,0 1 0 0 0,1 0 0 0 0,-1 0 0 0 0,1 0 0 0 0,-1 0 0 0 0,1 0 0 0 0,-1-1 0 0 0,1 1 0 0 0,0 0 0 0 0,0 0 0 0 0,-1 0 0 0 0,1 1 0 0 0,0-1 0 0 0,0-1 340 0 0,6-2-1397 0 0</inkml:trace>
  <inkml:trace contextRef="#ctx0" brushRef="#br0" timeOffset="1718.842">1500 247 612 0 0,'-4'-5'527'0'0,"0"0"0"0"0,0 0 0 0 0,0 0 0 0 0,-1 1 0 0 0,0 0 0 0 0,0 0 0 0 0,0 0 0 0 0,0 1 0 0 0,0-1 0 0 0,-1 1 0 0 0,1 1 0 0 0,-1-1 0 0 0,0 1 0 0 0,0 0 0 0 0,0 0 0 0 0,0 1 0 0 0,0-1 0 0 0,-6 1-527 0 0,2 1 288 0 0,0 0-1 0 0,0 1 0 0 0,0 0 0 0 0,0 0 1 0 0,0 1-1 0 0,0 1 0 0 0,0 0 0 0 0,1 0 0 0 0,0 1 1 0 0,-1 0-1 0 0,2 0 0 0 0,-1 1 0 0 0,0 0 1 0 0,1 1-1 0 0,0 0 0 0 0,0 0 0 0 0,-1 3-287 0 0,3-5 90 0 0,1-1 0 0 0,0 2 0 0 0,1-1-1 0 0,-1 0 1 0 0,1 1 0 0 0,-1 0-1 0 0,1 0 1 0 0,1 0 0 0 0,-1 1 0 0 0,1-1-1 0 0,0 1 1 0 0,0 0 0 0 0,1 0-1 0 0,-1 0 1 0 0,2 0 0 0 0,-1 0 0 0 0,0 0-1 0 0,1 0 1 0 0,0 1 0 0 0,1-1-1 0 0,-1 1 1 0 0,1-1 0 0 0,1 0 0 0 0,-1 1-1 0 0,1-1 1 0 0,0 1 0 0 0,0-1-1 0 0,1 0 1 0 0,0 0 0 0 0,0 0 0 0 0,0 0-1 0 0,1 0 1 0 0,0 0 0 0 0,0-1 0 0 0,1 1-1 0 0,-1-1 1 0 0,1 0 0 0 0,0 0-1 0 0,0 0 1 0 0,1-1 0 0 0,0 1 0 0 0,0-1-1 0 0,0 0 1 0 0,0 0 0 0 0,0-1-1 0 0,4 2-89 0 0,8 5 14 0 0,0-2 0 0 0,0 0 0 0 0,1-1 0 0 0,0-1 0 0 0,0-1 0 0 0,0 0 0 0 0,1-2 0 0 0,-1 0 0 0 0,1-1 0 0 0,0 0 0 0 0,0-2 0 0 0,0 0-1 0 0,0-1 1 0 0,0-1 0 0 0,-1-1 0 0 0,1-1 0 0 0,-1 0 0 0 0,0-2 0 0 0,0 0 0 0 0,0 0 0 0 0,-1-2 0 0 0,0 0 0 0 0,0-1 0 0 0,-1-1 0 0 0,0-1-1 0 0,5-5-13 0 0,-17 15-3 0 0,0-1 0 0 0,0-1-1 0 0,-1 1 1 0 0,1 0 0 0 0,-1-1-1 0 0,1 0 1 0 0,-1 0-1 0 0,0 0 1 0 0,0 0 0 0 0,0-1-1 0 0,-1 1 1 0 0,1-1-1 0 0,-1 1 1 0 0,0-1 0 0 0,0 0-1 0 0,0 0 1 0 0,-1 0 0 0 0,1 0-1 0 0,-1 0 1 0 0,0 0-1 0 0,0-1 1 0 0,0 1 0 0 0,-1 0-1 0 0,1 0 1 0 0,-1-1-1 0 0,0 1 1 0 0,-1 0 0 0 0,1-1-1 0 0,-1 1 1 0 0,1 0 0 0 0,-1 0-1 0 0,-1-1 1 0 0,1 1-1 0 0,0 0 1 0 0,-1 0 0 0 0,0 0-1 0 0,0 1 1 0 0,0-1 0 0 0,-1 0-1 0 0,-1-2 4 0 0,-8-4-37 0 0,-1 1-1 0 0,-1 0 1 0 0,1 1-1 0 0,-1 1 1 0 0,0 0 0 0 0,-1 0-1 0 0,0 2 1 0 0,0 0-1 0 0,0 0 1 0 0,-1 2 0 0 0,1 0-1 0 0,-1 0 1 0 0,0 2-1 0 0,0 0 1 0 0,0 1 0 0 0,0 0-1 0 0,-2 1 38 0 0,-42 10-4008 0 0,4 10-3784 0 0,34-8 2926 0 0,16-4 3085 0 0</inkml:trace>
  <inkml:trace contextRef="#ctx0" brushRef="#br0" timeOffset="2890.157">1812 249 716 0 0,'6'-60'7150'0'0,"-3"55"-6834"0"0,0 0-1 0 0,1 0 1 0 0,-1 1-1 0 0,1-1 1 0 0,0 1 0 0 0,1 0-1 0 0,-1 0 1 0 0,1 0-1 0 0,-1 0 1 0 0,1 1 0 0 0,0 0-1 0 0,1 0 1 0 0,-1 0-1 0 0,0 1 1 0 0,1 0-1 0 0,0 0 1 0 0,-1 0 0 0 0,1 1-1 0 0,0-1 1 0 0,0 1-1 0 0,0 1 1 0 0,0-1-1 0 0,0 1 1 0 0,1 0-316 0 0,6 6 129 0 0,1 1-1 0 0,-1 0 0 0 0,0 0 1 0 0,0 2-1 0 0,-1-1 1 0 0,0 2-1 0 0,-1 0 1 0 0,0 0-1 0 0,-1 1 1 0 0,0 0-1 0 0,0 0 0 0 0,-1 1 1 0 0,-1 1-1 0 0,0 0 1 0 0,-1 0-1 0 0,0 0 1 0 0,-1 1-1 0 0,0 0 1 0 0,-1 0-1 0 0,-1 0 0 0 0,0 1 1 0 0,-1 0-1 0 0,0 1-128 0 0,-1-3 5 0 0,-1-1-1 0 0,0 1 1 0 0,0 0-1 0 0,-2 0 1 0 0,1-1-1 0 0,-1 1 1 0 0,-1-1-1 0 0,-1 1 1 0 0,0-1-1 0 0,0 1 1 0 0,-1-1 0 0 0,0 0-1 0 0,-2 1-4 0 0,6-12 0 0 0,0 0-1 0 0,-1-1 0 0 0,1 1 1 0 0,0 0-1 0 0,0-1 1 0 0,-1 1-1 0 0,1-1 1 0 0,0 1-1 0 0,-1 0 1 0 0,1-1-1 0 0,0 1 1 0 0,-1-1-1 0 0,1 1 1 0 0,-1-1-1 0 0,1 1 1 0 0,-1-1-1 0 0,1 1 1 0 0,-1-1-1 0 0,1 0 1 0 0,-1 1-1 0 0,0-1 1 0 0,1 0-1 0 0,-1 1 1 0 0,1-1-1 0 0,-1 0 1 0 0,0 0-1 0 0,1 1 1 0 0,-1-1-1 0 0,0 0 1 0 0,1 0-1 0 0,-1 0 1 0 0,0 0-1 0 0,1 0 1 0 0,-1 0-1 0 0,0 0 1 0 0,0 0-1 0 0,1 0 1 0 0,-1-1-1 0 0,0 1 1 0 0,1 0-1 0 0,-1 0 1 0 0,1 0-1 0 0,-1-1 1 0 0,0 1-1 0 0,1 0 0 0 0,-1-1 1 0 0,1 1-1 0 0,-1-1 1 0 0,1 1-1 0 0,-1-1 1 0 0,1 1-1 0 0,-1-1 1 0 0,1 1-1 0 0,-1-1 1 0 0,1 1-1 0 0,0-1 1 0 0,-1 1-1 0 0,1-1 1 0 0,0 0-1 0 0,-1 1 1 0 0,1-1-1 0 0,0 0 1 0 0,0 1-1 0 0,0-1 1 0 0,0 0-1 0 0,-1 0 1 0 0,-14-46-19 0 0,16 24 21 0 0,1-1-1 0 0,1 1 1 0 0,1 0 0 0 0,1 0-1 0 0,1 0 1 0 0,2 1-1 0 0,0 0 1 0 0,1 1-1 0 0,0-1 1 0 0,2 2-1 0 0,1-1 1 0 0,1 2 0 0 0,0-1-1 0 0,1 2 1 0 0,15-15-2 0 0,-26 28 22 0 0,2 1 0 0 0,-1-1 0 0 0,1 1 0 0 0,-1 0 0 0 0,1 0 0 0 0,0 1 0 0 0,1-1 0 0 0,-1 1 0 0 0,0 0 0 0 0,1 0 0 0 0,0 1 0 0 0,0 0 0 0 0,0 0 0 0 0,0 0 0 0 0,0 1 0 0 0,0 0 0 0 0,0 0 0 0 0,0 0 0 0 0,0 1 0 0 0,1 0 0 0 0,-1 0 0 0 0,0 0 0 0 0,0 1 0 0 0,0 0 0 0 0,0 0 0 0 0,0 1 0 0 0,0 0 0 0 0,0 0 0 0 0,0 0 0 0 0,0 1 0 0 0,-1 0 0 0 0,3 1-22 0 0,-5 8-3189 0 0,-32-7-10202 0 0,25-7 11375 0 0</inkml:trace>
  <inkml:trace contextRef="#ctx0" brushRef="#br0" timeOffset="4014.877">2720 180 80 0 0,'-39'-24'7849'0'0,"-36"8"-4781"0"0,70 16-2909 0 0,-1-1 0 0 0,0 1-1 0 0,1 0 1 0 0,-1 0 0 0 0,1 1 0 0 0,-1 0 0 0 0,1 0 0 0 0,-1 0-1 0 0,1 1 1 0 0,-1 0 0 0 0,1 0 0 0 0,0 0 0 0 0,0 0 0 0 0,0 1-1 0 0,0 0 1 0 0,1 0 0 0 0,-1 0 0 0 0,1 1 0 0 0,-1-1 0 0 0,1 1-1 0 0,0 0 1 0 0,1 0 0 0 0,-1 1 0 0 0,1-1 0 0 0,0 1 0 0 0,0 0-1 0 0,0 0 1 0 0,0 0 0 0 0,1 0 0 0 0,0 0 0 0 0,0 0 0 0 0,1 1-1 0 0,-1-1 1 0 0,1 1 0 0 0,0-1 0 0 0,1 2-159 0 0,-2 4 131 0 0,0-1-1 0 0,2 1 1 0 0,-1 0 0 0 0,1 0-1 0 0,1-1 1 0 0,0 1 0 0 0,0 0-1 0 0,1-1 1 0 0,0 1 0 0 0,1-1-1 0 0,1 0 1 0 0,-1 0 0 0 0,1 0-1 0 0,1 0 1 0 0,0-1 0 0 0,0 0-1 0 0,1 0 1 0 0,6 7-131 0 0,-5-10-8 0 0,1 0 0 0 0,0-1-1 0 0,0 0 1 0 0,1-1 0 0 0,-1 0-1 0 0,1 0 1 0 0,0 0 0 0 0,0-2 0 0 0,0 1-1 0 0,0-1 1 0 0,0 0 0 0 0,0-1-1 0 0,1 0 1 0 0,-1 0 0 0 0,1-1 0 0 0,-1 0-1 0 0,1-1 1 0 0,-1 0 0 0 0,0-1-1 0 0,1 0 1 0 0,-1 0 0 0 0,0-1 0 0 0,0 0-1 0 0,-1 0 1 0 0,1-1 0 0 0,0 0-1 0 0,-1-1 1 0 0,0 0 0 0 0,0 0 0 0 0,-1-1-1 0 0,1 0 1 0 0,-1 0 0 0 0,-1-1-1 0 0,1 0 1 0 0,-1 0 0 0 0,0 0 0 0 0,-1-1-1 0 0,1 0 1 0 0,-2 0 0 0 0,1 0-1 0 0,-1-1 1 0 0,0 0 0 0 0,-1 1 0 0 0,0-1-1 0 0,0-3 9 0 0,2-1-13 0 0,0 0 0 0 0,-1-1 0 0 0,0 1 0 0 0,-1-1 0 0 0,-1 0 0 0 0,0 0 0 0 0,-1-1 0 0 0,-1 1 0 0 0,0 0 0 0 0,0 0-1 0 0,-2 0 1 0 0,0 0 0 0 0,0 0 0 0 0,-2 0 0 0 0,1 0 0 0 0,-3-1 13 0 0,-3 72-69 0 0,75 313 283 0 0,-65-368-212 0 0,16 75 11 0 0,-4 0 0 0 0,-2 0 0 0 0,-4 1 0 0 0,-4 1 0 0 0,-3 27-13 0 0,0-103 10 0 0,0 0 0 0 0,0 1 0 0 0,-1-1 0 0 0,1 0 0 0 0,-1 0 0 0 0,0 0 0 0 0,0 0-1 0 0,0 1 1 0 0,0-1 0 0 0,0 0 0 0 0,-1-1 0 0 0,1 1 0 0 0,-1 0 0 0 0,0 0 0 0 0,0-1 0 0 0,0 1 0 0 0,0-1 0 0 0,0 1 0 0 0,0-1 0 0 0,-1 0 0 0 0,1 0-1 0 0,-1 0 1 0 0,0 0 0 0 0,0-1 0 0 0,1 1 0 0 0,-1-1 0 0 0,0 1 0 0 0,0-1 0 0 0,0 0 0 0 0,-1 0 0 0 0,1 0 0 0 0,0-1 0 0 0,0 1 0 0 0,0-1 0 0 0,-1 0-1 0 0,1 0 1 0 0,0 0 0 0 0,0 0 0 0 0,-1-1 0 0 0,1 1 0 0 0,0-1 0 0 0,0 1 0 0 0,0-1 0 0 0,0 0 0 0 0,0-1 0 0 0,0 1 0 0 0,0 0 0 0 0,0-1-1 0 0,0 0 1 0 0,1 0 0 0 0,-1 1 0 0 0,0-1 0 0 0,1-1 0 0 0,0 1 0 0 0,-2-2-10 0 0,-3 0 13 0 0,-1-1 0 0 0,1 0 0 0 0,0 0-1 0 0,1 0 1 0 0,-1-1 0 0 0,1 0 0 0 0,0-1 0 0 0,1 1-1 0 0,-1-1 1 0 0,1 0 0 0 0,1-1 0 0 0,-1 1 0 0 0,1-1-1 0 0,1 0 1 0 0,-1 0 0 0 0,2 0 0 0 0,-1 0 0 0 0,1-1-1 0 0,0 1 1 0 0,0-1 0 0 0,1 1 0 0 0,0-1 0 0 0,1 0-1 0 0,0 1 1 0 0,0-1 0 0 0,1 0 0 0 0,0 1 0 0 0,1-1 0 0 0,0 1-1 0 0,0-1 1 0 0,1 1 0 0 0,0 0 0 0 0,0 0 0 0 0,1 0-1 0 0,0 0 1 0 0,0 1 0 0 0,1-1 0 0 0,3-3-13 0 0,2 0 57 0 0,1 0 1 0 0,1 1 0 0 0,0 0-1 0 0,0 1 1 0 0,1 0-1 0 0,0 1 1 0 0,0 0 0 0 0,1 1-1 0 0,0 1 1 0 0,0 0-1 0 0,0 1 1 0 0,5-1-58 0 0,111-57 328 0 0,-117 35-2936 0 0,-49-10-8844 0 0,20 25 8288 0 0,3 1 991 0 0</inkml:trace>
  <inkml:trace contextRef="#ctx0" brushRef="#br0" timeOffset="5123.987">3219 222 824 0 0,'-3'-4'371'0'0,"-1"0"-1"0"0,1 0 1 0 0,0-1-1 0 0,0 1 0 0 0,0-1 1 0 0,1 1-1 0 0,0-1 1 0 0,0 0-1 0 0,0 0 1 0 0,0 0-1 0 0,1-1 1 0 0,0 1-1 0 0,0 0 1 0 0,0 0-1 0 0,0-1 1 0 0,1 1-1 0 0,0 0 1 0 0,0-1-1 0 0,1 1 1 0 0,0-1-1 0 0,0 1 1 0 0,0 0-1 0 0,0 0 1 0 0,1 0-1 0 0,0 0 1 0 0,0 0-1 0 0,0 0 0 0 0,0 0 1 0 0,1 0-371 0 0,-1 0 375 0 0,0 0-1 0 0,1 0 1 0 0,-1 1 0 0 0,1-1-1 0 0,0 1 1 0 0,0-1 0 0 0,0 1-1 0 0,1 0 1 0 0,-1 0-1 0 0,1 0 1 0 0,0 1 0 0 0,0 0-1 0 0,0-1 1 0 0,1 1 0 0 0,-1 1-1 0 0,1-1 1 0 0,0 1 0 0 0,2-2-375 0 0,1 5 60 0 0,0-1 0 0 0,-1 1 0 0 0,1 1 0 0 0,-1-1 0 0 0,1 1 0 0 0,-1 1 1 0 0,0-1-1 0 0,0 1 0 0 0,0 1 0 0 0,0-1 0 0 0,-1 1 0 0 0,1 0 0 0 0,-1 1 0 0 0,0-1 1 0 0,0 1-1 0 0,0 0 0 0 0,-1 1 0 0 0,0-1 0 0 0,0 1 0 0 0,0 0 0 0 0,-1 1 0 0 0,1 0-60 0 0,0 1 0 0 0,1 0 0 0 0,-1 0 0 0 0,-1 0 0 0 0,1 1 0 0 0,-1 0 0 0 0,-1 0-1 0 0,0 0 1 0 0,0 0 0 0 0,-1 0 0 0 0,0 1 0 0 0,0-1 0 0 0,-1 1-1 0 0,-1-1 1 0 0,1 1 0 0 0,-2-1 0 0 0,1 1 0 0 0,-1-1 0 0 0,-1 1-1 0 0,1-1 1 0 0,-2 1 0 0 0,1-1 0 0 0,-1 0 0 0 0,-1 0 0 0 0,0 0 0 0 0,0-1-1 0 0,0 1 1 0 0,-1-1 0 0 0,-1 0 0 0 0,1 0 0 0 0,-4 2 0 0 0,-130 64 99 0 0,133-73-108 0 0,0 0 1 0 0,-1-1-1 0 0,1 0 0 0 0,0 0 0 0 0,-1-1 1 0 0,1 0-1 0 0,0 0 0 0 0,0 0 0 0 0,0 0 1 0 0,0-1-1 0 0,0 0 0 0 0,0-1 0 0 0,0 1 1 0 0,0-1-1 0 0,1-1 0 0 0,0 1 0 0 0,-1 0 1 0 0,1-1-1 0 0,0 0 0 0 0,1-1 0 0 0,-1 1 1 0 0,1-1-1 0 0,0 1 0 0 0,0-1 0 0 0,0-1 1 0 0,1 1-1 0 0,0 0 0 0 0,0-1 1 0 0,0 0-1 0 0,0 0 0 0 0,1 1 0 0 0,0-1 1 0 0,1-1-1 0 0,-1 1 0 0 0,1 0 0 0 0,0 0 1 0 0,1-1-1 0 0,-1 1 0 0 0,1 0 0 0 0,0-1 1 0 0,1 1-1 0 0,0 0 0 0 0,0-3 9 0 0,13-21-2515 0 0,56-16-12247 0 0,-53 44 13106 0 0</inkml:trace>
  <inkml:trace contextRef="#ctx0" brushRef="#br0" timeOffset="5498.936">3410 416 980 0 0,'2'66'9786'0'0,"41"-8"-3836"0"0,-37-53-5776 0 0,-1-1 1 0 0,1 1-1 0 0,0-1 0 0 0,0 0 1 0 0,1 0-1 0 0,-1-1 0 0 0,1 1 1 0 0,0-2-1 0 0,0 1 1 0 0,0-1-1 0 0,0 0 0 0 0,0 0 1 0 0,1-1-1 0 0,-1 0 0 0 0,0 0 1 0 0,1-1-1 0 0,-1 0 1 0 0,2 0-176 0 0,28-19-2344 0 0,-22-16-7990 0 0,-12 25 6997 0 0,-1 3 1002 0 0</inkml:trace>
  <inkml:trace contextRef="#ctx0" brushRef="#br0" timeOffset="7279.732">535 1507 972 0 0,'-6'-10'2678'0'0,"-1"-3"1733"0"0,17 19-1404 0 0,54 116 3631 0 0,18 140-5349 0 0,-83-261-1286 0 0,0-1-1 0 0,1 1 1 0 0,-1-1-1 0 0,0 1 0 0 0,0-1 1 0 0,0 0-1 0 0,0 1 1 0 0,0-1-1 0 0,0 0 1 0 0,0 0-1 0 0,0 0 1 0 0,0 0-1 0 0,0 0 1 0 0,0 0-1 0 0,0 0 1 0 0,0 0-1 0 0,1 0 1 0 0,-1 0-1 0 0,0 0 1 0 0,0-1-1 0 0,0 1 1 0 0,0 0-1 0 0,0-1 1 0 0,0 1-1 0 0,0 0 1 0 0,0-1-1 0 0,1 1 1 0 0,-1-1-1 0 0,0 0 1 0 0,0 1-1 0 0,1-1 1 0 0,-1 0-1 0 0,0 1 0 0 0,1-1 1 0 0,-1 0-1 0 0,1 0 1 0 0,-1 1-1 0 0,1-1 1 0 0,-1 0-1 0 0,1 0 1 0 0,0 0-1 0 0,-1 0 1 0 0,1 0-1 0 0,0 0 1 0 0,0 0-1 0 0,-1 0 1 0 0,1 0-1 0 0,0 0 1 0 0,0 1-1 0 0,0-1 1 0 0,0 0-1 0 0,0 0 1 0 0,0 0-1 0 0,1-1-2 0 0,-8-7-10 0 0,1-1-1 0 0,0 0 1 0 0,0-1-1 0 0,1 1 1 0 0,0-1 0 0 0,1 0-1 0 0,1 0 1 0 0,-1 0-1 0 0,2-1 1 0 0,0 1-1 0 0,0-1 1 0 0,1 0 0 0 0,0 1-1 0 0,1-1 1 0 0,1 0-1 0 0,0 0 1 0 0,0 1-1 0 0,1-1 1 0 0,0 1 0 0 0,1-1-1 0 0,1 1 1 0 0,0 0-1 0 0,0 0 1 0 0,1 0-1 0 0,0 1 1 0 0,1 0 0 0 0,0 0-1 0 0,1 0 1 0 0,0 1-1 0 0,0 0 1 0 0,1 0-1 0 0,0 0 1 0 0,1 1 0 0 0,0 1-1 0 0,0 0 1 0 0,9-6 10 0 0,-9 10 18 0 0,0 0 0 0 0,0 1 0 0 0,0 0 1 0 0,0 0-1 0 0,0 0 0 0 0,1 2 0 0 0,-1-1 0 0 0,0 1 1 0 0,1 0-1 0 0,-1 1 0 0 0,0 0 0 0 0,1 1 0 0 0,-1-1 1 0 0,0 2-1 0 0,0 0 0 0 0,0 0 0 0 0,0 0 0 0 0,-1 1 1 0 0,0 0-1 0 0,1 1 0 0 0,-1 0 0 0 0,-1 0 0 0 0,1 1 1 0 0,-1 0-1 0 0,0 0 0 0 0,0 0 0 0 0,-1 1 1 0 0,0 0-1 0 0,0 1 0 0 0,0-1 0 0 0,-1 1 0 0 0,0 0 1 0 0,-1 1-1 0 0,0-1 0 0 0,0 1 0 0 0,-1 0 0 0 0,0-1 1 0 0,0 1-1 0 0,-1 1 0 0 0,-1-1 0 0 0,1 0 0 0 0,-1 0 1 0 0,-1 1-1 0 0,0-1 0 0 0,0 1 0 0 0,-1-1 0 0 0,0 0 1 0 0,0 1-1 0 0,-2 2-18 0 0,2-10 0 0 0,1 1-1 0 0,0-1 0 0 0,0 1 0 0 0,0-1 0 0 0,-1 1-1 0 0,1-1 1 0 0,-1 1 0 0 0,0-1 0 0 0,0 1 0 0 0,0-1 0 0 0,0 0 0 0 0,0 0-1 0 0,0 0 1 0 0,-1 1 0 0 0,1-1 0 0 0,-1 0 0 0 0,1 0 0 0 0,-1-1 0 0 0,0 1-1 0 0,0 0 1 0 0,1-1 0 0 0,-1 1 0 0 0,-1-1 0 0 0,1 1 0 0 0,0-1 0 0 0,0 0-1 0 0,0 0 1 0 0,-1 0 0 0 0,1 0 0 0 0,0 0 0 0 0,-3 0 1 0 0,2-6-11 0 0,0-1 1 0 0,0 1-1 0 0,1-1 1 0 0,0 1-1 0 0,0-1 1 0 0,0 0-1 0 0,1 0 1 0 0,0 0-1 0 0,0 0 1 0 0,0 0-1 0 0,1 0 1 0 0,0 0-1 0 0,0 0 1 0 0,1 0-1 0 0,-1 0 1 0 0,1 0-1 0 0,1-2 11 0 0,0-6-4 0 0,1 0 0 0 0,1 1 0 0 0,0-1 0 0 0,0 1 0 0 0,2 0 0 0 0,-1 0 0 0 0,2 1 0 0 0,0 0 0 0 0,0 0 0 0 0,1 0 0 0 0,0 1 1 0 0,1 0-1 0 0,0 1 0 0 0,1 0 0 0 0,0 0 0 0 0,1 1 0 0 0,0 1 0 0 0,0-1 0 0 0,1 2 0 0 0,10-6 4 0 0,-12 12 48 0 0,-1 1 1 0 0,0 0-1 0 0,0 0 1 0 0,0 1-1 0 0,1 0 1 0 0,-1 0-1 0 0,0 1 0 0 0,0 1 1 0 0,-1-1-1 0 0,1 1 1 0 0,0 1-1 0 0,-1 0 1 0 0,0 0-1 0 0,0 0 1 0 0,0 1-1 0 0,0 1 1 0 0,-1-1-1 0 0,0 1 1 0 0,0 0-1 0 0,0 1 0 0 0,-1-1 1 0 0,0 1-1 0 0,-1 1 1 0 0,1-1-1 0 0,-1 1 1 0 0,0 0-1 0 0,-1 0 1 0 0,0 0-1 0 0,-1 1 1 0 0,1-1-1 0 0,-1 1 1 0 0,-1 0-1 0 0,0 0 0 0 0,0 0 1 0 0,-1 4-49 0 0,1 3 33 0 0,-1 0 0 0 0,0 1 0 0 0,-2-1-1 0 0,0 1 1 0 0,-1-1 0 0 0,0 0 0 0 0,-1 0 0 0 0,-1 0 0 0 0,-1 0 0 0 0,-3 7-33 0 0,6-62-12154 0 0,20-1 6421 0 0,-4 16 3529 0 0</inkml:trace>
  <inkml:trace contextRef="#ctx0" brushRef="#br0" timeOffset="8170.49">1898 1389 500 0 0,'-66'-53'9744'0'0,"-64"44"-4261"0"0,117 13-5289 0 0,1 1 1 0 0,-1 0 0 0 0,1 1 0 0 0,0 0-1 0 0,0 1 1 0 0,1 0 0 0 0,0 1-1 0 0,0 0 1 0 0,1 1 0 0 0,0 0-1 0 0,0 1 1 0 0,1 0 0 0 0,1 0 0 0 0,-1 1-1 0 0,2 0 1 0 0,-1 0 0 0 0,1 2-195 0 0,3-7 62 0 0,1 1-1 0 0,-1 0 1 0 0,1 0 0 0 0,0 0 0 0 0,0 0 0 0 0,1 0 0 0 0,0 1 0 0 0,1-1 0 0 0,-1 1 0 0 0,1-1 0 0 0,1 1 0 0 0,-1 0-1 0 0,1-1 1 0 0,1 1 0 0 0,-1 0 0 0 0,2-1 0 0 0,-1 1 0 0 0,1-1 0 0 0,0 0 0 0 0,0 1 0 0 0,1-1 0 0 0,0 0 0 0 0,0 0-1 0 0,0 0 1 0 0,1-1 0 0 0,0 1 0 0 0,1-1 0 0 0,0 0 0 0 0,-1 0 0 0 0,4 2-62 0 0,-2-3 13 0 0,1 0 0 0 0,0 0 0 0 0,1-1 0 0 0,-1 1 0 0 0,1-2 0 0 0,-1 1 0 0 0,1-1 0 0 0,0 0 0 0 0,0-1 0 0 0,1 0 0 0 0,-1 0 0 0 0,0-1 0 0 0,1 0 0 0 0,-1 0 1 0 0,1-1-1 0 0,-1 0 0 0 0,1-1 0 0 0,-1 1 0 0 0,1-2 0 0 0,-1 1 0 0 0,0-1 0 0 0,1-1 0 0 0,-1 1 0 0 0,0-2-13 0 0,9-1-95 0 0,-1-1 1 0 0,0-1 0 0 0,0-1-1 0 0,-1 0 1 0 0,1-1-1 0 0,-2-1 1 0 0,0 0-1 0 0,0-1 1 0 0,-1-1-1 0 0,0 0 1 0 0,3-5 94 0 0,-12 14-24 0 0,0-1 0 0 0,-1 1-1 0 0,0 0 1 0 0,0-1 0 0 0,0 0 0 0 0,0 0 0 0 0,0 0 0 0 0,-1 0 0 0 0,0 0 0 0 0,1-1-1 0 0,-2 1 1 0 0,1-1 0 0 0,0 1 0 0 0,-1-1 0 0 0,0 0 0 0 0,0 0 0 0 0,-1 1 0 0 0,1-1-1 0 0,-1 0 1 0 0,0 0 0 0 0,0 0 0 0 0,-1 0 0 0 0,1 1 0 0 0,-1-1 0 0 0,0 0 0 0 0,0 1-1 0 0,-1-1 1 0 0,1 0 0 0 0,-1 1 0 0 0,0 0 0 0 0,-1-1 0 0 0,1 1 0 0 0,-1 0 0 0 0,1 0 0 0 0,-1 0-1 0 0,0 0 1 0 0,-1 1 0 0 0,-2-3 24 0 0,5 5 7 0 0,0 1-1 0 0,-1-1 1 0 0,1 1-1 0 0,-1 0 0 0 0,1-1 1 0 0,0 1-1 0 0,-1 0 1 0 0,1 0-1 0 0,-1 0 1 0 0,1 0-1 0 0,-1 0 1 0 0,1 0-1 0 0,-1 1 1 0 0,1-1-1 0 0,0 0 1 0 0,-1 1-1 0 0,1-1 1 0 0,-1 1-1 0 0,1-1 1 0 0,0 1-1 0 0,0 0 0 0 0,-1-1 1 0 0,1 1-1 0 0,0 0 1 0 0,0 0-1 0 0,0 0 1 0 0,0 0-1 0 0,0 0 1 0 0,0 0-1 0 0,0 0 1 0 0,0 1-1 0 0,0-1 1 0 0,1 0-1 0 0,-1 0 1 0 0,0 1-1 0 0,1-1 1 0 0,-1 0-1 0 0,1 1 1 0 0,-1-1-1 0 0,1 1 0 0 0,0-1 1 0 0,-1 0-1 0 0,1 1 1 0 0,0-1-1 0 0,0 2-6 0 0,-2 67 474 0 0,9-56-452 0 0,1-1 0 0 0,0 0-1 0 0,1 0 1 0 0,0-1 0 0 0,1 0-1 0 0,0-1 1 0 0,1 0 0 0 0,0-1-1 0 0,0 0 1 0 0,2 0 0 0 0,-1-1-1 0 0,1-1 1 0 0,0 0 0 0 0,1-1-1 0 0,-1-1 1 0 0,12 5-22 0 0,-3 0-14 0 0,-58 32-156 0 0,-91 113 996 0 0,84-32 2587 0 0,42-122-3378 0 0,0 1-1 0 0,0-1 0 0 0,0 0 1 0 0,1 1-1 0 0,-1-1 1 0 0,1 0-1 0 0,-1 1 0 0 0,1-1 1 0 0,0 1-1 0 0,0-1 1 0 0,0 1-1 0 0,0-1 0 0 0,0 1 1 0 0,1-1-1 0 0,-1 0 0 0 0,1 1 1 0 0,-1-1-1 0 0,1 1 1 0 0,0-1-1 0 0,0 0 0 0 0,0 0 1 0 0,0 0-1 0 0,1 1 1 0 0,-1-1-1 0 0,0 0 0 0 0,1-1 1 0 0,0 1-1 0 0,-1 0 1 0 0,1 0-1 0 0,0-1 0 0 0,0 1 1 0 0,0-1-1 0 0,0 1 0 0 0,0-1 1 0 0,0 0-1 0 0,0 0 1 0 0,1 0-1 0 0,-1 0 0 0 0,0 0 1 0 0,1 0-1 0 0,-1-1 1 0 0,0 1-1 0 0,1-1 0 0 0,-1 0 1 0 0,1 1-1 0 0,-1-1 1 0 0,1 0-1 0 0,-1-1 0 0 0,1 1 1 0 0,-1 0-1 0 0,0-1 0 0 0,1 1 1 0 0,-1-1-1 0 0,0 0 1 0 0,1 0-1 0 0,-1 0 0 0 0,1 0-34 0 0,109-76-7337 0 0,-20-28-6117 0 0,-74 82 9943 0 0,-4 7 1799 0 0</inkml:trace>
  <inkml:trace contextRef="#ctx0" brushRef="#br0" timeOffset="8795.001">2116 1696 48 0 0,'-15'39'7216'0'0,"45"-43"-2474"0"0,-15-10-4640 0 0,-1-1 0 0 0,0-1 0 0 0,-1 0 1 0 0,-1-1-1 0 0,0 0 0 0 0,-2-1 0 0 0,0 0 1 0 0,-1-1-1 0 0,0 0 0 0 0,-2 0 0 0 0,0-1 0 0 0,-1 0 1 0 0,-1 0-1 0 0,-1 0 0 0 0,-1-1 0 0 0,-1 1 1 0 0,0-1-1 0 0,-2 0 0 0 0,-1-15-102 0 0,-2 4 5 0 0,-2 0-1 0 0,0 0 1 0 0,-2 1-1 0 0,-2-1 1 0 0,-1 2-1 0 0,-1-1 1 0 0,-1 1 0 0 0,-5-4-5 0 0,17 35 3 0 0,0-1 0 0 0,-1 1 1 0 0,1 0-1 0 0,0-1 0 0 0,-1 1 1 0 0,1 0-1 0 0,-1-1 0 0 0,1 1 1 0 0,-1-1-1 0 0,0 1 0 0 0,1 0 1 0 0,-1-1-1 0 0,0 1 1 0 0,1-1-1 0 0,-1 0 0 0 0,0 1 1 0 0,1-1-1 0 0,-1 0 0 0 0,0 1 1 0 0,0-1-1 0 0,1 0 0 0 0,-1 0 1 0 0,0 1-1 0 0,0-1 0 0 0,0 0 1 0 0,1 0-1 0 0,-1 0 0 0 0,0 0 1 0 0,0 0-1 0 0,0 0 0 0 0,1 0 1 0 0,-1-1-1 0 0,0 1 1 0 0,0 0-1 0 0,1 0 0 0 0,-1-1 1 0 0,0 1-1 0 0,0 0 0 0 0,1-1 1 0 0,-1 1-4 0 0,52 173 2929 0 0,-38-139-2549 0 0,-1 1-1 0 0,-2 1 1 0 0,-1 0 0 0 0,-2 0 0 0 0,-1 0 0 0 0,0 29-380 0 0,-10 77 1321 0 0,2-89-2530 0 0,3-37-5471 0 0,18-89-3255 0 0,-9 51 8067 0 0</inkml:trace>
  <inkml:trace contextRef="#ctx0" brushRef="#br0" timeOffset="9532.723">2601 1342 1072 0 0,'-31'41'7198'0'0,"22"-31"-6250"0"0,-113 119 6275 0 0,111-120-7060 0 0,0 0 1 0 0,-1 0-1 0 0,0-1 1 0 0,0-1-1 0 0,-1 0 1 0 0,0-1-1 0 0,0 0 1 0 0,0-1-1 0 0,-1 0 1 0 0,0-1-1 0 0,-2-1-163 0 0,18-3-15 0 0,0-1-1 0 0,-1 0 1 0 0,1 0 0 0 0,0 0 0 0 0,-1 0-1 0 0,1 0 1 0 0,-1 0 0 0 0,1 0 0 0 0,-1-1-1 0 0,0 1 1 0 0,0-1 0 0 0,1 1-1 0 0,-1-1 1 0 0,0 1 0 0 0,0-1 0 0 0,0 0-1 0 0,-1 1 1 0 0,1-1 0 0 0,0 0 0 0 0,-1 0-1 0 0,1 1 1 0 0,-1-1 0 0 0,1 0-1 0 0,-1 0 1 0 0,0 0 0 0 0,0 0 0 0 0,0 0-1 0 0,0 1 1 0 0,0-1 0 0 0,0 0 0 0 0,-1 0-1 0 0,1 0 1 0 0,-1 0 0 0 0,1 1 0 0 0,-1-1-1 0 0,1 0 1 0 0,-1 0 0 0 0,0 1-1 0 0,0-1 1 0 0,0 0 0 0 0,0 1 0 0 0,0-1-1 0 0,0 1 1 0 0,-1-1 0 0 0,1 1 0 0 0,0 0-1 0 0,-1 0 1 0 0,1-1 0 0 0,-1 1-1 0 0,1 0 1 0 0,-1 0 0 0 0,0 0 15 0 0,158 116 857 0 0,-151-109-846 0 0,0 0 0 0 0,0-1 0 0 0,1 0 0 0 0,-1 0 0 0 0,1 0 0 0 0,0 0 0 0 0,1-1 0 0 0,-1 0-1 0 0,1-1 1 0 0,0 1 0 0 0,0-1 0 0 0,0-1 0 0 0,0 1 0 0 0,0-1 0 0 0,1 0 0 0 0,-1-1 0 0 0,1 0 0 0 0,-1 0-1 0 0,1-1 1 0 0,-1 0 0 0 0,1 0 0 0 0,0 0 0 0 0,-1-1 0 0 0,1 0 0 0 0,-1-1 0 0 0,1 0 0 0 0,-1 0 0 0 0,0 0-1 0 0,0-1 1 0 0,0 0 0 0 0,0-1 0 0 0,-1 1 0 0 0,1-1 0 0 0,-1-1 0 0 0,0 1 0 0 0,0-1 0 0 0,0 0 0 0 0,-1 0-1 0 0,1-1 1 0 0,2-3-11 0 0,-2-6-26 0 0,0 0 0 0 0,0 0-1 0 0,-1-1 1 0 0,-1 0 0 0 0,-1 0-1 0 0,0 0 1 0 0,-1 0 0 0 0,-1 0-1 0 0,0-1 1 0 0,-1-8 26 0 0,31 65 132 0 0,6 44 821 0 0,51 78 1285 0 0,-86-159-2277 0 0,-1-1 0 0 0,1 0-1 0 0,0 0 1 0 0,0 0 0 0 0,0-1 0 0 0,0 1-1 0 0,1 0 1 0 0,-1-1 0 0 0,0 1 0 0 0,1-1-1 0 0,-1 0 1 0 0,1 0 0 0 0,-1 0 0 0 0,1 0-1 0 0,-1 0 1 0 0,1-1 0 0 0,0 1 0 0 0,0-1-1 0 0,-1 1 1 0 0,1-1 0 0 0,0 0 0 0 0,0 0 0 0 0,-1 0-1 0 0,1-1 1 0 0,0 1 0 0 0,1-1 39 0 0,42-54-9444 0 0,-28-11 790 0 0,-8 40 6634 0 0</inkml:trace>
  <inkml:trace contextRef="#ctx0" brushRef="#br0" timeOffset="9766.659">3044 1211 112 0 0,'-48'11'17173'0'0,"46"-1"-15569"0"0,17-1-5634 0 0,5-13-7389 0 0,-13 0 9119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47:53.9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124 661 364 0 0,'3'5'8655'0'0,"45"-56"-7454"0"0,-15 12-979 0 0,-1-2 1 0 0,-3-1 0 0 0,-1-1 0 0 0,-2-1 0 0 0,-2-2 0 0 0,-1 0 0 0 0,-3-1-1 0 0,-1-4-222 0 0,-16 38 78 0 0,0 1 0 0 0,-1 0 0 0 0,0-1 0 0 0,0 0 0 0 0,-2 0 0 0 0,1 1 0 0 0,-2-1 0 0 0,0 0 0 0 0,0 1 0 0 0,-1-1-1 0 0,0 0 1 0 0,-2 1 0 0 0,1 0 0 0 0,-1 0-78 0 0,-12 78 2421 0 0,10-2-1437 0 0,3 1 1 0 0,3-1-1 0 0,2 1 0 0 0,7 31-984 0 0,3 113 962 0 0,-20-38-1885 0 0,9-179-9427 0 0,6-16 3900 0 0,0 12 4476 0 0</inkml:trace>
  <inkml:trace contextRef="#ctx0" brushRef="#br0" timeOffset="3061.552">2913 13 1592 0 0,'2'-6'2144'0'0,"-4"1"253"0"0,-1 3 139 0 0,-2 2-436 0 0,0 0-668 0 0,3 0-516 0 0,-1 5-492 0 0,1-3-468 0 0,4 2-464 0 0,-2 1-440 0 0,0-1-424 0 0,3 1-608 0 0,-1 1-236 0 0,1 3 63 0 0,-1 0 217 0 0,1 4 332 0 0</inkml:trace>
  <inkml:trace contextRef="#ctx0" brushRef="#br0" timeOffset="421.544">773 599 348 0 0,'4'39'12679'0'0,"6"18"-8056"0"0,10 81-2449 0 0,-20 182 324 0 0,-6-368-15261 0 0,-2-2 6344 0 0,7 26 4455 0 0</inkml:trace>
  <inkml:trace contextRef="#ctx0" brushRef="#br0" timeOffset="968.579">723 648 392 0 0,'45'-83'6075'0'0,"-29"67"-5294"0"0,1 1 0 0 0,1 0 0 0 0,1 2 0 0 0,0 0 0 0 0,0 1 0 0 0,1 1-1 0 0,1 1 1 0 0,0 0 0 0 0,9-1-781 0 0,-11 5 488 0 0,0 0 0 0 0,1 2-1 0 0,-1 0 1 0 0,1 1 0 0 0,0 1 0 0 0,0 1-1 0 0,0 1 1 0 0,0 0 0 0 0,1 2-488 0 0,-7-1 49 0 0,-1 1 0 0 0,0 0 0 0 0,1 1 0 0 0,-1 0 1 0 0,0 1-1 0 0,0 0 0 0 0,-1 1 0 0 0,1 1 0 0 0,-1 0 1 0 0,0 0-1 0 0,-1 1 0 0 0,0 1 0 0 0,0 0 0 0 0,0 1 1 0 0,-1 0-1 0 0,-1 0 0 0 0,1 1 0 0 0,-1 0 0 0 0,-1 1 1 0 0,0 0-1 0 0,1 3-49 0 0,-6-8-1 0 0,0-1 1 0 0,-1 0-1 0 0,0 1 1 0 0,0-1 0 0 0,0 1-1 0 0,-1 0 1 0 0,0 0-1 0 0,0-1 1 0 0,-1 1 0 0 0,1 0-1 0 0,-1 0 1 0 0,0 0-1 0 0,-1 0 1 0 0,0 0-1 0 0,0-1 1 0 0,0 1 0 0 0,0 0-1 0 0,-1-1 1 0 0,0 1-1 0 0,0-1 1 0 0,-1 1 0 0 0,1-1-1 0 0,-1 0 1 0 0,0 0-1 0 0,-1 0 1 0 0,1 0-1 0 0,-1-1 1 0 0,0 1 0 0 0,0-1-1 0 0,0 0 1 0 0,-1 0-1 0 0,1-1 1 0 0,-1 1 0 0 0,0-1-1 0 0,0 0 1 0 0,0 0-1 0 0,-1-1 1 0 0,1 1 0 0 0,0-1-1 0 0,-4 0 1 0 0,-9 7-38 0 0,1-2-1 0 0,-1 0 1 0 0,-1-1-1 0 0,1-1 1 0 0,-1-1-1 0 0,0 0 1 0 0,0-1 0 0 0,0-2-1 0 0,-1 0 1 0 0,1 0-1 0 0,0-2 1 0 0,0-1-1 0 0,-1 0 1 0 0,1-1 0 0 0,1-1-1 0 0,-1-1 1 0 0,0-1-1 0 0,1 0 1 0 0,0-1-1 0 0,1-1 1 0 0,0-1 0 0 0,-5-3 38 0 0,21-16-13070 0 0,15 20 10038 0 0,-3 3 1506 0 0</inkml:trace>
  <inkml:trace contextRef="#ctx0" brushRef="#br0" timeOffset="1593.227">1745 532 240 0 0,'-3'-8'703'0'0,"0"1"0"0"0,-1-1 0 0 0,1 0 0 0 0,-2 1 0 0 0,1 0 0 0 0,-1 0 0 0 0,0 0-1 0 0,0 1 1 0 0,-1 0 0 0 0,0 0 0 0 0,0 0 0 0 0,0 1 0 0 0,-1-1 0 0 0,0 2 0 0 0,0-1 0 0 0,0 1 0 0 0,-4-2-703 0 0,6 4 170 0 0,-1 0 1 0 0,1 1 0 0 0,0 0-1 0 0,-1 0 1 0 0,0 0 0 0 0,1 0-1 0 0,-1 1 1 0 0,0 0 0 0 0,1 0-1 0 0,-1 0 1 0 0,0 1-1 0 0,1 0 1 0 0,-1 0 0 0 0,1 1-1 0 0,-1-1 1 0 0,1 1 0 0 0,0 0-1 0 0,-1 0 1 0 0,1 1-1 0 0,0 0 1 0 0,1 0 0 0 0,-1 0-1 0 0,0 0 1 0 0,1 1 0 0 0,0 0-1 0 0,-2 1-170 0 0,0 0 68 0 0,0 1 0 0 0,1 0 0 0 0,-1 0 0 0 0,1 0 0 0 0,0 1-1 0 0,1 0 1 0 0,0 0 0 0 0,0 0 0 0 0,0 0 0 0 0,1 1 0 0 0,0-1 0 0 0,0 1 0 0 0,1 0-1 0 0,0 0 1 0 0,0 0 0 0 0,1 0 0 0 0,0 0 0 0 0,1 1 0 0 0,-1-1 0 0 0,2 0 0 0 0,-1 0-1 0 0,1 0 1 0 0,0 0 0 0 0,1 0 0 0 0,0 0 0 0 0,0 0 0 0 0,1 0 0 0 0,0 0 0 0 0,0-1-1 0 0,1 0 1 0 0,0 1 0 0 0,0-1 0 0 0,0-1 0 0 0,1 1 0 0 0,0-1 0 0 0,1 1-1 0 0,-1-2 1 0 0,1 1 0 0 0,0 0 0 0 0,1-1 0 0 0,-1-1 0 0 0,1 1 0 0 0,0-1 0 0 0,0 0-1 0 0,5 2-67 0 0,4-3 8 0 0,1 0 0 0 0,-1-1-1 0 0,1-1 1 0 0,-1 0-1 0 0,1-2 1 0 0,0 0-1 0 0,-1 0 1 0 0,1-2-1 0 0,-1 0 1 0 0,0 0-1 0 0,0-2 1 0 0,0 0-1 0 0,0-1 1 0 0,-1 0-1 0 0,0-2 1 0 0,0 0-1 0 0,-1 0 1 0 0,0-1-1 0 0,-1-1 1 0 0,0 0-1 0 0,6-6-7 0 0,-17 14 6 0 0,1 0 0 0 0,0-1 0 0 0,-1 1 0 0 0,1-1 0 0 0,-1 1 0 0 0,0-1 0 0 0,0 0-1 0 0,0 0 1 0 0,0 0 0 0 0,0 0 0 0 0,-1 0 0 0 0,1 0 0 0 0,-1 0 0 0 0,0-1 0 0 0,0 1-1 0 0,0 0 1 0 0,0-1 0 0 0,-1 1 0 0 0,0-1 0 0 0,1 1 0 0 0,-1-1 0 0 0,0 1 0 0 0,0-1-1 0 0,-1 1 1 0 0,1 0 0 0 0,-1-1 0 0 0,0 1 0 0 0,0-1 0 0 0,0 1 0 0 0,0 0 0 0 0,-1 0-1 0 0,1 0 1 0 0,-1-1 0 0 0,0 1 0 0 0,0 1 0 0 0,0-1 0 0 0,0 0 0 0 0,0 0 0 0 0,-1 1-6 0 0,-2-4 14 0 0,-1 1 0 0 0,0-1 0 0 0,0 1 0 0 0,0 1 0 0 0,-1-1 0 0 0,1 1 0 0 0,-1 1 0 0 0,0-1 0 0 0,0 1 0 0 0,0 0 0 0 0,-1 1 0 0 0,1-1 0 0 0,-1 1 0 0 0,1 1 0 0 0,-1 0 0 0 0,0 0 0 0 0,-1 0-14 0 0,-64 20-574 0 0,69 7-8414 0 0,20-20 1150 0 0,-5-8 5928 0 0</inkml:trace>
  <inkml:trace contextRef="#ctx0" brushRef="#br0" timeOffset="2014.951">2000 363 80 0 0,'6'11'7132'0'0,"7"26"-5476"0"0,-7-18-731 0 0,83 272 3937 0 0,-88-292-4760 0 0,1 1 0 0 0,0-1-1 0 0,-1 0 1 0 0,1 0-1 0 0,-1-1 1 0 0,1 1-1 0 0,-1 0 1 0 0,1 0 0 0 0,-1-1-1 0 0,0 1 1 0 0,0-1-1 0 0,0 1 1 0 0,0-1-1 0 0,0 1 1 0 0,0-1 0 0 0,0 0-1 0 0,0 1 1 0 0,-1-1-1 0 0,1 0 1 0 0,-1 0 0 0 0,1 0-1 0 0,-1 0 1 0 0,1 1-1 0 0,-1-1 1 0 0,0 0-1 0 0,0 0 1 0 0,0 0 0 0 0,0 0-1 0 0,-1 0 1 0 0,1 0-1 0 0,0 1 1 0 0,-1-1-1 0 0,1 0 1 0 0,-1 0 0 0 0,0 0-1 0 0,1 1 1 0 0,-1-1-102 0 0,2-9 101 0 0,60-227-876 0 0,-49 201-1008 0 0,-11 22-2887 0 0,-1 14-4916 0 0,0 5 7977 0 0</inkml:trace>
  <inkml:trace contextRef="#ctx0" brushRef="#br0" timeOffset="2811.607">2601 361 116 0 0,'-3'-4'459'0'0,"-1"1"0"0"0,0 0 0 0 0,1 0-1 0 0,-1 0 1 0 0,0 1 0 0 0,-1-1 0 0 0,1 1 0 0 0,0 0 0 0 0,-1 0 0 0 0,1 1 0 0 0,-1-1-1 0 0,0 1 1 0 0,1 0 0 0 0,-1 0 0 0 0,0 0 0 0 0,0 1 0 0 0,1 0 0 0 0,-1 0 0 0 0,0 0-1 0 0,0 0 1 0 0,0 1 0 0 0,1 0 0 0 0,-1 0 0 0 0,0 0-459 0 0,-3 3 274 0 0,0 0 0 0 0,0 0 0 0 0,1 1-1 0 0,0 0 1 0 0,0 0 0 0 0,0 0 0 0 0,0 1 0 0 0,1 0 0 0 0,0 1 0 0 0,0-1 0 0 0,1 1 0 0 0,0 0-1 0 0,0 0 1 0 0,1 1 0 0 0,0 0 0 0 0,0-1 0 0 0,0 1 0 0 0,1 1 0 0 0,0 2-274 0 0,-1-1 146 0 0,2 1-1 0 0,-1 0 1 0 0,1 1 0 0 0,1-1 0 0 0,0 0 0 0 0,1 0-1 0 0,0 1 1 0 0,0-1 0 0 0,1 0 0 0 0,1 1 0 0 0,0-1-1 0 0,0 0 1 0 0,1 0 0 0 0,1 0 0 0 0,0 1-146 0 0,-2-7 10 0 0,1 0 1 0 0,-1-1-1 0 0,1 1 1 0 0,0-1-1 0 0,0 1 0 0 0,0-1 1 0 0,1 0-1 0 0,-1 0 1 0 0,1-1-1 0 0,0 1 1 0 0,0-1-1 0 0,0 0 1 0 0,0 0-1 0 0,1 0 0 0 0,0 0 1 0 0,-1-1-1 0 0,1 0 1 0 0,0 0-1 0 0,0 0 1 0 0,0 0-1 0 0,0-1 1 0 0,0 0-1 0 0,1 0 0 0 0,-1 0 1 0 0,0-1-1 0 0,0 0 1 0 0,1 0-1 0 0,-1 0 1 0 0,0 0-1 0 0,1-1 1 0 0,-1 0-1 0 0,0 0 0 0 0,1-1-10 0 0,7-1-100 0 0,0-1 0 0 0,0 0 0 0 0,0-1 0 0 0,0 0 0 0 0,-1-1 0 0 0,0 0 0 0 0,0-1 0 0 0,-1-1 0 0 0,1 0 0 0 0,-2 0 0 0 0,1-1 0 0 0,-1 0 0 0 0,0-1 0 0 0,-1 0 0 0 0,-1-1 0 0 0,1 0 0 0 0,-2 0 0 0 0,1 0 0 0 0,-1-1 0 0 0,-1-1 0 0 0,-1 1 0 0 0,1-1 0 0 0,-2 0 0 0 0,0 0 0 0 0,0 0 0 0 0,-1 0 0 0 0,-1-1 0 0 0,0 1 0 0 0,-1-1 0 0 0,-1 0 0 0 0,0 0 0 0 0,-1 1-1 0 0,0-1 1 0 0,-1 1 0 0 0,0-1 0 0 0,-3-6 100 0 0,5 20 30 0 0,-1 1-1 0 0,1-1 0 0 0,0 0 0 0 0,0 0 0 0 0,0 1 1 0 0,-1-1-1 0 0,1 0 0 0 0,0 1 0 0 0,-1-1 0 0 0,1 0 1 0 0,0 0-1 0 0,-1 0 0 0 0,1 1 0 0 0,0-1 0 0 0,-1 0 0 0 0,1 0 1 0 0,0 0-1 0 0,-1 0 0 0 0,1 0 0 0 0,0 0 0 0 0,-1 0 1 0 0,1 1-1 0 0,0-1 0 0 0,-1 0 0 0 0,1 0 0 0 0,-1 0 1 0 0,1-1-1 0 0,0 1 0 0 0,-1 0 0 0 0,1 0 0 0 0,0 0 1 0 0,-1 0-1 0 0,1 0 0 0 0,-1 0 0 0 0,1 0 0 0 0,0-1 1 0 0,-1 1-1 0 0,1 0 0 0 0,0 0 0 0 0,0 0 0 0 0,-1-1 1 0 0,1 1-1 0 0,0 0 0 0 0,-1-1 0 0 0,1 1 0 0 0,0 0 0 0 0,0-1-29 0 0,1 41 597 0 0,82 227 436 0 0,14 78-1313 0 0,-94-111 536 0 0,-3-227-223 0 0,-1-1-1 0 0,0 1 0 0 0,-1-1 0 0 0,0 0 0 0 0,0 1 0 0 0,0-1 0 0 0,0 0 0 0 0,-1 0 0 0 0,0 0 0 0 0,-1-1 0 0 0,1 1 0 0 0,-1-1 0 0 0,0 0 0 0 0,0 0 0 0 0,-1 0 1 0 0,1 0-1 0 0,-1-1 0 0 0,0 0 0 0 0,0 0 0 0 0,-1 0 0 0 0,1 0 0 0 0,-1-1 0 0 0,0 0 0 0 0,0 0 0 0 0,0-1 0 0 0,0 0 0 0 0,0 0 0 0 0,-1 0 0 0 0,1-1 1 0 0,-1 0-1 0 0,1 0 0 0 0,-1 0 0 0 0,1-1 0 0 0,-1 0-32 0 0,-3-1-63 0 0,1 0-1 0 0,-1-1 1 0 0,1 0 0 0 0,-1 0 0 0 0,1-1-1 0 0,0-1 1 0 0,0 1 0 0 0,0-2-1 0 0,0 1 1 0 0,1-1 0 0 0,0 0 0 0 0,0-1-1 0 0,0 0 1 0 0,1 0 0 0 0,0-1 0 0 0,0 1-1 0 0,0-2 1 0 0,1 1 0 0 0,0-1 0 0 0,0 0-1 0 0,1 0 1 0 0,-3-6 63 0 0,-80-204-10739 0 0,66 107 5664 0 0,12 53 3201 0 0</inkml:trace>
  <inkml:trace contextRef="#ctx0" brushRef="#br0" timeOffset="3561.431">3039 479 116 0 0,'-4'-1'364'0'0,"1"-1"1"0"0,-1 1-1 0 0,1 0 1 0 0,0-1-1 0 0,-1 0 1 0 0,1 0-1 0 0,0 0 1 0 0,0 0-1 0 0,0-1 1 0 0,0 1-1 0 0,1-1 1 0 0,-1 0-1 0 0,1 1 1 0 0,0-1-1 0 0,-1 0 1 0 0,1-1-1 0 0,0 1 1 0 0,1 0-1 0 0,-1 0 1 0 0,1-1-1 0 0,-1 1 1 0 0,1-1-1 0 0,0 1 1 0 0,0-1-1 0 0,1 0 1 0 0,-1 1-1 0 0,1-1 1 0 0,0 0-1 0 0,-1 0 1 0 0,2-3-365 0 0,-1 3 169 0 0,0 0 0 0 0,0 0 0 0 0,1-1 1 0 0,-1 1-1 0 0,1 0 0 0 0,0 0 0 0 0,0 0 1 0 0,1 0-1 0 0,-1 0 0 0 0,1 0 1 0 0,0 1-1 0 0,0-1 0 0 0,0 0 0 0 0,1 1 1 0 0,-1-1-1 0 0,1 1 0 0 0,0 0 1 0 0,0 0-1 0 0,0 0 0 0 0,0 0 0 0 0,0 1 1 0 0,0-1-1 0 0,1 1 0 0 0,0 0 1 0 0,-1 0-1 0 0,1 0 0 0 0,0 0 0 0 0,0 1 1 0 0,0 0-1 0 0,0 0 0 0 0,0 0 0 0 0,0 0 1 0 0,0 0-1 0 0,0 1 0 0 0,1-1 1 0 0,-1 1-1 0 0,0 1 0 0 0,0-1 0 0 0,0 0 1 0 0,0 1-1 0 0,4 1-169 0 0,2 0 22 0 0,-1 1 1 0 0,0 0-1 0 0,0 1 1 0 0,0 0-1 0 0,-1 1 0 0 0,1 0 1 0 0,-1 0-1 0 0,0 0 1 0 0,-1 1-1 0 0,1 0 0 0 0,-1 1 1 0 0,0 0-1 0 0,-1 0 1 0 0,1 0-1 0 0,-1 1 0 0 0,-1 0 1 0 0,0 0-1 0 0,0 0 1 0 0,0 1-1 0 0,-1 0 0 0 0,-1 0 1 0 0,1 0-1 0 0,-1 0 0 0 0,-1 0 1 0 0,0 1-1 0 0,0-1 1 0 0,-1 1-1 0 0,0 0 0 0 0,0-1 1 0 0,-1 1-1 0 0,-1 0 1 0 0,0-1-1 0 0,0 1 0 0 0,-1-1 1 0 0,0 1-1 0 0,0-1 1 0 0,-1 0-1 0 0,0 1 0 0 0,-1-1-22 0 0,0 0 1 0 0,0 0 0 0 0,-1 0 0 0 0,0-1 0 0 0,-1 0 0 0 0,0 0 0 0 0,0 0 0 0 0,0 0-1 0 0,-1-1 1 0 0,0 0 0 0 0,-1-1 0 0 0,1 0 0 0 0,-1 0 0 0 0,0 0 0 0 0,-1-1 0 0 0,1 0-1 0 0,-1-1 1 0 0,0 0 0 0 0,-1 0 0 0 0,1-1 0 0 0,0 0 0 0 0,-1-1 0 0 0,0 1-1 0 0,-29-28-2861 0 0,18-90-10714 0 0,24 97 11907 0 0</inkml:trace>
  <inkml:trace contextRef="#ctx0" brushRef="#br0" timeOffset="3827.317">3200 452 800 0 0,'188'265'16182'0'0,"-137"-220"-14285"0"0,-8-26-3462 0 0,-51-27-8291 0 0,-14-3 4933 0 0,7 8 2928 0 0</inkml:trace>
  <inkml:trace contextRef="#ctx0" brushRef="#br0" timeOffset="5202.006">179 1530 728 0 0,'-5'-1'457'0'0,"0"0"0"0"0,0 0 0 0 0,0 1 0 0 0,0-1 0 0 0,0 1 0 0 0,0 1 0 0 0,0-1 0 0 0,0 1-1 0 0,0-1 1 0 0,0 1 0 0 0,1 1 0 0 0,-1-1 0 0 0,0 1 0 0 0,1 0 0 0 0,-1 0 0 0 0,1 0 0 0 0,-1 0 0 0 0,1 1 0 0 0,0 0 0 0 0,0 0 0 0 0,0 0 0 0 0,0 1 0 0 0,1-1-1 0 0,-1 1 1 0 0,-1 3-457 0 0,-46 113 5703 0 0,47-100-5485 0 0,2 0 0 0 0,0 0 0 0 0,2 0 0 0 0,0 1 0 0 0,1-1 1 0 0,1 0-1 0 0,1 0 0 0 0,1 0 0 0 0,1 3-218 0 0,-4-18 25 0 0,1 0-1 0 0,-1 0 1 0 0,1 0-1 0 0,0 0 1 0 0,1-1-1 0 0,-1 1 1 0 0,1-1-1 0 0,0 1 1 0 0,0-1-1 0 0,0 0 1 0 0,1 0-1 0 0,-1 0 1 0 0,1 0-1 0 0,0-1 1 0 0,0 0-1 0 0,0 1 1 0 0,1-1-1 0 0,-1-1 1 0 0,1 1-1 0 0,0-1 1 0 0,-1 0-1 0 0,1 0 1 0 0,0 0-1 0 0,0-1 1 0 0,0 1-1 0 0,1-1 1 0 0,-1 0-1 0 0,0-1 1 0 0,0 1-1 0 0,0-1 1 0 0,1 0-1 0 0,-1-1 1 0 0,0 1-1 0 0,0-1 1 0 0,1 0-1 0 0,3-1-24 0 0,159-67-6 0 0,-162 67-14 0 0,-1-1-1 0 0,0-1 1 0 0,0 1-1 0 0,0-1 0 0 0,0 0 1 0 0,-1 0-1 0 0,1 0 0 0 0,-1 0 1 0 0,0-1-1 0 0,-1 0 1 0 0,1 0-1 0 0,-1 0 0 0 0,0 0 1 0 0,0 0-1 0 0,0-1 0 0 0,-1 1 1 0 0,0-1-1 0 0,0 0 1 0 0,-1 0-1 0 0,1 0 0 0 0,-1 0 1 0 0,0 0-1 0 0,-1 0 0 0 0,1 0 1 0 0,-1 0-1 0 0,-1 0 0 0 0,1 0 1 0 0,-1-1 20 0 0,1 8-1 0 0,-1 0 0 0 0,1 0 0 0 0,0 0 0 0 0,0 0 0 0 0,-1 0-1 0 0,1-1 1 0 0,-1 1 0 0 0,1 0 0 0 0,-1 0 0 0 0,1 0 0 0 0,-1 0 0 0 0,0 0 0 0 0,1-1 0 0 0,-1 1 0 0 0,0 0 0 0 0,0-1 0 0 0,0 1 0 0 0,1 0 0 0 0,-1-1 0 0 0,0 1 0 0 0,0-1 0 0 0,0 1-1 0 0,0-1 1 0 0,0 0 0 0 0,0 1 0 0 0,0-1 0 0 0,0 0 0 0 0,0 0 0 0 0,0 0 0 0 0,0 0 0 0 0,0 0 0 0 0,0 0 0 0 0,0 0 0 0 0,0 0 0 0 0,0 0 0 0 0,0 0 0 0 0,0 0 0 0 0,0 0 0 0 0,0-1-1 0 0,0 1 1 0 0,0-1 0 0 0,0 1 0 0 0,0 0 0 0 0,0-1 0 0 0,0 0 0 0 0,0 1 0 0 0,1-1 0 0 0,-1 1 0 0 0,0-1 0 0 0,0 0 0 0 0,0 0 1 0 0,8 12 8 0 0,0 0 0 0 0,1 0 0 0 0,0-1 0 0 0,1 0 1 0 0,0 0-1 0 0,0-1 0 0 0,1 0 0 0 0,0-1 0 0 0,1 0 0 0 0,0-1 0 0 0,0 0 0 0 0,0 0 1 0 0,1-2-1 0 0,0 1 0 0 0,0-1 0 0 0,1-1 0 0 0,0 0 0 0 0,-1-1 0 0 0,1 0 1 0 0,0-1-1 0 0,0-1 0 0 0,0 0 0 0 0,1 0 0 0 0,-1-1 0 0 0,0-1 0 0 0,0-1 1 0 0,0 0-1 0 0,0 0 0 0 0,4-2-8 0 0,-11 4 5 0 0,1 1-1 0 0,-1-1 1 0 0,1 0 0 0 0,-1-1 0 0 0,0 0-1 0 0,1 0 1 0 0,-1 0 0 0 0,0-1-1 0 0,0 0 1 0 0,1 0 0 0 0,-2-1 0 0 0,1 1-1 0 0,0-1 1 0 0,0 0 0 0 0,-1-1 0 0 0,0 0-1 0 0,1 1 1 0 0,-2-2 0 0 0,1 1-1 0 0,0 0 1 0 0,-1-1 0 0 0,0 0 0 0 0,0 0-1 0 0,0 0 1 0 0,-1-1 0 0 0,1 1 0 0 0,-1-1-1 0 0,-1 0 1 0 0,1 0 0 0 0,-1 0-1 0 0,0 0 1 0 0,0 0 0 0 0,-1-1 0 0 0,0 1-1 0 0,0 0 1 0 0,0-1 0 0 0,-1 1 0 0 0,0-1-1 0 0,0 1 1 0 0,-1-1 0 0 0,0 1 0 0 0,0-1-5 0 0,-3-4-6 0 0,0 1 1 0 0,-1-1-1 0 0,-1 1 1 0 0,0 1-1 0 0,0-1 1 0 0,-1 1 0 0 0,0 0-1 0 0,0 0 1 0 0,-1 1-1 0 0,0 0 1 0 0,-1 1 0 0 0,1-1-1 0 0,-1 2 1 0 0,-1-1-1 0 0,0 1 1 0 0,1 1 0 0 0,-8-3 5 0 0,9 3-796 0 0,9 2-12768 0 0,6 5 11050 0 0,0 1 415 0 0</inkml:trace>
  <inkml:trace contextRef="#ctx0" brushRef="#br0" timeOffset="5701.754">1319 1528 1088 0 0,'-46'-13'4409'0'0,"36"10"-3858"0"0,1-1 1 0 0,-1 2-1 0 0,1-1 1 0 0,-1 1-1 0 0,0 1 1 0 0,0 0-1 0 0,0 0 0 0 0,0 1 1 0 0,0 0-1 0 0,0 1 1 0 0,0 0-1 0 0,0 1 1 0 0,1 0-1 0 0,-8 2-551 0 0,6 1 345 0 0,0 0 0 0 0,1 1 0 0 0,-1 0 0 0 0,1 1 0 0 0,1 0-1 0 0,-1 1 1 0 0,1 0 0 0 0,0 0 0 0 0,1 1 0 0 0,0 0 0 0 0,0 1 0 0 0,1-1 0 0 0,1 1 0 0 0,-1 1-1 0 0,-3 9-344 0 0,7-15 48 0 0,1 0 0 0 0,-1 1-1 0 0,1-1 1 0 0,1 0 0 0 0,-1 1 0 0 0,1 0-1 0 0,0-1 1 0 0,0 1 0 0 0,0 0-1 0 0,1-1 1 0 0,0 1 0 0 0,0 0-1 0 0,1 0 1 0 0,-1-1 0 0 0,1 1-1 0 0,0 0 1 0 0,1-1 0 0 0,-1 1-1 0 0,1-1 1 0 0,1 0 0 0 0,-1 1 0 0 0,1-1-1 0 0,-1 0 1 0 0,1 0 0 0 0,1-1-1 0 0,-1 1 1 0 0,1-1 0 0 0,0 1-1 0 0,0-1 1 0 0,0 0 0 0 0,0 0-1 0 0,1-1 1 0 0,-1 0 0 0 0,2 1-48 0 0,9 3 27 0 0,0-1 1 0 0,0 0 0 0 0,1-1-1 0 0,-1-1 1 0 0,1 0 0 0 0,1-1-1 0 0,-1-1 1 0 0,0 0-1 0 0,0-2 1 0 0,1 1 0 0 0,-1-2-1 0 0,1 0 1 0 0,-1-1-1 0 0,0-1 1 0 0,0-1 0 0 0,0 0-1 0 0,-1-1 1 0 0,1 0 0 0 0,-1-1-1 0 0,0-1 1 0 0,-1-1-1 0 0,1 0 1 0 0,-1-1 0 0 0,-1 0-1 0 0,0-1 1 0 0,0-1-28 0 0,-10 9 0 0 0,-1 0 1 0 0,1 0-1 0 0,-1 0 1 0 0,0 0-1 0 0,0-1 1 0 0,0 1-1 0 0,0-1 1 0 0,0 1-1 0 0,0-1 1 0 0,-1 0-1 0 0,0 0 0 0 0,1 0 1 0 0,-1 0-1 0 0,0 0 1 0 0,0 0-1 0 0,0 0 1 0 0,-1 0-1 0 0,1 0 1 0 0,-1 0-1 0 0,0 0 1 0 0,0-1-1 0 0,0 1 1 0 0,0 0-1 0 0,0 0 1 0 0,-1 0-1 0 0,0 0 0 0 0,1 0 1 0 0,-1 0-1 0 0,0 0 1 0 0,0 0-1 0 0,-1 0 1 0 0,1 0-1 0 0,-1 0 1 0 0,1 0-1 0 0,-1 1 1 0 0,0-1-1 0 0,0 1 1 0 0,0-1-1 0 0,0 1 1 0 0,-1 0-1 0 0,1 0 1 0 0,0 0-1 0 0,-1 0 0 0 0,0 0 1 0 0,-1 0-1 0 0,-134-66-139 0 0,92 78-1539 0 0,45-9 1293 0 0,1 0 0 0 0,-1 1 0 0 0,0-1 0 0 0,0 1 0 0 0,1-1 0 0 0,-1 1 0 0 0,1-1 0 0 0,-1 1 0 0 0,1 0 0 0 0,0-1 0 0 0,-1 1-1 0 0,1-1 1 0 0,0 1 0 0 0,0 0 0 0 0,0-1 0 0 0,0 1 0 0 0,1 0 0 0 0,-1-1 0 0 0,0 1 0 0 0,1-1 0 0 0,-1 1 0 0 0,1 0-1 0 0,-1-1 1 0 0,1 1 0 0 0,0-1 0 0 0,0 0 0 0 0,0 1 0 0 0,0-1 0 0 0,0 0 0 0 0,0 1 0 0 0,0-1 0 0 0,0 0 0 0 0,0 0 0 0 0,0 0-1 0 0,1 0 1 0 0,-1 0 0 0 0,0 0 0 0 0,1 0 0 0 0,-1 0 0 0 0,1 0 385 0 0,11 7-1933 0 0,4-1 383 0 0</inkml:trace>
  <inkml:trace contextRef="#ctx0" brushRef="#br0" timeOffset="7138.718">1812 1579 908 0 0,'1'-2'257'0'0,"0"0"1"0"0,-1-1-1 0 0,1 1 0 0 0,0 0 1 0 0,-1 0-1 0 0,1 0 0 0 0,-1-1 1 0 0,0 1-1 0 0,0 0 0 0 0,0 0 1 0 0,0-1-1 0 0,0 1 0 0 0,0 0 1 0 0,-1 0-1 0 0,1-1 0 0 0,-1 1 1 0 0,0 0-1 0 0,1 0 0 0 0,-1 0 1 0 0,0 0-1 0 0,0 0 0 0 0,0 0 1 0 0,-1 0-1 0 0,1 0 0 0 0,0 0 1 0 0,-1 1-1 0 0,1-1 0 0 0,-1 0 1 0 0,0 1-1 0 0,1-1 0 0 0,-1 1 1 0 0,0 0-1 0 0,0-1 0 0 0,0 1 1 0 0,0 0-1 0 0,0 0 0 0 0,0 0 1 0 0,0 1-1 0 0,0-1 0 0 0,0 0 1 0 0,-1 1-1 0 0,1-1 0 0 0,0 1 1 0 0,0 0-1 0 0,-1 0 0 0 0,-1 0-257 0 0,-110 4 4604 0 0,107-1-4542 0 0,0 1 1 0 0,-1-1-1 0 0,1 1 0 0 0,0 1 0 0 0,1-1 1 0 0,-1 1-1 0 0,1 0 0 0 0,0 1 1 0 0,0-1-1 0 0,1 1 0 0 0,-1 1 1 0 0,1-1-1 0 0,1 1 0 0 0,-1-1 1 0 0,1 1-1 0 0,0 0 0 0 0,1 1 1 0 0,0-1-1 0 0,0 1 0 0 0,0 0 0 0 0,1-1 1 0 0,0 1-1 0 0,1 0 0 0 0,0 0 1 0 0,0 0-1 0 0,0 1 0 0 0,1-1 1 0 0,1 0-1 0 0,-1 0 0 0 0,1 0 1 0 0,1 0-1 0 0,-1 0 0 0 0,1 0 0 0 0,1-1 1 0 0,-1 1-1 0 0,1 0 0 0 0,1-1 1 0 0,-1 0-1 0 0,1 0 0 0 0,1 0 1 0 0,-1 0-1 0 0,1-1 0 0 0,0 1 1 0 0,1-1-1 0 0,-1 0 0 0 0,1-1 1 0 0,1 0-1 0 0,1 2-62 0 0,0-2-29 0 0,1 1 0 0 0,-1-1 0 0 0,1 0 0 0 0,1-1 0 0 0,-1 0 0 0 0,0 0 0 0 0,1-1 0 0 0,0-1 0 0 0,0 1 0 0 0,0-2 0 0 0,0 1 0 0 0,0-1 0 0 0,0-1 0 0 0,0 0 0 0 0,0 0 0 0 0,1-1 0 0 0,-1 0 0 0 0,0-1 0 0 0,0 0 0 0 0,-1-1 0 0 0,1 0 0 0 0,0 0 0 0 0,-1-1 0 0 0,0 0 0 0 0,0-1 0 0 0,0 0 0 0 0,0 0 0 0 0,-1-1 0 0 0,0 0 0 0 0,0-1 0 0 0,0 0 0 0 0,-1 0 0 0 0,0 0 0 0 0,-1-1 0 0 0,0 0 0 0 0,0 0 0 0 0,0-1 0 0 0,2-6 29 0 0,2-1-47 0 0,-1-1 0 0 0,-1-1 1 0 0,-1 1-1 0 0,-1-1 1 0 0,0-1-1 0 0,-1 1 0 0 0,-1-1 1 0 0,-1 0-1 0 0,0 1 0 0 0,-2-1 1 0 0,0-1-1 0 0,-1 1 1 0 0,-1 0-1 0 0,-1 0 0 0 0,0 0 1 0 0,-1 1-1 0 0,-2-1 0 0 0,-1-3 47 0 0,6 23 8 0 0,0-1-1 0 0,0 1 0 0 0,0-1 0 0 0,-1 0 1 0 0,1 1-1 0 0,0-1 0 0 0,0 1 1 0 0,-1-1-1 0 0,1 0 0 0 0,0 1 0 0 0,-1-1 1 0 0,1 0-1 0 0,0 1 0 0 0,-1-1 1 0 0,1 0-1 0 0,-1 1 0 0 0,1-1 0 0 0,-1 0 1 0 0,1 0-1 0 0,0 0 0 0 0,-1 1 0 0 0,1-1 1 0 0,-1 0-1 0 0,1 0 0 0 0,-1 0 1 0 0,1 0-1 0 0,-1 0 0 0 0,1 0 0 0 0,-1 0 1 0 0,1 0-1 0 0,-1 0 0 0 0,1 0 0 0 0,-1 0 1 0 0,1 0-1 0 0,-1 0 0 0 0,1-1 1 0 0,-1 1-1 0 0,1 0 0 0 0,-1 0 0 0 0,1 0 1 0 0,0-1-1 0 0,-1 1 0 0 0,1 0 1 0 0,-1-1-1 0 0,1 1 0 0 0,0 0 0 0 0,-1-1 1 0 0,1 1-1 0 0,0 0 0 0 0,-1-1 0 0 0,1 1-6 0 0,-6 54 194 0 0,6-51-173 0 0,-1 12-1 0 0,0 1 0 0 0,1 0 0 0 0,0-1 0 0 0,2 1 0 0 0,-1-1 0 0 0,2 1 0 0 0,0-1 0 0 0,1 0 0 0 0,1 1 0 0 0,0-2 0 0 0,1 1 0 0 0,1-1 0 0 0,0 0 0 0 0,1 0 0 0 0,0-1 0 0 0,1 0 0 0 0,0-1 0 0 0,1 1 0 0 0,1-2 0 0 0,0 0 0 0 0,0 0 0 0 0,1-1 0 0 0,11 7-21 0 0,-14-14-38 0 0,0-1-1 0 0,0-1 1 0 0,0 1 0 0 0,0-2 0 0 0,0 1 0 0 0,0-1-1 0 0,0 0 1 0 0,0-1 0 0 0,0 0 0 0 0,0-1 0 0 0,0 0 0 0 0,-1 0-1 0 0,1-1 1 0 0,0 0 0 0 0,-1 0 0 0 0,0-1 0 0 0,0 0-1 0 0,0-1 1 0 0,0 1 0 0 0,-1-2 0 0 0,1 1 0 0 0,-1-1-1 0 0,-1 0 1 0 0,1 0 0 0 0,-1-1 0 0 0,0 0 0 0 0,-1 0 0 0 0,1 0-1 0 0,-2-1 1 0 0,1 0 0 0 0,-1 0 0 0 0,0 0 0 0 0,0 0-1 0 0,-1-1 1 0 0,0 1 0 0 0,-1-1 0 0 0,0 0 0 0 0,0 0 0 0 0,-1 0-1 0 0,0-7 39 0 0,7-48-13 0 0,9 138 160 0 0,13 11-35 0 0,-29-83-113 0 0,0-1 1 0 0,0 1-1 0 0,0 0 0 0 0,0 0 0 0 0,0-1 1 0 0,1 1-1 0 0,-1-1 0 0 0,1 1 0 0 0,-1-1 0 0 0,1 1 1 0 0,-1-1-1 0 0,1 0 0 0 0,0 0 0 0 0,0 0 1 0 0,-1 0-1 0 0,1 0 0 0 0,0 0 0 0 0,0-1 0 0 0,0 1 1 0 0,0 0-1 0 0,0-1 0 0 0,0 0 0 0 0,0 1 1 0 0,0-1-1 0 0,0 0 0 0 0,0 0 0 0 0,0 0 0 0 0,1 0 1 0 0,-1-1-1 0 0,0 1 0 0 0,0 0 0 0 0,0-1 1 0 0,0 0-1 0 0,0 1 0 0 0,-1-1 0 0 0,1 0 0 0 0,0 0 1 0 0,0 0-1 0 0,0 0 0 0 0,-1 0 0 0 0,1-1 1 0 0,5-6-72 0 0,0-1 0 0 0,-1-1-1 0 0,-1 1 1 0 0,0-1 0 0 0,0 0-1 0 0,-1 0 1 0 0,0 0-1 0 0,0 0 1 0 0,-1-1 0 0 0,-1 0-1 0 0,0 1 1 0 0,0-1 0 0 0,-1 0-1 0 0,-1 0 1 0 0,0-1 72 0 0,8-45 763 0 0,5 86 57 0 0,49 170-473 0 0,-34-120-359 0 0,-4 1 1 0 0,-3 1-1 0 0,-3 2 0 0 0,-4 0 0 0 0,-4 6 12 0 0,-9-73 13 0 0,-1 0 1 0 0,-1-1 0 0 0,-1 1-1 0 0,0 0 1 0 0,-1 0 0 0 0,-1-1-1 0 0,0 1 1 0 0,-1-1 0 0 0,-1 0 0 0 0,0-1-1 0 0,-1 1 1 0 0,0-1 0 0 0,-4 3-14 0 0,7-11-2 0 0,0 0 0 0 0,0 0 1 0 0,-1-1-1 0 0,0 1 1 0 0,0-1-1 0 0,-1 0 0 0 0,1-1 1 0 0,-1 1-1 0 0,0-1 1 0 0,0 0-1 0 0,-1-1 0 0 0,1 1 1 0 0,-1-1-1 0 0,0-1 1 0 0,0 1-1 0 0,1-1 0 0 0,-2 0 1 0 0,1-1-1 0 0,0 1 0 0 0,0-1 1 0 0,-1-1-1 0 0,1 0 1 0 0,0 0-1 0 0,0 0 0 0 0,-1-1 1 0 0,1 0-1 0 0,0 0 1 0 0,0-1-1 0 0,-4-1 2 0 0,6 2-6 0 0,0 0 0 0 0,1 0 0 0 0,-1-1 0 0 0,1 0 0 0 0,-1 0 0 0 0,1 0-1 0 0,0 0 1 0 0,0-1 0 0 0,0 0 0 0 0,0 0 0 0 0,0 0 0 0 0,1 0 0 0 0,-1 0 0 0 0,1-1 0 0 0,0 0 0 0 0,0 0 0 0 0,0 1-1 0 0,0-2 1 0 0,1 1 0 0 0,0 0 0 0 0,0 0 0 0 0,0-1 0 0 0,0 1 0 0 0,1-1 0 0 0,-1 0 0 0 0,1 1 0 0 0,1-1 0 0 0,-1 0-1 0 0,0 0 1 0 0,1 1 0 0 0,0-1 0 0 0,0 0 0 0 0,1 0 0 0 0,-1 0 0 0 0,1 1 0 0 0,0-1 0 0 0,1-1 6 0 0,2-11 17 0 0,1 1 1 0 0,0-1 0 0 0,1 1 0 0 0,1 0 0 0 0,1 0-1 0 0,0 1 1 0 0,1 0 0 0 0,1 0 0 0 0,8-9-18 0 0,256-239 2375 0 0,-107 114 40 0 0,-125 86-4524 0 0,-33-45-15401 0 0,-9 90 14863 0 0</inkml:trace>
  <inkml:trace contextRef="#ctx0" brushRef="#br0" timeOffset="10403.609">1913 1073 380 0 0,'0'0'414'0'0,"0"0"-69"0"0,0 0-78 0 0,0 0-64 0 0,3 12 6819 0 0,9 34-4251 0 0,15 90 2481 0 0,-7 73-3605 0 0,-22-195-2883 0 0,-23-15-12803 0 0,20-3 12025 0 0</inkml:trace>
  <inkml:trace contextRef="#ctx0" brushRef="#br0" timeOffset="10888.188">1700 1487 16 0 0,'10'-7'6020'0'0,"13"-10"-3357"0"0,116-22 6183 0 0,-72 56-7962 0 0,-38 43-5891 0 0,-42-25-5787 0 0,8-28 8838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48:08.86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55 31 112 0 0,'-30'22'8462'0'0,"6"-7"792"0"0,56-10-6253 0 0,52-2 1307 0 0,121-12 1065 0 0,-84-21-4693 0 0,37-7-3654 0 0,-154 50-4705 0 0,-28 21 491 0 0,-25 8-2211 0 0,32-27 7041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48:09.3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 32 492 0 0,'-10'22'13684'0'0,"35"-22"-9199"0"0,-14-1-4932 0 0,458-26 10080 0 0,-212 3-5322 0 0,-231 23-4686 0 0,-35 12-6064 0 0,-40 17-6490 0 0,46-27 12707 0 0,-56 21-7669 0 0,25-10 4909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53:08.561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19 185 292 0 0,'-19'4'9897'0'0,"27"-9"-4824"0"0,42-16-2224 0 0,-35 14-1840 0 0,39-12-454 0 0,0 3 1 0 0,1 2 0 0 0,0 3 0 0 0,1 2-1 0 0,0 3 1 0 0,39 0-556 0 0,-74 5 125 0 0,104-6 316 0 0,-80 7-45 0 0,0-2 0 0 0,0-2 0 0 0,0-1 0 0 0,0-3 0 0 0,-1-2 0 0 0,-1-1 0 0 0,37-16-396 0 0,-101 34-12008 0 0,-54 18 2958 0 0,59-19 7386 0 0,-13 3-486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18.407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1 104 0 0,'58'0'11491'0'0,"28"2"-6436"0"0,99 6-3924 0 0,-70 0-206 0 0,157 17-545 0 0,553 59 201 0 0,-784-80-556 0 0,0 2 0 0 0,-1 2 0 0 0,0 2 1 0 0,0 1-1 0 0,-1 2 0 0 0,0 2 0 0 0,-1 2 0 0 0,-1 1 0 0 0,1 3-25 0 0,-31-19 6 0 0,-1 2 0 0 0,0-1 0 0 0,1 1 0 0 0,-1-1 0 0 0,-1 2-1 0 0,1-1 1 0 0,-1 1 0 0 0,0 0 0 0 0,0 0 0 0 0,0 0 0 0 0,0 0 0 0 0,-1 1 0 0 0,0 0-1 0 0,0 0 1 0 0,-1 0 0 0 0,0 1 0 0 0,0-1 0 0 0,0 1 0 0 0,-1-1 0 0 0,0 1 0 0 0,0 0-1 0 0,-1 0 1 0 0,1 0 0 0 0,-2 0 0 0 0,1 0 0 0 0,-1 0 0 0 0,0 0 0 0 0,0 1 0 0 0,-1-1-1 0 0,0 0 1 0 0,0 0 0 0 0,-1 0 0 0 0,0-1 0 0 0,0 1 0 0 0,-1 0 0 0 0,0-1 0 0 0,-2 6-6 0 0,-177 165 35 0 0,105-111-42 0 0,-257 248 91 0 0,-117 159-84 0 0,182-193-18 0 0,-154 122 12 0 0,383-365 14 0 0,25-24-8 0 0,-14 13 9 0 0,0 1 1 0 0,1 0 0 0 0,2 3-1 0 0,1 0 1 0 0,2 1-1 0 0,0 1 1 0 0,-5 15-10 0 0,26-44-1 0 0,0 0 1 0 0,1 0 0 0 0,0 0-1 0 0,0 1 1 0 0,0-1 0 0 0,0 0-1 0 0,0 0 1 0 0,1 1 0 0 0,-1-1-1 0 0,1 1 1 0 0,0-1-1 0 0,0 0 1 0 0,0 1 0 0 0,1-1-1 0 0,-1 0 1 0 0,1 1 0 0 0,0-1-1 0 0,0 0 1 0 0,0 1-1 0 0,0-1 1 0 0,0 0 0 0 0,1 0-1 0 0,-1 0 1 0 0,1 0 0 0 0,0 0-1 0 0,0-1 1 0 0,0 1-1 0 0,0 0 1 0 0,1-1 0 0 0,-1 0-1 0 0,1 1 1 0 0,-1-1 0 0 0,1 0-1 0 0,0 0 1 0 0,0 0 0 0 0,0-1-1 0 0,0 1 1 0 0,0-1-1 0 0,0 0 1 0 0,0 0 0 0 0,2 1 0 0 0,140 24 90 0 0,660-99 772 0 0,-568 56 311 0 0,0 11 1 0 0,0 10 0 0 0,89 19-1174 0 0,-311-21-164 0 0,32-1-1552 0 0,-35-7-2727 0 0,-4-8-3677 0 0,2-12 1907 0 0,0 9 3721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53:09.782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990 0 532 0 0,'-29'13'9701'0'0,"23"36"-4071"0"0,6-24-4389 0 0,-103 654 1643 0 0,99-524-2639 0 0,1-164-237 0 0,1 0 0 0 0,0 0 1 0 0,0-1-1 0 0,0 1 0 0 0,1-1 1 0 0,1 0-1 0 0,0 1 1 0 0,0-1-1 0 0,1 1 0 0 0,0-1 1 0 0,0 1-1 0 0,1-1 0 0 0,1 1 1 0 0,-1 0-1 0 0,2-1 1 0 0,-1 1-1 0 0,1 1 0 0 0,0-1 1 0 0,1 1-1 0 0,0-1 1 0 0,1 2-1 0 0,-1-1 0 0 0,1 0 1 0 0,1 1-1 0 0,0 0 0 0 0,0 1 1 0 0,0-1-1 0 0,0 1 1 0 0,1 1-1 0 0,0-1 0 0 0,1 1 1 0 0,-1 1-1 0 0,1 0 1 0 0,0 0-1 0 0,5-1-8 0 0,12 0 70 0 0,0 1 0 0 0,0 1 1 0 0,0 1-1 0 0,0 2 0 0 0,1 0 0 0 0,-1 2 1 0 0,0 1-1 0 0,0 1 0 0 0,0 1 0 0 0,-1 1 1 0 0,0 2-1 0 0,0 0 0 0 0,0 2 0 0 0,-1 1 1 0 0,-1 0-1 0 0,0 2 0 0 0,0 1 0 0 0,-2 0 1 0 0,1 2-1 0 0,-2 0 0 0 0,0 2 1 0 0,-1 0-1 0 0,-1 1 0 0 0,1 3-70 0 0,-4-4 45 0 0,0 1-1 0 0,-2 0 1 0 0,0 1-1 0 0,-1 1 1 0 0,-1 0 0 0 0,-1 0-1 0 0,-1 1 1 0 0,-1 1 0 0 0,-1-1-1 0 0,0 1 1 0 0,-2 0-1 0 0,-1 1 1 0 0,-1-1 0 0 0,-1 1-1 0 0,-1 0 1 0 0,-1-1-1 0 0,-1 1 1 0 0,-1 0 0 0 0,-1-1-1 0 0,-1 0 1 0 0,-5 14-45 0 0,1-11 9 0 0,-2-1 0 0 0,-1 0-1 0 0,-1 0 1 0 0,-2-1 0 0 0,0-1 0 0 0,-1 0 0 0 0,-1-1 0 0 0,-1-1 0 0 0,-1 0 0 0 0,-1-2 0 0 0,-1 0 0 0 0,-1-1 0 0 0,0-1-1 0 0,-1-1 1 0 0,-1-1 0 0 0,0 0 0 0 0,-11 3-9 0 0,-35 9 61 0 0,-1-2 1 0 0,-1-4-1 0 0,-1-3 0 0 0,0-2 0 0 0,-1-5 0 0 0,-1-2 1 0 0,0-3-1 0 0,0-4 0 0 0,0-3 0 0 0,0-3 0 0 0,1-3 1 0 0,-1-4-1 0 0,2-3 0 0 0,0-3 0 0 0,-58-22-61 0 0,-30-28-103 0 0,209 43-13556 0 0,-9 13 7233 0 0,-14 9 3896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53:10.250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87 0 240 0 0,'15'23'15737'0'0,"-37"0"-8548"0"0,-16-10-9896 0 0,8-21-11575 0 0,24-3 11184 0 0,1-4 691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53:11.453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0 1276 692 0 0,'6'18'11614'0'0,"4"-36"-6744"0"0,4-9-4156 0 0,106-135 686 0 0,-81 114-1342 0 0,-1-2 0 0 0,-3-2-1 0 0,-2-2 1 0 0,21-47-58 0 0,-8-14-25 0 0,-5-2 0 0 0,-6-1 1 0 0,-5-2-1 0 0,-4-4 25 0 0,13-61-23 0 0,-39 185 25 0 0,0 1 0 0 0,0-1 0 0 0,-1 0 0 0 0,1 1 0 0 0,0-1 0 0 0,-1 0 0 0 0,1 1 0 0 0,0-1-1 0 0,-1 0 1 0 0,1 1 0 0 0,0-1 0 0 0,-1 0 0 0 0,1 0 0 0 0,0 1 0 0 0,-1-1 0 0 0,1 0 0 0 0,-1 0 0 0 0,1 0 0 0 0,-1 0 0 0 0,1 0 0 0 0,0 1-1 0 0,-1-1 1 0 0,1 0 0 0 0,-1 0 0 0 0,1 0 0 0 0,-1 0 0 0 0,1 0 0 0 0,-1 0 0 0 0,1 0 0 0 0,-1-1 0 0 0,1 1 0 0 0,0 0 0 0 0,-1 0 0 0 0,1 0-1 0 0,-1 0 1 0 0,1 0 0 0 0,-1-1 0 0 0,1 1 0 0 0,0 0 0 0 0,-1 0 0 0 0,1-1 0 0 0,0 1 0 0 0,-1 0 0 0 0,1-1 0 0 0,0 1 0 0 0,-1 0 0 0 0,1-1-1 0 0,0 1 1 0 0,0-1 0 0 0,-1 1 0 0 0,1 0 0 0 0,0-1 0 0 0,0 1 0 0 0,0-1 0 0 0,0 1 0 0 0,0-1-2 0 0,-33 37 3 0 0,14 1 71 0 0,1 1 0 0 0,2 0 0 0 0,2 1 0 0 0,1 0-1 0 0,3 2 1 0 0,1-1 0 0 0,1 1 0 0 0,3 0 0 0 0,1 1 0 0 0,2 34-74 0 0,2 652 1499 0 0,37-167 764 0 0,-36-547-2330 0 0,31 101-2352 0 0,-32-115 2173 0 0,1 1-1 0 0,0 0 0 0 0,0-1 1 0 0,0 1-1 0 0,0-1 0 0 0,0 0 1 0 0,0 1-1 0 0,0-1 0 0 0,0 0 1 0 0,0 1-1 0 0,0-1 0 0 0,0 0 0 0 0,0 0 1 0 0,0 0-1 0 0,0 0 0 0 0,0 0 1 0 0,0 0-1 0 0,0 0 0 0 0,0-1 1 0 0,0 1-1 0 0,0 0 0 0 0,0 0 1 0 0,0-1-1 0 0,0 1 0 0 0,0-1 1 0 0,0 1-1 0 0,0-1 0 0 0,0 1 1 0 0,0-1-1 0 0,0 0 0 0 0,0 1 1 0 0,-1-1-1 0 0,1 0 0 0 0,0 1 1 0 0,-1-1-1 0 0,1 0 0 0 0,0 0 0 0 0,-1 0 1 0 0,1 0-1 0 0,-1 0 0 0 0,1 0 1 0 0,-1 0-1 0 0,0 0 0 0 0,1 0 1 0 0,-1 0-1 0 0,0 0 0 0 0,0 0 1 0 0,1 0-1 0 0,-1 0 0 0 0,0 0 1 0 0,0 0-1 0 0,0 0 247 0 0,8-37-4959 0 0,-6 6 2424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53:12.625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773 72 228 0 0,'-23'-12'1121'0'0,"0"1"0"0"0,-1 2 0 0 0,0 0 1 0 0,0 1-1 0 0,0 2 0 0 0,-1 0 0 0 0,0 2 0 0 0,-1 1 0 0 0,-19 0-1121 0 0,34 3 400 0 0,-1 1-1 0 0,1 0 1 0 0,-1 1-1 0 0,1 0 1 0 0,0 1 0 0 0,0 1-1 0 0,0 0 1 0 0,0 0-1 0 0,1 1 1 0 0,-1 0-1 0 0,1 0 1 0 0,1 2 0 0 0,-1-1-1 0 0,-7 8-399 0 0,-15 13 181 0 0,2 2-1 0 0,1 2 0 0 0,2 0 1 0 0,1 2-1 0 0,1 1 1 0 0,2 0-1 0 0,1 2 1 0 0,2 1-1 0 0,2 1 1 0 0,1 0-1 0 0,2 1 1 0 0,1 1-1 0 0,3 0 0 0 0,1 1 1 0 0,2 0-1 0 0,2 0 1 0 0,1 1-1 0 0,2 0 1 0 0,3-1-1 0 0,2 24-180 0 0,7 26 73 0 0,4-2-1 0 0,3 1 0 0 0,5-2 1 0 0,3-1-1 0 0,4-1 0 0 0,4-1 1 0 0,11 14-73 0 0,-31-70 18 0 0,1-1 0 0 0,2 0-1 0 0,1-1 1 0 0,1 0 0 0 0,1-2 0 0 0,1 0 0 0 0,1-1 0 0 0,1-1-1 0 0,1-1 1 0 0,2-1 0 0 0,0-1 0 0 0,16 10-18 0 0,-17-14 1 0 0,1-2 1 0 0,0 0-1 0 0,0-2 1 0 0,1-1 0 0 0,1-1-1 0 0,0-1 1 0 0,0-1-1 0 0,1-1 1 0 0,0-2-1 0 0,0 0 1 0 0,0-2-1 0 0,1-1 1 0 0,-1-1 0 0 0,1-2-1 0 0,-1-1 1 0 0,0 0-1 0 0,1-2 1 0 0,-1-2-1 0 0,-1 0 1 0 0,1-1-1 0 0,-1-2 1 0 0,0-1-1 0 0,-1-1 1 0 0,0-1 0 0 0,11-8-2 0 0,-6-1-13 0 0,-2-1 0 0 0,0 0 0 0 0,-2-3 0 0 0,0 0 0 0 0,-2-1 0 0 0,-1-2 0 0 0,-1 0 0 0 0,-1-1 0 0 0,-2-1 0 0 0,-1-1 0 0 0,-1-1 0 0 0,-2-1 0 0 0,-1 0 0 0 0,-2 0 0 0 0,-1-2 0 0 0,-1 1 0 0 0,-2-1 0 0 0,-2 0 0 0 0,-1-5 13 0 0,-1-11 7 0 0,-3 0 1 0 0,-2-1-1 0 0,-2 1 1 0 0,-3 0-1 0 0,-2 0 1 0 0,-2 1-1 0 0,-2 0 1 0 0,-2 1-1 0 0,-2 0 1 0 0,-10-15-8 0 0,7 15 1 0 0,14 27 7 0 0,-2 1-1 0 0,0-1 1 0 0,-1 2 0 0 0,-2-1-1 0 0,0 1 1 0 0,0 1-1 0 0,-2-1 1 0 0,-1 2 0 0 0,0 0-1 0 0,-1 1 1 0 0,-1 0-1 0 0,-1 1 1 0 0,0 0-1 0 0,-1 2 1 0 0,-1 0 0 0 0,0 1-1 0 0,-19-11-7 0 0,-9 4 133 0 0,-1 2-1 0 0,0 2 1 0 0,-1 2-1 0 0,-1 3 1 0 0,0 1-1 0 0,0 3 1 0 0,-1 2-1 0 0,1 2 1 0 0,-43 3-133 0 0,61 4 755 0 0,4 7-3513 0 0,-22 58-14241 0 0,47-51 14917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53:12.938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 67 1072 0 0,'11'11'3058'0'0,"-11"-11"-2765"0"0,-1 0-1 0 0,1 0 1 0 0,-1 0-1 0 0,1 0 1 0 0,0 0 0 0 0,-1 0-1 0 0,1 0 1 0 0,-1 1 0 0 0,1-1-1 0 0,0 0 1 0 0,-1 0 0 0 0,1 0-1 0 0,0 0 1 0 0,-1 1 0 0 0,1-1-1 0 0,0 0 1 0 0,0 0-1 0 0,-1 1 1 0 0,1-1 0 0 0,0 0-1 0 0,0 1 1 0 0,-1-1 0 0 0,1 0-1 0 0,0 1 1 0 0,0-1 0 0 0,0 0-1 0 0,-1 1 1 0 0,1-1 0 0 0,0 0-1 0 0,0 1 1 0 0,0-1-1 0 0,0 1 1 0 0,0-1 0 0 0,0 0-1 0 0,0 1 1 0 0,0-1 0 0 0,0 0-1 0 0,0 1 1 0 0,0-1 0 0 0,0 1-1 0 0,0-1 1 0 0,0 0-1 0 0,0 1 1 0 0,0-1 0 0 0,1 0-1 0 0,-1 1 1 0 0,0-1 0 0 0,0 0-1 0 0,0 1 1 0 0,1-1 0 0 0,-1 0-1 0 0,0 1 1 0 0,0-1 0 0 0,1 0-1 0 0,-1 1-292 0 0,7-75-17266 0 0,-2 55 14927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53:14.234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352 428 300 0 0,'-9'-4'560'0'0,"0"-1"-1"0"0,0 0 1 0 0,1 0-1 0 0,-1-1 1 0 0,1 0-1 0 0,0-1 1 0 0,1 0-1 0 0,0 0 1 0 0,0 0-1 0 0,0-1 1 0 0,1 0-1 0 0,0 0 1 0 0,-3-7-560 0 0,6 8 219 0 0,-1 1 1 0 0,1-1-1 0 0,1-1 0 0 0,-1 1 1 0 0,1 0-1 0 0,0-1 1 0 0,1 1-1 0 0,0-1 1 0 0,0 1-1 0 0,0-1 0 0 0,1 0 1 0 0,0 1-1 0 0,1-1 1 0 0,0 0-1 0 0,0 1 0 0 0,0-1 1 0 0,1 1-1 0 0,0 0 1 0 0,1-1-1 0 0,-1 1 0 0 0,2 0 1 0 0,-1 0-1 0 0,1 1 1 0 0,0-1-1 0 0,0 1 0 0 0,0 0 1 0 0,3-2-220 0 0,-1-2 143 0 0,0 1 1 0 0,0 0 0 0 0,1 1-1 0 0,0-1 1 0 0,0 1-1 0 0,1 1 1 0 0,0-1-1 0 0,1 2 1 0 0,-1-1-1 0 0,1 1 1 0 0,1 0-1 0 0,-1 1 1 0 0,1 0-1 0 0,0 0 1 0 0,0 1-1 0 0,0 1 1 0 0,1-1 0 0 0,-1 2-1 0 0,1-1 1 0 0,0 2-1 0 0,0-1 1 0 0,-1 2-1 0 0,1-1 1 0 0,0 1-1 0 0,0 1 1 0 0,0 0-1 0 0,0 0 1 0 0,0 1-1 0 0,-1 1 1 0 0,1 0-1 0 0,-1 0 1 0 0,0 1 0 0 0,0 0-1 0 0,0 1 1 0 0,0 0-1 0 0,-1 1 1 0 0,0 0-1 0 0,0 0 1 0 0,2 2-144 0 0,11 18 45 0 0,-1 1-1 0 0,-1 0 1 0 0,-2 2 0 0 0,0 0 0 0 0,-2 1 0 0 0,-1 1 0 0 0,-2 0 0 0 0,-1 1 0 0 0,-1 0-1 0 0,-2 1 1 0 0,-1 0 0 0 0,-1 1 0 0 0,-3-1 0 0 0,0 1 0 0 0,-2 0 0 0 0,-2 0-1 0 0,-3 32-44 0 0,-16 48 164 0 0,-6-1-1 0 0,-4-1 0 0 0,-5-1 0 0 0,-5-2 1 0 0,-5-2-1 0 0,-4-2 0 0 0,-5-2 0 0 0,-4-2 1 0 0,-5-3-1 0 0,-4-3 0 0 0,-46 50-163 0 0,-103 166 11 0 0,215-311-11 0 0,0-1 0 0 0,0 0 1 0 0,0 1-1 0 0,0-1 1 0 0,0 1-1 0 0,0-1 0 0 0,0 0 1 0 0,0 1-1 0 0,-1-1 1 0 0,1 1-1 0 0,0-1 1 0 0,0 1-1 0 0,0-1 0 0 0,-1 1 1 0 0,1-1-1 0 0,0 1 1 0 0,-1-1-1 0 0,1 1 0 0 0,0-1 1 0 0,-1 1-1 0 0,1-1 1 0 0,0 1-1 0 0,-1 0 0 0 0,1-1 1 0 0,-1 1-1 0 0,1 0 1 0 0,-1-1-1 0 0,1 1 0 0 0,-1 0 1 0 0,1 0-1 0 0,-1-1 1 0 0,1 1-1 0 0,-1 0 0 0 0,0 0 1 0 0,1 0-1 0 0,-1 0 1 0 0,1 0-1 0 0,-1 0 0 0 0,1 0 1 0 0,-1 0-1 0 0,0 0 1 0 0,1 0-1 0 0,-1 0 0 0 0,1 0 1 0 0,-1 0-1 0 0,0 0 1 0 0,1 0-1 0 0,-1 1 0 0 0,1-1 1 0 0,-1 0-1 0 0,1 0 1 0 0,-1 1-1 0 0,1-1 0 0 0,-1 0 1 0 0,1 1-1 0 0,0-1 1 0 0,-1 1-1 0 0,1-1 1 0 0,-1 0-1 0 0,1 1 0 0 0,0-1 1 0 0,-1 1-1 0 0,1-1 1 0 0,0 1-1 0 0,-1-1 0 0 0,1 1 0 0 0,-5-60-277 0 0,5 52 234 0 0,-3-22-21 0 0,2 1-1 0 0,1-1 0 0 0,1 0 0 0 0,1 1 0 0 0,1-1 1 0 0,2 1-1 0 0,1 0 0 0 0,1 0 0 0 0,1 1 0 0 0,2 0 1 0 0,1 0-1 0 0,3-4 65 0 0,-11 27 4 0 0,0 0 0 0 0,0 0-1 0 0,0 1 1 0 0,0-1 0 0 0,1 1 0 0 0,0 0 0 0 0,-1 0 0 0 0,1 0-1 0 0,1 0 1 0 0,-1 0 0 0 0,0 1 0 0 0,0 0 0 0 0,1 0 0 0 0,0 0-1 0 0,-1 1 1 0 0,1-1 0 0 0,0 1 0 0 0,0 0 0 0 0,-1 0-1 0 0,1 1 1 0 0,0 0 0 0 0,0 0 0 0 0,0 0 0 0 0,0 0 0 0 0,0 1-1 0 0,0-1 1 0 0,-1 1 0 0 0,1 1 0 0 0,0-1 0 0 0,0 1 0 0 0,-1-1-1 0 0,1 1 1 0 0,2 2-4 0 0,140 90 203 0 0,-62-20-45 0 0,-57-47-12 0 0,0 0 0 0 0,1-2 0 0 0,2-2 0 0 0,0 0 0 0 0,1-2-1 0 0,2-2 1 0 0,0-1 0 0 0,1-1 0 0 0,0-2 0 0 0,1-2 0 0 0,1-1 0 0 0,19 3-146 0 0,-38-11 286 0 0,0-1 0 0 0,0-1 0 0 0,0-1 0 0 0,0 0 0 0 0,0-1 0 0 0,0-1 0 0 0,0-1 0 0 0,0-1 0 0 0,0 0 0 0 0,0-1 0 0 0,-1-1 0 0 0,0-1 0 0 0,7-3-286 0 0,-20 7-2 0 0,-1 0 1 0 0,0 0-1 0 0,0-1 1 0 0,0 1-1 0 0,-1-1 1 0 0,1 1-1 0 0,-1-1 1 0 0,1 0-1 0 0,-1 0 1 0 0,0 0-1 0 0,0-1 1 0 0,0 1 0 0 0,-1 0-1 0 0,1-1 1 0 0,-1 1-1 0 0,0-1 1 0 0,1 1-1 0 0,-2-1 1 0 0,1 0-1 0 0,0 1 1 0 0,-1-1-1 0 0,0 0 1 0 0,0 0-1 0 0,0 1 1 0 0,0-1-1 0 0,0 0 1 0 0,-1 1-1 0 0,0-3 2 0 0,-34-107-4586 0 0,28 96 3163 0 0,-72-180-15404 0 0,67 163 14327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53:15.124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782 245 252 0 0,'-5'-16'613'0'0,"-1"1"-1"0"0,-1 0 1 0 0,-1 0 0 0 0,0 1-1 0 0,-1 0 1 0 0,0 0 0 0 0,-1 1-1 0 0,-1 1 1 0 0,0-1 0 0 0,0 2-1 0 0,-1-1 1 0 0,-1 2 0 0 0,0 0-1 0 0,-1 0 1 0 0,1 1 0 0 0,-2 1-1 0 0,1 0 1 0 0,-1 1 0 0 0,0 0-1 0 0,-1 2 1 0 0,-1-1-613 0 0,8 5 236 0 0,0 1 0 0 0,0 0 1 0 0,-1 0-1 0 0,1 1 0 0 0,0 1 0 0 0,0-1 0 0 0,0 1 1 0 0,0 1-1 0 0,1-1 0 0 0,-1 2 0 0 0,0-1 0 0 0,1 1 1 0 0,0 0-1 0 0,0 1 0 0 0,-6 4-236 0 0,-10 10 337 0 0,0 0 1 0 0,1 2-1 0 0,1 0 0 0 0,1 2 1 0 0,1 0-1 0 0,-13 21-337 0 0,7-8 133 0 0,0 1 0 0 0,3 2 0 0 0,1 0 0 0 0,2 1 0 0 0,1 1 0 0 0,3 1 0 0 0,1 1 0 0 0,2 0 0 0 0,2 0 0 0 0,2 2 0 0 0,2-1 0 0 0,2 1 0 0 0,2 0 0 0 0,2 0 0 0 0,1-1 0 0 0,3 1 0 0 0,1 0 0 0 0,9 31-133 0 0,2-10 140 0 0,3 0 1 0 0,4 0 0 0 0,2-2 0 0 0,2-1 0 0 0,4-1 0 0 0,2-2-1 0 0,34 49-140 0 0,-45-80 59 0 0,0-1-1 0 0,2-1 1 0 0,1-1-1 0 0,1-1 1 0 0,1-1-1 0 0,1-1 0 0 0,1-1 1 0 0,1-2-1 0 0,1-1 1 0 0,1-1-1 0 0,0-2 1 0 0,1-1-1 0 0,1-1 1 0 0,0-2-1 0 0,1-1 0 0 0,2-2-58 0 0,0 1 13 0 0,0-2 0 0 0,0-2 0 0 0,0-1 0 0 0,1-2 0 0 0,0-2 0 0 0,-1-1 0 0 0,1-1 0 0 0,0-3 0 0 0,-1 0 0 0 0,0-3 0 0 0,0-1 0 0 0,0-1-1 0 0,-1-3 1 0 0,-1 0 0 0 0,0-2 0 0 0,-1-2 0 0 0,0-1 0 0 0,-1-1 0 0 0,-1-2 0 0 0,-1-1 0 0 0,2-5-13 0 0,-6 5-18 0 0,-1-1 0 0 0,-1-2 0 0 0,-1-1 0 0 0,-2 0 0 0 0,0-2 0 0 0,-2 0 0 0 0,0-1 0 0 0,-2-1 0 0 0,-2-1 1 0 0,0 0-1 0 0,-2-1 0 0 0,-2-1 0 0 0,-1 0 0 0 0,-1 0 0 0 0,-1-1 0 0 0,-2 0 0 0 0,-2 0 0 0 0,-1 0 0 0 0,-1-1 0 0 0,-2 1 0 0 0,-1-1 0 0 0,-2 1 1 0 0,-1 0-1 0 0,-2-1 0 0 0,-1 2 0 0 0,-8-24 18 0 0,-1 14 109 0 0,-2 2 0 0 0,-1 0 0 0 0,-2 0 1 0 0,-2 2-1 0 0,-1 1 0 0 0,-3 1 0 0 0,0 1 0 0 0,-2 2 0 0 0,-2 0 1 0 0,-1 2-1 0 0,-1 2 0 0 0,-21-14-109 0 0,-176-75-7031 0 0,83 74-6420 0 0,119 35 10886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53:16.280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357 291 676 0 0,'-7'-6'749'0'0,"0"-1"1"0"0,1 0-1 0 0,0-1 1 0 0,1 1-1 0 0,0-1 0 0 0,0 0 1 0 0,0 0-1 0 0,1-1 1 0 0,1 1-1 0 0,-1-1 0 0 0,1 0 1 0 0,1 0-1 0 0,-1 0 1 0 0,2-1-1 0 0,-1 1 0 0 0,1 0 1 0 0,1-2-750 0 0,0 6 234 0 0,1-1 1 0 0,0 1 0 0 0,0 0-1 0 0,1-1 1 0 0,-1 1 0 0 0,1 0 0 0 0,0 0-1 0 0,1 0 1 0 0,-1 0 0 0 0,1 0-1 0 0,0 1 1 0 0,0-1 0 0 0,1 1-1 0 0,-1 0 1 0 0,1 0 0 0 0,0 0 0 0 0,0 0-1 0 0,0 1 1 0 0,1 0 0 0 0,-1 0-235 0 0,8-4 64 0 0,0 1 1 0 0,0 0 0 0 0,1 1 0 0 0,0 0 0 0 0,0 1 0 0 0,0 1-1 0 0,0 0 1 0 0,0 0 0 0 0,1 2 0 0 0,-1 0 0 0 0,1 0-1 0 0,-1 1 1 0 0,1 1 0 0 0,-1 0 0 0 0,1 1 0 0 0,-1 0 0 0 0,0 1-1 0 0,0 1 1 0 0,0 0 0 0 0,0 0 0 0 0,-1 2 0 0 0,1-1-1 0 0,-1 2 1 0 0,-1-1 0 0 0,1 2 0 0 0,-1 0 0 0 0,-1 0 0 0 0,1 1-1 0 0,-1 0 1 0 0,-1 0 0 0 0,0 1 0 0 0,0 1 0 0 0,-1-1-1 0 0,0 2 1 0 0,-1-1 0 0 0,0 1 0 0 0,-1 0 0 0 0,0 0 0 0 0,-1 1-1 0 0,0-1 1 0 0,-1 1 0 0 0,0 4-65 0 0,7 23 35 0 0,-1 1 1 0 0,-2 1-1 0 0,-2 0 0 0 0,-2 0 1 0 0,-1 0-1 0 0,-3 0 0 0 0,-1 1 1 0 0,-2-1-1 0 0,-2 0 0 0 0,-2 0 1 0 0,-2 3-36 0 0,-19 68 129 0 0,-6-1-1 0 0,-4-1 1 0 0,-23 40-129 0 0,-14 22 705 0 0,-8-3-1 0 0,-7-4 1 0 0,-7-4 0 0 0,-23 17-705 0 0,35-87 226 0 0,83-91-227 0 0,1 1-1 0 0,-1-1 0 0 0,0 1 1 0 0,1-1-1 0 0,-1 0 0 0 0,0 0 1 0 0,0 0-1 0 0,0 0 1 0 0,0 0-1 0 0,0 0 0 0 0,0-1 1 0 0,-1 1-1 0 0,1 0 0 0 0,0-1 1 0 0,0 0-1 0 0,0 0 1 0 0,0 1-1 0 0,-1-1 0 0 0,1-1 1 0 0,0 1-1 0 0,0 0 0 0 0,0 0 1 0 0,-1-1-1 0 0,1 1 1 0 0,0-1-1 0 0,0 0 0 0 0,0 0 1 0 0,0 0-1 0 0,0 0 1 0 0,0 0-1 0 0,0 0 0 0 0,0 0 1 0 0,1 0-1 0 0,-1-1 0 0 0,0 1 1 0 0,1-1-1 0 0,-1 0 1 0 0,1 1-1 0 0,-1-1 0 0 0,1 0 1 0 0,0 0-1 0 0,0 0 0 0 0,0 1 1 0 0,0-1-1 0 0,0-1 1 0 0,0 1-1 0 0,1 0 0 0 0,-1 0 1 0 0,1 0-1 0 0,-1 0 0 0 0,1 0 1 0 0,0-1-1 0 0,0 1 2 0 0,-6-11-90 0 0,2 0-1 0 0,0-1 0 0 0,1 1 0 0 0,0-1 1 0 0,1 0-1 0 0,0 0 0 0 0,1 1 1 0 0,1-1-1 0 0,0 0 0 0 0,1 0 1 0 0,0 0-1 0 0,1 0 0 0 0,1 0 0 0 0,0 1 1 0 0,1-1-1 0 0,1 1 0 0 0,0 0 1 0 0,0 0-1 0 0,1 1 0 0 0,1 0 1 0 0,0 0-1 0 0,1 0 0 0 0,0 1 0 0 0,1 0 1 0 0,0 0-1 0 0,7-5 91 0 0,-4 13 8 0 0,0 0 0 0 0,1 1 0 0 0,-1 0 0 0 0,1 1 0 0 0,0 0 0 0 0,-1 1 0 0 0,1 0 0 0 0,0 1 0 0 0,-1 1 0 0 0,1 0 0 0 0,-1 1 0 0 0,1 0 0 0 0,-1 1 0 0 0,0 0 0 0 0,-1 1 0 0 0,1 0 0 0 0,-1 1 0 0 0,0 0 0 0 0,0 1 0 0 0,0 0 0 0 0,-1 1 0 0 0,-1 0 0 0 0,1 0 0 0 0,-1 1 0 0 0,2 3-8 0 0,27 15 96 0 0,-24-17-56 0 0,36 28 262 0 0,1-2 0 0 0,3-2 0 0 0,0-2 0 0 0,2-3-1 0 0,2-2 1 0 0,0-3 0 0 0,1-3 0 0 0,28 6-302 0 0,-76-24 48 0 0,1-1 1 0 0,-1 0-1 0 0,0-1 1 0 0,1 0-1 0 0,-1 0 0 0 0,1-1 1 0 0,-1-1-1 0 0,1 0 1 0 0,-1-1-1 0 0,1 0 1 0 0,-1 0-1 0 0,0-1 0 0 0,0-1 1 0 0,0 0-1 0 0,-1-1 1 0 0,1 1-1 0 0,-1-2 1 0 0,0 0-1 0 0,0 0 0 0 0,-1-1 1 0 0,0 0-1 0 0,0 0 1 0 0,-1-1-1 0 0,0 0 1 0 0,0-1-1 0 0,-1 0 0 0 0,0 0 1 0 0,0 0-1 0 0,-1-1 1 0 0,0 0-1 0 0,-1 0 1 0 0,0-1-1 0 0,-1 0 0 0 0,0 1 1 0 0,0-6-49 0 0,4-110-4345 0 0,-48-55-10563 0 0,24 124 10103 0 0,7 21 2641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53:17.358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1042 134 1104 0 0,'-8'-11'608'0'0,"0"1"0"0"0,-1-1 0 0 0,0 2 0 0 0,-1-1 0 0 0,0 1 1 0 0,-1 1-1 0 0,0 0 0 0 0,0 0 0 0 0,-1 1 0 0 0,0 0 0 0 0,0 1 0 0 0,0 1 0 0 0,-1 0 0 0 0,0 0 0 0 0,0 2 0 0 0,0-1 0 0 0,0 2 1 0 0,-1 0-1 0 0,1 0 0 0 0,-1 1 0 0 0,-3 1-608 0 0,-5 0 407 0 0,0 2 0 0 0,0 1 0 0 0,1 0 1 0 0,-1 2-1 0 0,1 0 0 0 0,-1 1 0 0 0,2 2 1 0 0,-1 0-1 0 0,1 1 0 0 0,0 1 0 0 0,1 0 0 0 0,-15 12-407 0 0,-8 9 128 0 0,2 1 0 0 0,2 2 0 0 0,1 2-1 0 0,2 1 1 0 0,1 2 0 0 0,2 1 0 0 0,2 1-1 0 0,2 2 1 0 0,1 1 0 0 0,3 1 0 0 0,1 1-1 0 0,3 1 1 0 0,1 1 0 0 0,3 1 0 0 0,2 0-1 0 0,2 1 1 0 0,2 0 0 0 0,3 1 0 0 0,1 0-1 0 0,3 0 1 0 0,2 0 0 0 0,2 1 0 0 0,8 46-128 0 0,0-27 167 0 0,4-1 1 0 0,2-1-1 0 0,3 0 0 0 0,4-1 1 0 0,2-2-1 0 0,3 0 1 0 0,21 34-168 0 0,-34-74 55 0 0,0-1 0 0 0,2 0 0 0 0,1-1 0 0 0,1-1 0 0 0,1-1 0 0 0,1 0 0 0 0,1-2 0 0 0,1 0 0 0 0,0-2 0 0 0,1 0 0 0 0,1-1 0 0 0,1-2 0 0 0,1 0 0 0 0,0-2 0 0 0,0 0 0 0 0,1-2 0 0 0,1-1 0 0 0,0-2 0 0 0,17 3-55 0 0,-11-4 115 0 0,1-1 0 0 0,0-2 1 0 0,0-2-1 0 0,0-1 0 0 0,0-2 1 0 0,0-1-1 0 0,0-2 0 0 0,-1-1 1 0 0,1-2-1 0 0,-1-1 0 0 0,0-2 1 0 0,-1-1-1 0 0,0-2 0 0 0,-1-1 1 0 0,-1-1-1 0 0,0-2 0 0 0,20-15-115 0 0,-5-1 15 0 0,-2-2 0 0 0,-2-2 0 0 0,-1-2 0 0 0,-2-1 0 0 0,-2-2 0 0 0,-1-2 0 0 0,-3-1 0 0 0,-1-1 0 0 0,-3-2 0 0 0,16-35-15 0 0,-22 33 64 0 0,-2-1 0 0 0,-3-1 0 0 0,-2-1 1 0 0,-2 0-1 0 0,-2-1 0 0 0,-3-1 0 0 0,-2 1 1 0 0,-3-1-1 0 0,-2-25-64 0 0,-4 41 153 0 0,-2 0 1 0 0,-2 0 0 0 0,-2 1-1 0 0,-1 0 1 0 0,-2 1 0 0 0,-1 0 0 0 0,-2 0-1 0 0,-7-9-153 0 0,8 21 62 0 0,-2 0 0 0 0,-1 1 0 0 0,0 0 1 0 0,-2 1-1 0 0,-1 1 0 0 0,0 1 0 0 0,-2 1 0 0 0,0 0 0 0 0,-1 2 0 0 0,-1 0 0 0 0,-1 2 0 0 0,-1 1 0 0 0,0 0 0 0 0,0 2 1 0 0,-2 1-1 0 0,1 1 0 0 0,-1 2 0 0 0,-18-5-62 0 0,-239-33-5474 0 0,141 46-1255 0 0,6 13-3608 0 0,90-4 7188 0 0,4 2 667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53:18.249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1 125 1444 0 0,'7'14'10502'0'0,"23"40"-6511"0"0,25 140-528 0 0,-31 117-2888 0 0,-21-241-340 0 0,7 80-224 0 0,-11-228 443 0 0,-2 6-173 0 0,3 1 1 0 0,3 0-1 0 0,3 0 0 0 0,4 0 0 0 0,9-31-281 0 0,-9 67 11 0 0,1 1 0 0 0,2 1 0 0 0,1 0 0 0 0,2 0 0 0 0,1 2 0 0 0,2 0 0 0 0,5-6-11 0 0,49-66-4448 0 0,-73 103 4172 0 0,-1 0-1 0 0,1 0 1 0 0,0 0-1 0 0,-1 0 1 0 0,1 0-1 0 0,0 0 1 0 0,-1 0-1 0 0,1 0 0 0 0,0 0 1 0 0,-1 0-1 0 0,1 0 1 0 0,0 0-1 0 0,0-1 1 0 0,-1 1-1 0 0,1 0 1 0 0,0 0-1 0 0,-1 0 1 0 0,1 0-1 0 0,0-1 0 0 0,0 1 1 0 0,-1 0-1 0 0,1 0 1 0 0,0-1-1 0 0,0 1 1 0 0,0 0-1 0 0,0-1 1 0 0,-1 1-1 0 0,1 0 1 0 0,0 0-1 0 0,0-1 1 0 0,0 1-1 0 0,0 0 0 0 0,0-1 1 0 0,0 1-1 0 0,0 0 1 0 0,0-1-1 0 0,0 1 1 0 0,0 0-1 0 0,0-1 1 0 0,0 1-1 0 0,0 0 1 0 0,0-1-1 0 0,0 1 1 0 0,0 0-1 0 0,0-1 0 0 0,0 1 1 0 0,0 0-1 0 0,0-1 1 0 0,1 1 276 0 0,-12 7-2044 0 0,3 1 384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19.219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168 10 920 0 0,'10'-10'1750'0'0,"-10"11"-1617"0"0,0-1 0 0 0,0 1 0 0 0,0 0 0 0 0,0-1 0 0 0,0 1 0 0 0,1 0 0 0 0,-1-1 0 0 0,0 1 0 0 0,0 0 0 0 0,1-1 0 0 0,-1 1 0 0 0,0 0-1 0 0,1-1 1 0 0,-1 1 0 0 0,0-1 0 0 0,1 1 0 0 0,-1-1 0 0 0,1 1 0 0 0,-1-1 0 0 0,1 1 0 0 0,-1-1 0 0 0,1 0 0 0 0,0 1 0 0 0,-1-1 0 0 0,1 0 0 0 0,-1 1 0 0 0,1-1 0 0 0,0 0 0 0 0,-1 0-1 0 0,1 0 1 0 0,0 1 0 0 0,-1-1 0 0 0,1 0 0 0 0,0 0 0 0 0,-1 0 0 0 0,1 0 0 0 0,0 0 0 0 0,-1 0 0 0 0,1 0 0 0 0,0 0 0 0 0,-1-1 0 0 0,1 1 0 0 0,0 0 0 0 0,-1 0 0 0 0,1-1 0 0 0,0 1-1 0 0,-1 0 1 0 0,1 0 0 0 0,-1-1 0 0 0,1 1 0 0 0,-1-1 0 0 0,1 1 0 0 0,0-1 0 0 0,-1 1 0 0 0,0-1 0 0 0,1 1 0 0 0,-1-1 0 0 0,1 1 0 0 0,-1-1 0 0 0,0 1 0 0 0,1-1 0 0 0,-1 0 0 0 0,0 1-1 0 0,0-1 1 0 0,1 0 0 0 0,-1 0-133 0 0,22 273 7104 0 0,-52 140-6350 0 0,10-209-259 0 0,-40 1033 2709 0 0,52-1091-2712 0 0,-7-2 0 0 0,-6 0 1 0 0,-29 95-493 0 0,38-212-1934 0 0,4-40-2792 0 0,2-46-3070 0 0,10-68-354 0 0,0 72 6338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53:18.514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97 0 1352 0 0,'7'25'2608'0'0,"-2"-5"437"0"0,3-3 291 0 0,-6-1-24 0 0,1 0-752 0 0,-3-5-775 0 0,0 0-645 0 0,-3-2-504 0 0,-2-3-432 0 0,0 1-696 0 0,-5-5-1128 0 0,1-4-1021 0 0,-6-2-539 0 0,-3-7-204 0 0,3-3-1 0 0,-4-1 445 0 0,-4-5 964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59:17.41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1 101 220 0 0,'8'-3'13773'0'0,"-6"18"-12955"0"0,44 226 5288 0 0,32 119-4548 0 0,-64-294-1440 0 0,-30-203-333 0 0,32 18-108 0 0,-15 116 318 0 0,0 0 1 0 0,0 0-1 0 0,0 1 1 0 0,0-1 0 0 0,1 1-1 0 0,-1-1 1 0 0,1 1 0 0 0,0-1-1 0 0,-1 1 1 0 0,1 0-1 0 0,0 0 1 0 0,0 0 0 0 0,1 0-1 0 0,-1 0 1 0 0,0 0 0 0 0,1 1-1 0 0,-1-1 1 0 0,1 1-1 0 0,-1 0 1 0 0,1 0 0 0 0,0 0-1 0 0,0 0 1 0 0,-1 0 0 0 0,1 0-1 0 0,0 1 1 0 0,0-1-1 0 0,0 1 1 0 0,0 0 0 0 0,0 0-1 0 0,0 0 1 0 0,-1 0 0 0 0,1 0-1 0 0,0 1 1 0 0,0-1-1 0 0,0 1 1 0 0,0 0 0 0 0,-1 0-1 0 0,1 0 1 0 0,0 0 4 0 0,23 12-16 0 0,-1 1 0 0 0,0 1 0 0 0,-1 1 0 0 0,-1 1 0 0 0,0 1 0 0 0,-1 1 0 0 0,-1 1 1 0 0,-1 1-1 0 0,-1 0 0 0 0,10 16 16 0 0,-13-18 361 0 0,-27-39 639 0 0,-10-16-382 0 0,3-16-411 0 0,3-1 0 0 0,1 0 1 0 0,3-1-1 0 0,2 0 0 0 0,3 0 0 0 0,0-30-207 0 0,-4-27-1635 0 0,5 31-1946 0 0,12 30-5595 0 0,8 40 583 0 0,-8 12 6735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59:18.38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 1069 80 0 0,'-8'37'6376'0'0,"27"-52"610"0"0,-7-7-6410 0 0,-2-1 1 0 0,0 0-1 0 0,-1 0 1 0 0,-1-1-1 0 0,-2 1 0 0 0,0-2 1 0 0,-1 1-1 0 0,-1-11-576 0 0,-5-325 328 0 0,-1 327-109 0 0,-26-417-255 0 0,20 425 202 0 0,1 40-36 0 0,-3 51 116 0 0,10-59-184 0 0,1 384 2347 0 0,3-330-1965 0 0,-3-32-115 0 0,0 1 0 0 0,2-1 0 0 0,1 0 0 0 0,2 0-1 0 0,1 0 1 0 0,1-1 0 0 0,1 0 0 0 0,1 0 0 0 0,2-1-1 0 0,1 0 1 0 0,0-1 0 0 0,2-1 0 0 0,2 0 0 0 0,0-1-1 0 0,1-1 1 0 0,1-1 0 0 0,1 0 0 0 0,1-2-1 0 0,1 0 1 0 0,2-1-329 0 0,-19-16-65 0 0,1 0 0 0 0,0 0 0 0 0,0-1 0 0 0,-1 1 0 0 0,2-1-1 0 0,-1-1 1 0 0,0 1 0 0 0,0-1 0 0 0,0 0 0 0 0,1-1 0 0 0,-1 1 0 0 0,0-1-1 0 0,1 0 1 0 0,-1-1 0 0 0,0 0 0 0 0,0 0 0 0 0,1 0 0 0 0,-1-1-1 0 0,0 0 1 0 0,0 0 0 0 0,0 0 0 0 0,-1-1 0 0 0,1 0 0 0 0,0 0 0 0 0,-1 0-1 0 0,0-1 1 0 0,0 1 0 0 0,0-2 0 0 0,0 1 0 0 0,-1 0 0 0 0,3-3 65 0 0,45-82-6243 0 0,-46-13-4601 0 0,-23 44 5015 0 0,9 31 3575 0 0</inkml:trace>
  <inkml:trace contextRef="#ctx0" brushRef="#br0" timeOffset="1077.905">496 705 428 0 0,'4'4'560'0'0,"1"-1"1"0"0,0 0-1 0 0,0 1 0 0 0,0-2 0 0 0,0 1 1 0 0,0 0-1 0 0,1-1 0 0 0,-1 0 1 0 0,1 0-1 0 0,-1-1 0 0 0,1 0 1 0 0,0 0-1 0 0,0 0 0 0 0,-1 0 0 0 0,1-1 1 0 0,0 0-1 0 0,0 0 0 0 0,0-1 1 0 0,0 0-1 0 0,-1 0 0 0 0,1 0 0 0 0,0 0 1 0 0,-1-1-1 0 0,6-2-560 0 0,-3 0 211 0 0,1 1-1 0 0,-1-1 1 0 0,-1-1-1 0 0,1 1 1 0 0,0-1 0 0 0,-1-1-1 0 0,0 1 1 0 0,0-1-1 0 0,-1-1 1 0 0,0 1 0 0 0,0-1-1 0 0,0 0 1 0 0,-1 0-1 0 0,0-1 1 0 0,0 1-1 0 0,-1-1 1 0 0,0 0 0 0 0,0-1-1 0 0,-1 1 1 0 0,0-1-1 0 0,-1 1 1 0 0,0-1 0 0 0,0 0-1 0 0,-1 0 1 0 0,1 0-211 0 0,-3 4 19 0 0,1 1 0 0 0,0 0 0 0 0,-1-1 0 0 0,0 1 0 0 0,0 0 0 0 0,0 0 0 0 0,-1 0 0 0 0,1 0 0 0 0,-1 0 0 0 0,0 0 0 0 0,0 0 0 0 0,0 1 0 0 0,-1-1 0 0 0,1 1 0 0 0,-1-1 0 0 0,0 1-1 0 0,0 0 1 0 0,0 0 0 0 0,0 0 0 0 0,-1 1 0 0 0,1-1 0 0 0,-1 1 0 0 0,0 0 0 0 0,1-1 0 0 0,-1 2 0 0 0,0-1 0 0 0,0 0 0 0 0,0 1 0 0 0,0 0 0 0 0,-1 0 0 0 0,1 0 0 0 0,0 0 0 0 0,0 1 0 0 0,-1 0 0 0 0,1 0 0 0 0,0 0 0 0 0,-1 0 0 0 0,1 1 0 0 0,0-1 0 0 0,0 1 0 0 0,0 0 0 0 0,-1 1 0 0 0,1-1 0 0 0,0 1 0 0 0,0-1 0 0 0,1 1 0 0 0,-1 0 0 0 0,0 1 0 0 0,1-1 0 0 0,-1 1 0 0 0,1-1 0 0 0,0 1 0 0 0,0 0 0 0 0,0 0 0 0 0,0 1 0 0 0,0-1 0 0 0,-2 4-19 0 0,-6 12 194 0 0,1 1 0 0 0,1 0 0 0 0,1 0 0 0 0,0 1 0 0 0,2 0 0 0 0,0 1 0 0 0,1-1 1 0 0,1 1-1 0 0,2 0 0 0 0,0 0 0 0 0,1 0 0 0 0,1 0 0 0 0,1 0 0 0 0,1 1 0 0 0,1-2 0 0 0,1 1 0 0 0,1 0 0 0 0,1-1 0 0 0,0 0 0 0 0,2 0 1 0 0,3 4-195 0 0,-9-16 62 0 0,0 0 0 0 0,0-1 1 0 0,1 1-1 0 0,1-1 1 0 0,0 0-1 0 0,0 0 1 0 0,0 0-1 0 0,1-1 0 0 0,0 1 1 0 0,0-1-1 0 0,1 0 1 0 0,0-1-1 0 0,0 1 1 0 0,1-1-1 0 0,-1 0 1 0 0,1-1-1 0 0,1 0 0 0 0,-1 0 1 0 0,1 0-1 0 0,0-1 1 0 0,0 0-1 0 0,0-1 1 0 0,1 1-1 0 0,-1-2 0 0 0,1 1 1 0 0,-1-1-1 0 0,1-1 1 0 0,0 1-1 0 0,0-2 1 0 0,0 1-1 0 0,0-1 0 0 0,0 0 1 0 0,0-1-1 0 0,0 0 1 0 0,-1-1-1 0 0,1 1 1 0 0,0-2-1 0 0,-1 1 1 0 0,1-1-1 0 0,-1-1 0 0 0,0 1 1 0 0,0-1-1 0 0,0-1 1 0 0,0 1-1 0 0,-1-2-62 0 0,8-12-61 0 0,-1 0-1 0 0,-1-2 0 0 0,-1 1 1 0 0,0-2-1 0 0,-2 1 1 0 0,0-1-1 0 0,-1-1 0 0 0,-2 0 1 0 0,0 0-1 0 0,-1-1 1 0 0,-2 1-1 0 0,0-1 1 0 0,-1 0-1 0 0,-1 0 0 0 0,-1-1 1 0 0,-2-3 61 0 0,26-146-324 0 0,-26 169 321 0 0,1 1-1 0 0,-1-1 1 0 0,1 0-1 0 0,0 0 0 0 0,0 1 1 0 0,1-1-1 0 0,-1 0 1 0 0,1 0-1 0 0,0 1 0 0 0,0-1 1 0 0,0 1-1 0 0,0-1 1 0 0,1 1-1 0 0,-1-1 0 0 0,1 1 1 0 0,0 0-1 0 0,0-1 0 0 0,0 1 1 0 0,0 0-1 0 0,1 1 1 0 0,-1-1-1 0 0,1 0 0 0 0,-1 1 1 0 0,1-1-1 0 0,0 1 1 0 0,0 0-1 0 0,1 0 0 0 0,-1 0 1 0 0,0 0-1 0 0,1 1 1 0 0,-1-1-1 0 0,1 1 0 0 0,-1 0 1 0 0,1 0-1 0 0,-1 0 1 0 0,1 0-1 0 0,0 1 0 0 0,0-1 1 0 0,-1 1-1 0 0,1 0 1 0 0,0 0-1 0 0,0 1 0 0 0,-1-1 1 0 0,1 1-1 0 0,0 0 1 0 0,-1 0-1 0 0,4 1 4 0 0,12 9-10 0 0,0 2 0 0 0,-1 0 1 0 0,-1 1-1 0 0,0 0 0 0 0,-1 2 0 0 0,0 0 1 0 0,-2 0-1 0 0,1 2 0 0 0,-2 0 0 0 0,-1 0 0 0 0,0 1 1 0 0,5 13 9 0 0,-14-19-7 0 0,-1 0 0 0 0,0 1 1 0 0,-1 0-1 0 0,-1-1 0 0 0,0 1 0 0 0,-1-1 1 0 0,0 1-1 0 0,-1-1 0 0 0,0 1 1 0 0,-1-1-1 0 0,-1 0 0 0 0,0 0 0 0 0,-1 0 1 0 0,0-1-1 0 0,-1 1 0 0 0,0-1 1 0 0,-1-1-1 0 0,0 1 0 0 0,-1-1 0 0 0,-1 0 1 0 0,-9 9 6 0 0,-29 54 87 0 0,47-73-127 0 0,-1 0 0 0 0,1 0 0 0 0,-1 0 0 0 0,1 0 0 0 0,0-1 0 0 0,-1 1 0 0 0,1 0 0 0 0,0 0 0 0 0,0 0 0 0 0,-1 0 0 0 0,1 0 0 0 0,0 0-1 0 0,0 0 1 0 0,0 0 0 0 0,0-1 0 0 0,0 1 0 0 0,1 0 0 0 0,-1 0 0 0 0,0 0 0 0 0,0 0 0 0 0,0 0 0 0 0,1 0 0 0 0,-1 0 0 0 0,1-1 0 0 0,-1 1 0 0 0,0 0 0 0 0,1 0 0 0 0,0 0 0 0 0,-1-1 0 0 0,1 1 0 0 0,-1 0 0 0 0,1-1 0 0 0,0 1 0 0 0,-1 0 0 0 0,1-1 0 0 0,0 1 0 0 0,0-1 0 0 0,-1 1 0 0 0,1-1 0 0 0,0 0 0 0 0,0 1 0 0 0,0-1 0 0 0,0 0 0 0 0,0 0 0 0 0,0 1 0 0 0,-1-1 0 0 0,1 0 0 0 0,0 0 0 0 0,0 0 0 0 0,0 0 0 0 0,0 0 0 0 0,0 0 0 0 0,0 0 0 0 0,0 0 0 0 0,0-1 0 0 0,0 1 0 0 0,0 0 0 0 0,-1-1 0 0 0,1 1 0 0 0,0 0 0 0 0,0-1 0 0 0,0 1 0 0 0,-1-1 0 0 0,1 1 0 0 0,0-1 0 0 0,0 1 0 0 0,-1-1 0 0 0,1 0 0 0 0,0 1 0 0 0,-1-1 40 0 0,10-14-1377 0 0,-17 23 960 0 0,6-7 71 0 0,0-1 0 0 0,0 1 0 0 0,-1-1 0 0 0,1 0 0 0 0,0 1-1 0 0,0-1 1 0 0,0 0 0 0 0,-1 0 0 0 0,1 0 0 0 0,0 0 0 0 0,0 0 0 0 0,0 0-1 0 0,-1 0 1 0 0,1 0 0 0 0,0 0 0 0 0,0-1 0 0 0,0 1 0 0 0,-1 0 0 0 0,1-1-1 0 0,0 1 1 0 0,0-1 0 0 0,0 1 0 0 0,0-1 0 0 0,0 0 0 0 0,0 1 0 0 0,0-1 0 0 0,0 0-1 0 0,0 0 1 0 0,0 0 0 0 0,1 0 0 0 0,-1 0 0 0 0,0 0 0 0 0,0 0 0 0 0,1 0-1 0 0,-1 0 1 0 0,1 0 0 0 0,-1 0 0 0 0,1 0 0 0 0,-1 0 0 0 0,1 0 0 0 0,0-1-1 0 0,-1 1 1 0 0,1 0 0 0 0,0 0 0 0 0,0 0 0 0 0,0-1 0 0 0,0 1 0 0 0,0 0-1 0 0,0 0 1 0 0,0-1 346 0 0,-6-13-2116 0 0</inkml:trace>
  <inkml:trace contextRef="#ctx0" brushRef="#br0" timeOffset="1702.723">1358 846 420 0 0,'1'1'296'0'0,"37"35"11607"0"0,-11-48-9875 0 0,-14 2-1654 0 0,-1 0-1 0 0,0-1 0 0 0,-1 0 1 0 0,0 0-1 0 0,-1-1 0 0 0,0-1 1 0 0,-1 0-1 0 0,-1 0 0 0 0,7-14-373 0 0,-1-2 119 0 0,-1 0 0 0 0,-1-1-1 0 0,-2-1 1 0 0,-1 0-1 0 0,-1 0 1 0 0,-2-1 0 0 0,0-8-119 0 0,-3 24 22 0 0,-1 0 0 0 0,-1 0 0 0 0,-1 0 1 0 0,0 0-1 0 0,0 0 0 0 0,-2 0 0 0 0,0 0 1 0 0,-1 0-1 0 0,-1 0 0 0 0,0 0 0 0 0,-4-8-22 0 0,-12 56 90 0 0,8 18 231 0 0,1 0-1 0 0,4 1 1 0 0,1 0 0 0 0,2 1 0 0 0,3-1-1 0 0,2 1 1 0 0,3-1 0 0 0,1 0 0 0 0,4 4-321 0 0,50 116 2324 0 0,-56-166-2320 0 0,-1 0 1 0 0,1-1-1 0 0,1 0 1 0 0,-1 0-1 0 0,0 0 1 0 0,1 0-1 0 0,0-1 0 0 0,0 1 1 0 0,0-1-1 0 0,0 0 1 0 0,0 0-1 0 0,1 0 1 0 0,-1-1-1 0 0,1 1 1 0 0,0-1-1 0 0,0-1 1 0 0,0 1-1 0 0,0 0 1 0 0,0-1-1 0 0,0 0 1 0 0,0 0-1 0 0,0-1 1 0 0,1 0-1 0 0,-1 0 0 0 0,0 0 1 0 0,0 0-1 0 0,1-1 1 0 0,-1 1-1 0 0,0-1 1 0 0,0-1-1 0 0,0 1 1 0 0,0-1-1 0 0,0 0-4 0 0,5-2-367 0 0,-1 0 0 0 0,1-1-1 0 0,-1 0 1 0 0,0-1 0 0 0,0 0-1 0 0,-1 0 1 0 0,1-1 0 0 0,-2 0-1 0 0,1 0 1 0 0,-1-1 0 0 0,0 0-1 0 0,6-9 368 0 0,-4 2-1489 0 0,0 0-1 0 0,-1-1 1 0 0,0-1-1 0 0,-1 1 0 0 0,-1-1 1 0 0,-1 0-1 0 0,0-1 1 0 0,-2 1-1 0 0,0-1 1 0 0,-1 1-1 0 0,0-8 1490 0 0,1-13-2273 0 0</inkml:trace>
  <inkml:trace contextRef="#ctx0" brushRef="#br0" timeOffset="1984.2">1758 156 1392 0 0,'-52'-2'13191'0'0,"69"3"-11166"0"0,18 25-16228 0 0,-30-15 12486 0 0</inkml:trace>
  <inkml:trace contextRef="#ctx0" brushRef="#br0" timeOffset="2343.199">1988 586 760 0 0,'76'36'9345'0'0,"6"-42"-3787"0"0,-75 4-5403 0 0,-1-1 0 0 0,1 0-1 0 0,-1 0 1 0 0,0 0 0 0 0,0-1-1 0 0,0 0 1 0 0,0 0 0 0 0,-1 0 0 0 0,0-1-1 0 0,0 0 1 0 0,0 0 0 0 0,0 0 0 0 0,-1 0-1 0 0,0-1 1 0 0,0 0 0 0 0,0 0-1 0 0,-1 0 1 0 0,0 0 0 0 0,0-1 0 0 0,0 1-1 0 0,-1-1 1 0 0,0 0 0 0 0,0-1-155 0 0,-1 6 21 0 0,-1 0 1 0 0,1 0-1 0 0,-1 0 1 0 0,1 0 0 0 0,-1 0-1 0 0,0 0 1 0 0,0 0-1 0 0,0 0 1 0 0,0 1-1 0 0,0-1 1 0 0,0 0 0 0 0,0 0-1 0 0,-1 0 1 0 0,1 0-1 0 0,-1 0 1 0 0,0 0-1 0 0,1 0 1 0 0,-1 0 0 0 0,0 1-1 0 0,0-1 1 0 0,0 0-1 0 0,0 0 1 0 0,0 1-1 0 0,0-1 1 0 0,-1 1 0 0 0,1-1-1 0 0,-1 1 1 0 0,1 0-1 0 0,-1 0 1 0 0,1-1-1 0 0,-1 1 1 0 0,0 0 0 0 0,1 0-1 0 0,-1 0 1 0 0,0 1-1 0 0,0-1 1 0 0,0 0-1 0 0,0 1 1 0 0,0-1 0 0 0,1 1-1 0 0,-1 0 1 0 0,0-1-1 0 0,0 1 1 0 0,0 0-1 0 0,0 0 1 0 0,0 0-22 0 0,-90 27 45 0 0,78-17-19 0 0,0 2 1 0 0,1-1 0 0 0,0 2 0 0 0,0 0 0 0 0,2 0 0 0 0,-1 1 0 0 0,2 1 0 0 0,0-1 0 0 0,1 2 0 0 0,0-1 0 0 0,1 1 0 0 0,1 1 0 0 0,0-1 0 0 0,2 1-1 0 0,0 0 1 0 0,-2 13-27 0 0,4-11 341 0 0,1-1 1 0 0,0 1-1 0 0,2-1 0 0 0,0 1 0 0 0,1-1 0 0 0,1 1 0 0 0,0-1 0 0 0,2 1 0 0 0,0-1 0 0 0,4 7-341 0 0,0 0 599 0 0,1 0-1 0 0,1-1 1 0 0,2-1-1 0 0,0 0 1 0 0,2 0 0 0 0,0-1-1 0 0,1-1 1 0 0,12 12-599 0 0,73 30-312 0 0,-93-62-32 0 0,0 1 0 0 0,0-2 0 0 0,0 1 0 0 0,1-1 0 0 0,-1 0 0 0 0,0 0 0 0 0,0-1 0 0 0,0 0 1 0 0,0 0-1 0 0,0-1 0 0 0,0 0 0 0 0,0 0 0 0 0,0-1 0 0 0,0 1 0 0 0,-1-2 0 0 0,5-2 344 0 0,6-6-2273 0 0,-1 0 1 0 0,-1-2-1 0 0,0 0 1 0 0,0 0-1 0 0,-1-2 0 0 0,-1 0 1 0 0,-1 0-1 0 0,0-1 1 0 0,6-14 2272 0 0,-12 22-575 0 0,19-27-1355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59:09.68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428 651 592 0 0,'-76'-30'8739'0'0,"75"30"-8584"0"0,-1-1 0 0 0,1 0 0 0 0,0 0-1 0 0,-1 0 1 0 0,1 1 0 0 0,0-1 0 0 0,0-1 0 0 0,-1 1 0 0 0,1 0 0 0 0,0 0 0 0 0,0 0-1 0 0,1-1 1 0 0,-1 1 0 0 0,0 0 0 0 0,0-1 0 0 0,0 1 0 0 0,1-1 0 0 0,-1 1-1 0 0,1-1 1 0 0,-1 1 0 0 0,1-1 0 0 0,0 1 0 0 0,0-1 0 0 0,0 1 0 0 0,-1-1 0 0 0,1 0-1 0 0,1 1 1 0 0,-1-1 0 0 0,0 1 0 0 0,0-1 0 0 0,1 1 0 0 0,-1-1 0 0 0,0 1 0 0 0,1-1-1 0 0,0 1 1 0 0,-1-1 0 0 0,1 1 0 0 0,0-1 0 0 0,0 1 0 0 0,0 0 0 0 0,-1-1-1 0 0,2 1 1 0 0,-1 0 0 0 0,0 0 0 0 0,0 0 0 0 0,0 0 0 0 0,0 0 0 0 0,1 0 0 0 0,-1 0-155 0 0,3 0 76 0 0,0 1 1 0 0,0 0 0 0 0,-1 0 0 0 0,1 0 0 0 0,0 0 0 0 0,0 0 0 0 0,-1 1 0 0 0,1-1 0 0 0,0 1 0 0 0,-1 0 0 0 0,1 0 0 0 0,0 1 0 0 0,-1-1-1 0 0,0 1 1 0 0,1 0 0 0 0,-1 0 0 0 0,0 0 0 0 0,0 0 0 0 0,0 0 0 0 0,0 1 0 0 0,0-1 0 0 0,0 1 0 0 0,1 2-77 0 0,0-2 80 0 0,4 2-43 0 0,0 1 0 0 0,0 0 0 0 0,-1 1 1 0 0,1 0-1 0 0,-1 0 0 0 0,-1 1 0 0 0,1-1 0 0 0,-2 1 0 0 0,1 1 0 0 0,-1-1 1 0 0,0 1-1 0 0,-1 0 0 0 0,1 0 0 0 0,-2 1 0 0 0,0-1 0 0 0,0 1 0 0 0,0-1 0 0 0,-1 1 1 0 0,-1 0-1 0 0,0 0 0 0 0,0 0 0 0 0,-1 0 0 0 0,0 0 0 0 0,-1 0 0 0 0,0 0 1 0 0,0 0-1 0 0,-1-1 0 0 0,-1 1 0 0 0,1 0 0 0 0,-3 2-37 0 0,-8 25 34 0 0,-1 0-1 0 0,-2-1 1 0 0,-2-1 0 0 0,-2-1-1 0 0,0 0 1 0 0,-3-2-1 0 0,0 0 1 0 0,-2-2 0 0 0,-1 0-1 0 0,-2-2 1 0 0,-1-1 0 0 0,-14 9-34 0 0,40-32-7 0 0,-1 0 1 0 0,1 0-1 0 0,-1 0 1 0 0,0-1 0 0 0,0 0-1 0 0,-1 0 1 0 0,1 0 0 0 0,0 0-1 0 0,-1-1 1 0 0,0 0 0 0 0,1 0-1 0 0,-1 0 1 0 0,0 0 0 0 0,0-1-1 0 0,0 0 1 0 0,-1 0 0 0 0,1 0-1 0 0,0-1 1 0 0,0 0 0 0 0,0 0-1 0 0,0 0 1 0 0,-1 0-1 0 0,1-1 1 0 0,0 0 0 0 0,0 0-1 0 0,0 0 1 0 0,0-1 0 0 0,0 1-1 0 0,0-1 1 0 0,1-1 0 0 0,-1 1-1 0 0,0 0 1 0 0,1-1 0 0 0,0 0-1 0 0,0 0 1 0 0,0-1 0 0 0,0 1-1 0 0,0-1 1 0 0,1 0 0 0 0,-1 0-1 0 0,1 0 1 0 0,-1-1 6 0 0,-1-4-25 0 0,0 0 0 0 0,1 0 0 0 0,0 0 0 0 0,0 0 0 0 0,1-1 0 0 0,0 0 0 0 0,1 1 0 0 0,0-1 0 0 0,0 0 0 0 0,1 0 0 0 0,1 0-1 0 0,-1 0 1 0 0,2-10 25 0 0,2 17 18 0 0,0 0 0 0 0,0 0-1 0 0,0 0 1 0 0,0 0-1 0 0,1 1 1 0 0,-1 0-1 0 0,1-1 1 0 0,-1 1-1 0 0,1 0 1 0 0,0 1-1 0 0,0-1 1 0 0,0 1-1 0 0,0-1 1 0 0,0 1-1 0 0,0 0 1 0 0,0 1-1 0 0,0-1 1 0 0,0 1-1 0 0,1 0 1 0 0,-1 0-1 0 0,0 0 1 0 0,0 0-1 0 0,0 1 1 0 0,1 0 0 0 0,-1 0-1 0 0,0 0 1 0 0,0 0-1 0 0,0 1 1 0 0,-1-1-1 0 0,1 1 1 0 0,0 0-1 0 0,2 1-17 0 0,430 171 5776 0 0,-350-166-6710 0 0,-32-19-2503 0 0,17-49-10946 0 0,-52 30 9211 0 0,-11 16 3379 0 0</inkml:trace>
  <inkml:trace contextRef="#ctx0" brushRef="#br0" timeOffset="638.646">1036 732 772 0 0,'-16'-16'1791'0'0,"0"0"0"0"0,0 1-1 0 0,-2 1 1 0 0,0 1 0 0 0,0 0 0 0 0,-1 2-1 0 0,-1 0 1 0 0,-19-8-1791 0 0,32 19 119 0 0,0-1-1 0 0,0 1 1 0 0,0 1-1 0 0,0-1 1 0 0,0 1 0 0 0,0 1-1 0 0,0-1 1 0 0,0 1 0 0 0,0 0-1 0 0,1 1 1 0 0,-1-1-1 0 0,1 1 1 0 0,0 1 0 0 0,0-1-1 0 0,0 1 1 0 0,0 0-1 0 0,1 0 1 0 0,-1 1 0 0 0,1 0-1 0 0,0 0 1 0 0,0 0-1 0 0,1 0 1 0 0,0 1 0 0 0,0 0-1 0 0,0 0 1 0 0,0 0-1 0 0,1 0 1 0 0,0 0 0 0 0,1 1-1 0 0,-1-1 1 0 0,1 1-1 0 0,0 0 1 0 0,1 0 0 0 0,0 0-1 0 0,0 0 1 0 0,0 0 0 0 0,1 0-1 0 0,0 6-118 0 0,1 10 217 0 0,2 0-1 0 0,0 1 1 0 0,1-1-1 0 0,1 0 1 0 0,2-1-1 0 0,0 1 1 0 0,1-1-1 0 0,1 0 1 0 0,1-1-1 0 0,1 0 1 0 0,1-1-1 0 0,1 0 1 0 0,0-1-1 0 0,2-1 1 0 0,0 0-1 0 0,16 15-216 0 0,-21-23 63 0 0,1-1-1 0 0,-1 1 0 0 0,2-2 1 0 0,-1 1-1 0 0,1-2 0 0 0,1 0 1 0 0,-1 0-1 0 0,1-1 0 0 0,0 0 1 0 0,0-1-1 0 0,1-1 0 0 0,0 0 1 0 0,0-1-1 0 0,0 0 0 0 0,0-1 1 0 0,0-1-1 0 0,0 0 0 0 0,0-1 1 0 0,1-1-1 0 0,-1 0 0 0 0,0-1 1 0 0,0 0-1 0 0,0-1 1 0 0,0-1-1 0 0,-1 0 0 0 0,1-1 1 0 0,-1 0-1 0 0,3-3-62 0 0,-6 4 8 0 0,0-2-1 0 0,0 1 1 0 0,-1-1 0 0 0,0-1 0 0 0,0 1-1 0 0,0-2 1 0 0,-1 1 0 0 0,0-1 0 0 0,-1 0 0 0 0,0-1-1 0 0,0 0 1 0 0,0 0 0 0 0,-1 0 0 0 0,-1-1-1 0 0,0 0 1 0 0,0 0 0 0 0,-1-1 0 0 0,0 1-1 0 0,-1-1 1 0 0,0 1 0 0 0,-1-1 0 0 0,0 0-1 0 0,0 0 1 0 0,-1-1 0 0 0,-1 1 0 0 0,0 0-1 0 0,0 0 1 0 0,-1 0 0 0 0,-1 0 0 0 0,0 0-1 0 0,0 0 1 0 0,-1 0 0 0 0,-1 1 0 0 0,0-1 0 0 0,0 1-1 0 0,-3-5-7 0 0,-2 2-21 0 0,-1 0-1 0 0,0 1 1 0 0,0 0 0 0 0,-1 1-1 0 0,-1 0 1 0 0,0 1-1 0 0,0 0 1 0 0,-1 1 0 0 0,0 0-1 0 0,0 1 1 0 0,-1 1-1 0 0,-1 0 1 0 0,1 1 0 0 0,-1 1-1 0 0,0 0 1 0 0,0 0-1 0 0,0 2 1 0 0,-15-2 21 0 0,-101 1-5379 0 0,75 31-9761 0 0,53-18 12570 0 0</inkml:trace>
  <inkml:trace contextRef="#ctx0" brushRef="#br0" timeOffset="1544.403">1873 511 456 0 0,'-49'-21'10324'0'0,"-40"56"-4794"0"0,67-20-5103 0 0,0 1 0 0 0,1 1-1 0 0,1 1 1 0 0,0 0 0 0 0,2 2-1 0 0,0 0 1 0 0,1 1 0 0 0,-1 4-427 0 0,18-22 30 0 0,1-1 1 0 0,0 1-1 0 0,0-1 0 0 0,0 1 1 0 0,0-1-1 0 0,1 0 1 0 0,-1 1-1 0 0,1-1 0 0 0,-1 0 1 0 0,1 0-1 0 0,0 0 1 0 0,0 0-1 0 0,0-1 0 0 0,0 1 1 0 0,0 0-1 0 0,0-1 1 0 0,0 0-1 0 0,0 1 0 0 0,1-1 1 0 0,-1 0-1 0 0,1 0 1 0 0,-1 0-1 0 0,1 0 0 0 0,-1-1 1 0 0,1 1-1 0 0,-1-1 0 0 0,1 1 1 0 0,-1-1-1 0 0,1 0 1 0 0,0 0-1 0 0,-1 0 0 0 0,1 0 1 0 0,2-1-31 0 0,-3 1 12 0 0,102 13 304 0 0,-85-14-283 0 0,1 2-1 0 0,-1 0 0 0 0,0 2 0 0 0,0 0 0 0 0,0 1 0 0 0,0 0 0 0 0,-1 2 0 0 0,1 0 1 0 0,-1 2-1 0 0,-1 0 0 0 0,1 0 0 0 0,-2 2 0 0 0,1 0 0 0 0,9 8-32 0 0,-22-9 5 0 0,-1 0-1 0 0,0 0 0 0 0,0 0 1 0 0,-1 1-1 0 0,0-1 1 0 0,0 1-1 0 0,-1-1 0 0 0,-1 1 1 0 0,1 0-1 0 0,-2-1 1 0 0,1 1-1 0 0,-1 0 0 0 0,-1-1 1 0 0,0 1-1 0 0,0-1 1 0 0,-1 0-1 0 0,0 1 0 0 0,0-1 1 0 0,-1-1-1 0 0,0 1 1 0 0,-1 0-1 0 0,0-1 0 0 0,0 0 1 0 0,-1 0-1 0 0,0-1 1 0 0,-1 1-1 0 0,-3 2-4 0 0,0 4 8 0 0,0 0 1 0 0,-2-1-1 0 0,1 0 0 0 0,-2 0 1 0 0,0-2-1 0 0,0 1 0 0 0,-1-2 1 0 0,0 0-1 0 0,-1 0 0 0 0,0-2 1 0 0,0 0-1 0 0,-1 0 0 0 0,0-2 1 0 0,-1 0-1 0 0,1 0 0 0 0,-1-2 1 0 0,0 0-1 0 0,-1-1 0 0 0,1-1 1 0 0,0 0-1 0 0,-1-2 0 0 0,1 0 1 0 0,-1 0-1 0 0,-9-3-8 0 0,-5 0 12 0 0,1-1 1 0 0,0-1-1 0 0,0-1 1 0 0,0-2-1 0 0,1-2 1 0 0,0 0-1 0 0,-16-10-12 0 0,44 19-102 0 0,0 0-1 0 0,0-1 0 0 0,0 1 1 0 0,0-1-1 0 0,1 1 0 0 0,-1-1 1 0 0,1 1-1 0 0,-1-1 0 0 0,1 0 1 0 0,0 0-1 0 0,0 0 0 0 0,0 0 1 0 0,0 0-1 0 0,0 0 0 0 0,0 0 1 0 0,0 0-1 0 0,0 0 0 0 0,1-1 1 0 0,-1 1-1 0 0,1 0 0 0 0,0 0 1 0 0,0-1-1 0 0,0 1 0 0 0,0 0 0 0 0,0 0 1 0 0,0-1-1 0 0,1 1 0 0 0,-1 0 1 0 0,1 0-1 0 0,0-2 103 0 0,54-95-11358 0 0,-13 63 6481 0 0,-17 19 3029 0 0</inkml:trace>
  <inkml:trace contextRef="#ctx0" brushRef="#br0" timeOffset="2278.606">2136 959 180 0 0,'-4'23'4905'0'0,"4"-14"3379"0"0,16-24-6295 0 0,62-92 1515 0 0,-1-80-3162 0 0,-68 144-397 0 0,-2 1-1 0 0,-1-1 0 0 0,-3-1 0 0 0,-1 1 0 0 0,-2 0 0 0 0,-2-1 0 0 0,-3 1 1 0 0,0 0-1 0 0,-3 0 0 0 0,-2 1 0 0 0,-1 0 0 0 0,-3 1 0 0 0,-15-34 56 0 0,11 25 62 0 0,8 110-2 0 0,33 511 1593 0 0,-22-549-1498 0 0,1-1-1 0 0,1 0 1 0 0,1 0-1 0 0,1 0 1 0 0,0 0 0 0 0,2-1-1 0 0,0 0 1 0 0,1 0-1 0 0,1-1 1 0 0,1 0-1 0 0,1-1 1 0 0,1 0 0 0 0,0 0-1 0 0,1-1 1 0 0,1-1-1 0 0,0 0 1 0 0,2-1-1 0 0,-1-1 1 0 0,2 0 0 0 0,0-1-1 0 0,0-1 1 0 0,1-1-1 0 0,1 0 1 0 0,0-2-1 0 0,0 0 1 0 0,1-1-1 0 0,0 0 1 0 0,1-2 0 0 0,1 0-155 0 0,-17-5-97 0 0,1-1 0 0 0,-1 1 0 0 0,0-1 0 0 0,1 0 0 0 0,-1 0 0 0 0,0-1 0 0 0,1 1 0 0 0,-1-1 0 0 0,0 0 0 0 0,0-1 0 0 0,0 1 0 0 0,0-1 0 0 0,0 0 0 0 0,0 0 0 0 0,0-1 0 0 0,-1 0 0 0 0,1 1 0 0 0,-1-2 0 0 0,0 1 0 0 0,0 0 0 0 0,0-1 0 0 0,0 0 0 0 0,0 1 0 0 0,-1-2 1 0 0,0 1-1 0 0,0 0 0 0 0,0-1 0 0 0,0 1 0 0 0,-1-1 0 0 0,1-1 97 0 0,-1 1-590 0 0,0-1 1 0 0,0 1 0 0 0,-1 0-1 0 0,0-1 1 0 0,0 1-1 0 0,-1-1 1 0 0,1 0 0 0 0,-1 1-1 0 0,0-1 1 0 0,-1 1-1 0 0,1-1 1 0 0,-1 1 0 0 0,0-1-1 0 0,-1 1 1 0 0,1-1-1 0 0,-1 1 1 0 0,0 0 0 0 0,0 0-1 0 0,-2-2 590 0 0,-34-54-7753 0 0,21 39 5826 0 0</inkml:trace>
  <inkml:trace contextRef="#ctx0" brushRef="#br0" timeOffset="2591.067">2021 579 848 0 0,'15'8'7962'0'0,"4"-5"-3554"0"0,46-10-747 0 0,-53 5-2694 0 0,69-10 57 0 0,45-8 827 0 0,-42 5-3587 0 0,-14-1-3377 0 0,-2-4-4679 0 0,-51 15 7288 0 0</inkml:trace>
  <inkml:trace contextRef="#ctx0" brushRef="#br0" timeOffset="3497.107">3248 689 420 0 0,'0'-9'749'0'0,"0"0"-1"0"0,-1 0 0 0 0,-1 1 1 0 0,1-1-1 0 0,-1 0 1 0 0,-1 1-1 0 0,0-1 1 0 0,0 1-1 0 0,0 0 1 0 0,-1 0-1 0 0,0 0 1 0 0,-1 0-1 0 0,0 1 1 0 0,0-1-1 0 0,-1 1 1 0 0,1 1-1 0 0,-4-4-748 0 0,3 5 241 0 0,0 0 0 0 0,0 0 0 0 0,-1 0 0 0 0,0 1 0 0 0,1 0 0 0 0,-1 0 0 0 0,-1 1 0 0 0,1 0 0 0 0,0 0 0 0 0,-1 0 0 0 0,0 1 0 0 0,1 1 0 0 0,-1-1 0 0 0,0 1 1 0 0,0 0-1 0 0,0 1 0 0 0,0 0 0 0 0,0 0 0 0 0,-3 1-241 0 0,0 0 44 0 0,0 0 0 0 0,0 1 1 0 0,0 0-1 0 0,0 0 0 0 0,0 2 1 0 0,1-1-1 0 0,-1 1 0 0 0,1 1 0 0 0,0 0 1 0 0,0 0-1 0 0,1 1 0 0 0,-1 0 1 0 0,1 1-1 0 0,1 0 0 0 0,-1 0 1 0 0,1 1-1 0 0,0 0 0 0 0,1 0 1 0 0,0 1-1 0 0,1 0 0 0 0,-1 0 1 0 0,1 1-1 0 0,1-1 0 0 0,0 1 1 0 0,1 1-1 0 0,0-1 0 0 0,0 1 0 0 0,1-1 1 0 0,0 1-1 0 0,0 6-44 0 0,0 5 174 0 0,2 1 0 0 0,0 0 0 0 0,2-1 0 0 0,0 1 0 0 0,1 0 0 0 0,2-1 0 0 0,0 0 0 0 0,1 1 0 0 0,2-2 0 0 0,7 19-174 0 0,-10-29 56 0 0,1 1 0 0 0,0-1 0 0 0,0-1 0 0 0,1 1 0 0 0,1-1 0 0 0,0 0 0 0 0,0 0-1 0 0,1-1 1 0 0,0 0 0 0 0,1-1 0 0 0,0 1 0 0 0,0-2 0 0 0,1 1 0 0 0,0-1 0 0 0,0-1 0 0 0,1 0 0 0 0,-1 0 0 0 0,1-1 0 0 0,1 0-1 0 0,-1-1 1 0 0,2 0-56 0 0,-6-2-5 0 0,0-1 0 0 0,0 0 0 0 0,1 0 0 0 0,-1 0 0 0 0,0-1 0 0 0,0 0 0 0 0,0-1-1 0 0,1 0 1 0 0,-1 0 0 0 0,0 0 0 0 0,0-1 0 0 0,0 0 0 0 0,0 0 0 0 0,0-1 0 0 0,-1 1-1 0 0,1-2 1 0 0,-1 1 0 0 0,0-1 0 0 0,0 0 0 0 0,0 0 0 0 0,0-1 0 0 0,-1 1 0 0 0,1-1-1 0 0,-1 0 1 0 0,-1-1 0 0 0,1 1 0 0 0,-1-1 0 0 0,0 0 0 0 0,0 0 0 0 0,0-1 0 0 0,1-3 5 0 0,1-3-127 0 0,0 0 0 0 0,-1-1 1 0 0,-1 0-1 0 0,0 0 1 0 0,-1 0-1 0 0,0 0 1 0 0,-1 0-1 0 0,-1-1 0 0 0,0 1 1 0 0,-1-1-1 0 0,-1 1 1 0 0,0 0-1 0 0,0-1 0 0 0,-2 1 1 0 0,-2-8 126 0 0,-77-158-944 0 0,82 181 946 0 0,0-1 0 0 0,0 1-1 0 0,0-1 1 0 0,0 0 0 0 0,0 1-1 0 0,0-1 1 0 0,0 0-1 0 0,0 1 1 0 0,0-1 0 0 0,0 1-1 0 0,0-1 1 0 0,0 0 0 0 0,0 1-1 0 0,0-1 1 0 0,0 1-1 0 0,0-1 1 0 0,0 0 0 0 0,-1 1-1 0 0,1-1 1 0 0,0 0 0 0 0,0 1-1 0 0,0-1 1 0 0,-1 0-1 0 0,1 1 1 0 0,0-1 0 0 0,0 0-1 0 0,-1 1 1 0 0,1-1 0 0 0,0 0-1 0 0,-1 0 1 0 0,1 1 0 0 0,0-1-1 0 0,-1 0 1 0 0,1 0-1 0 0,0 0 1 0 0,-1 0 0 0 0,1 0-1 0 0,-1 1 1 0 0,1-1 0 0 0,0 0-1 0 0,-1 0 1 0 0,1 0-1 0 0,-1 0 1 0 0,1 0 0 0 0,0 0-1 0 0,-1 0 1 0 0,1 0 0 0 0,0 0-1 0 0,-1 0 1 0 0,1 0-1 0 0,-1-1 1 0 0,1 1 0 0 0,0 0-1 0 0,-1 0 1 0 0,1 0 0 0 0,-1 0-2 0 0,7 38 247 0 0,-3-9 47 0 0,2-1 0 0 0,1 0 0 0 0,2 0 0 0 0,0 0-1 0 0,2-1 1 0 0,1-1 0 0 0,1 1 0 0 0,1-2 0 0 0,1 0 0 0 0,1 0 0 0 0,2-2-1 0 0,0 0 1 0 0,2-1 0 0 0,0 0 0 0 0,1-2 0 0 0,8 5-294 0 0,65-4-4125 0 0,-85-23 3119 0 0,0 0-1 0 0,0 0 1 0 0,-1-1-1 0 0,1 1 1 0 0,-1-2-1 0 0,0 1 0 0 0,1-1 1 0 0,-2 0-1 0 0,1 0 1 0 0,0-1-1 0 0,-1 0 0 0 0,0 0 1 0 0,0-1-1 0 0,-1 0 1 0 0,1 0-1 0 0,3-6 1007 0 0,9-10-2457 0 0</inkml:trace>
  <inkml:trace contextRef="#ctx0" brushRef="#br0" timeOffset="4778.09">3383 1128 1080 0 0,'18'4'6406'0'0,"3"-15"-3422"0"0,28-46-814 0 0,-35 29-1820 0 0,0-1 0 0 0,-2 0 0 0 0,-2-1 0 0 0,0 0 0 0 0,-2-1 0 0 0,-1 0 0 0 0,-2-1 0 0 0,-1 1 0 0 0,-1-1 0 0 0,-2 0 0 0 0,-1 1 0 0 0,-2-1 0 0 0,-3-15-350 0 0,4-53 832 0 0,-3 62-499 0 0,0 59-185 0 0,7 37 83 0 0,3-1 0 0 0,3 0 0 0 0,2 0 0 0 0,2-1 1 0 0,3-1-1 0 0,2 0 0 0 0,2-1 0 0 0,5 2-231 0 0,-15-31 62 0 0,1 0 0 0 0,1 0 0 0 0,2-1 0 0 0,0-1-1 0 0,1 0 1 0 0,2-1 0 0 0,0 0 0 0 0,2-1-62 0 0,-17-20 4 0 0,-1 0 1 0 0,1 1-1 0 0,-1-1 0 0 0,1 0 0 0 0,0 0 1 0 0,0-1-1 0 0,-1 1 0 0 0,1 0 0 0 0,0-1 1 0 0,0 1-1 0 0,0-1 0 0 0,0 1 0 0 0,0-1 1 0 0,0 0-1 0 0,0 0 0 0 0,0 0 0 0 0,0 0 1 0 0,0 0-1 0 0,0 0 0 0 0,0-1 0 0 0,0 1 1 0 0,-1-1-1 0 0,1 1 0 0 0,0-1 0 0 0,0 0 1 0 0,0 1-1 0 0,0-1 0 0 0,-1 0 0 0 0,1 0 1 0 0,-1-1-1 0 0,1 1 0 0 0,0 0 0 0 0,-1 0 1 0 0,0-1-1 0 0,1 1 0 0 0,-1-1 0 0 0,0 1 1 0 0,0-1-1 0 0,0 0 0 0 0,0 1 0 0 0,0-1 1 0 0,0 0-1 0 0,0 0 0 0 0,0 1 0 0 0,-1-1 1 0 0,1-1-5 0 0,37-92 16 0 0,-37 93-16 0 0,5-17-28 0 0,-1-1 0 0 0,0 0 0 0 0,-2 0 0 0 0,0 0 0 0 0,-1 0 0 0 0,-1 0 1 0 0,-1-1-1 0 0,-1 1 0 0 0,0 0 0 0 0,-2-1 0 0 0,0 1 0 0 0,-2 1 0 0 0,0-1 1 0 0,-7-17 27 0 0,12 38-1 0 0,0-1 1 0 0,0 1-1 0 0,0-1 1 0 0,-1 1 0 0 0,1-1-1 0 0,0 1 1 0 0,0-1 0 0 0,0 1-1 0 0,-1-1 1 0 0,1 1-1 0 0,0-1 1 0 0,0 0 0 0 0,-1 1-1 0 0,1-1 1 0 0,0 1-1 0 0,-1-1 1 0 0,1 0 0 0 0,-1 1-1 0 0,1-1 1 0 0,0 0 0 0 0,-1 0-1 0 0,1 1 1 0 0,-1-1-1 0 0,1 0 1 0 0,-1 0 0 0 0,1 0-1 0 0,-1 1 1 0 0,1-1 0 0 0,-1 0-1 0 0,1 0 1 0 0,-1 0-1 0 0,1 0 1 0 0,-1 0 0 0 0,1 0-1 0 0,-1 0 1 0 0,1 0 0 0 0,-1 0-1 0 0,1 0 1 0 0,-1 0-1 0 0,1-1 1 0 0,-1 1 0 0 0,1 0-1 0 0,-1 0 1 0 0,1 0 0 0 0,-1-1-1 0 0,1 1 1 0 0,0 0-1 0 0,-1-1 1 0 0,1 1 0 0 0,-1 0-1 0 0,1-1 1 0 0,0 1-1 0 0,-1 0 1 0 0,1-1 0 0 0,-4 52-25 0 0,8-32 38 0 0,2 1 0 0 0,0 0 0 0 0,1-1 0 0 0,1-1 0 0 0,1 1 0 0 0,0-1 0 0 0,1-1-1 0 0,1 1 1 0 0,1-2 0 0 0,1 0 0 0 0,0 0 0 0 0,0-1 0 0 0,2-1 0 0 0,0 0 0 0 0,1-1 0 0 0,0-1 0 0 0,4 2-13 0 0,-15-10 3 0 0,0 1 1 0 0,1-1 0 0 0,0 0-1 0 0,0-1 1 0 0,0 1 0 0 0,0-1-1 0 0,0 0 1 0 0,1-1 0 0 0,0 1-1 0 0,-1-2 1 0 0,1 1 0 0 0,0 0-1 0 0,0-1 1 0 0,0-1 0 0 0,0 1 0 0 0,0-1-1 0 0,0 0 1 0 0,0-1 0 0 0,0 1-1 0 0,0-1 1 0 0,0-1 0 0 0,-1 1-1 0 0,1-1 1 0 0,0-1 0 0 0,-1 1-1 0 0,1-1 1 0 0,-1 0 0 0 0,0 0-1 0 0,0-1 1 0 0,0 0 0 0 0,0 0 0 0 0,-1 0-1 0 0,0-1 1 0 0,0 0 0 0 0,0 0-1 0 0,1-1-3 0 0,5-15 56 0 0,0 0 0 0 0,-1-1 0 0 0,-1 0 0 0 0,-1-1 0 0 0,0 0 0 0 0,-2 0 0 0 0,-1-1 0 0 0,-1 1 0 0 0,-1-1 0 0 0,-1 0 0 0 0,-2 0 0 0 0,0 0 0 0 0,-1 0 0 0 0,-1 0 0 0 0,-1 0 0 0 0,-2 1-1 0 0,0-1 1 0 0,-1 1 0 0 0,-2 0 0 0 0,0 1 0 0 0,-2 0 0 0 0,0 0 0 0 0,-1 1 0 0 0,-1 0 0 0 0,-1 1 0 0 0,-3-2-56 0 0,-51-32-2927 0 0,27 47-2947 0 0,2 25-4272 0 0,31-9 7903 0 0</inkml:trace>
  <inkml:trace contextRef="#ctx0" brushRef="#br0" timeOffset="5637.273">4436 829 60 0 0,'13'89'12410'0'0,"-13"-87"-12285"0"0,1-1 0 0 0,-1 1 0 0 0,1 0 0 0 0,0-1 0 0 0,0 1 0 0 0,0-1 0 0 0,0 1 0 0 0,0-1 0 0 0,0 0 0 0 0,0 1 0 0 0,0-1 0 0 0,1 0 0 0 0,-1 0 0 0 0,0 0 0 0 0,1 0 0 0 0,-1 0 0 0 0,1 0 0 0 0,-1 0 0 0 0,1 0 0 0 0,-1-1 0 0 0,1 1 0 0 0,0-1 0 0 0,-1 1 0 0 0,1-1 0 0 0,0 0 0 0 0,-1 1 0 0 0,1-1 0 0 0,0 0 0 0 0,0 0 0 0 0,-1 0 0 0 0,1 0 0 0 0,0 0 0 0 0,0-1 0 0 0,-1 1 0 0 0,1-1 0 0 0,0 1 0 0 0,-1-1 0 0 0,1 1-1 0 0,-1-1 1 0 0,1 0 0 0 0,0 0 0 0 0,-1 0 0 0 0,0 0 0 0 0,1 0 0 0 0,-1 0 0 0 0,0 0 0 0 0,1 0 0 0 0,-1 0 0 0 0,0-1-125 0 0,13-15 41 0 0,-2-1 0 0 0,0 1 0 0 0,-1-2 0 0 0,-1 0 0 0 0,-1 0 0 0 0,0 0 0 0 0,-2-1 0 0 0,0-1 0 0 0,-1 1-1 0 0,-1-1 1 0 0,-1 0 0 0 0,-1 0 0 0 0,-1-1 0 0 0,-1 1 0 0 0,-1 0 0 0 0,0-1 0 0 0,-2-4-41 0 0,-13-66 108 0 0,-2 132-18 0 0,13-9 41 0 0,1 1-1 0 0,2-1 1 0 0,1 1-1 0 0,2-1 1 0 0,1 1-1 0 0,1-1 1 0 0,7 23-131 0 0,-1 9 495 0 0,-9-47-315 0 0,0 1 1 0 0,1-1-1 0 0,1 0 1 0 0,0 0-1 0 0,2-1 1 0 0,0 1-1 0 0,0-1 0 0 0,1 0 1 0 0,1 0-1 0 0,1-1 1 0 0,0 0-1 0 0,0 0 1 0 0,2-1-1 0 0,-1 0 1 0 0,2 0-1 0 0,0-1 1 0 0,7 5-181 0 0,-14-15-111 0 0,-1 0-1 0 0,1 0 1 0 0,0 0-1 0 0,0 0 1 0 0,0-1 0 0 0,0 0-1 0 0,1 0 1 0 0,-1 0 0 0 0,0-1-1 0 0,0 1 1 0 0,1-1 0 0 0,-1 0-1 0 0,0 0 1 0 0,1 0 0 0 0,-1-1-1 0 0,0 0 1 0 0,0 1 0 0 0,0-2-1 0 0,1 1 1 0 0,-1 0 0 0 0,0-1-1 0 0,0 0 1 0 0,-1 0-1 0 0,1 0 1 0 0,0 0 0 0 0,-1 0-1 0 0,1-1 1 0 0,-1 0 0 0 0,0 0-1 0 0,0 0 1 0 0,0 0 0 0 0,0 0-1 0 0,0 0 1 0 0,-1-1 0 0 0,1 0 111 0 0,60-141-12803 0 0,-51 64 7526 0 0,-11 39 3405 0 0</inkml:trace>
  <inkml:trace contextRef="#ctx0" brushRef="#br0" timeOffset="5918.376">4763 145 524 0 0,'-20'-7'2104'0'0,"5"2"388"0"0,3 3 277 0 0,2 0 143 0 0,0 2-764 0 0,5-2-652 0 0,0-1-640 0 0,2 1-632 0 0,3 2-704 0 0,3-4-728 0 0,2 1-880 0 0,-3 3-460 0 0,1 0-164 0 0,2 3 131 0 0,5 1 365 0 0,-5 1 548 0 0</inkml:trace>
  <inkml:trace contextRef="#ctx0" brushRef="#br0" timeOffset="6574.482">5376 727 360 0 0,'-15'-43'7501'0'0,"-32"-19"-4821"0"0,38 51-1957 0 0,1 2-266 0 0,-1 0 1 0 0,0 1-1 0 0,0 1 0 0 0,-1-1 0 0 0,0 2 0 0 0,0-1 0 0 0,-1 1 0 0 0,0 1 0 0 0,0 0 0 0 0,0 0 1 0 0,-1 1-1 0 0,1 1 0 0 0,-1 0 0 0 0,0 0 0 0 0,-9 0-457 0 0,13 2 69 0 0,1 0 0 0 0,-1 0 0 0 0,0 1 0 0 0,0 0 0 0 0,1 0 0 0 0,-1 1 0 0 0,0 0 0 0 0,1 1 0 0 0,-1-1 0 0 0,1 1 0 0 0,-1 1 0 0 0,1 0 0 0 0,0 0 0 0 0,0 0 0 0 0,0 0 0 0 0,0 1 0 0 0,1 1 0 0 0,-1-1 0 0 0,1 1 0 0 0,0 0 0 0 0,1 0 0 0 0,-1 1-1 0 0,1-1 1 0 0,-4 7-69 0 0,1 2 94 0 0,0 0-1 0 0,1 1 0 0 0,1-1 0 0 0,1 1 0 0 0,0 0 0 0 0,1 1 0 0 0,0-1 0 0 0,2 1 0 0 0,-1 0 0 0 0,2 0 0 0 0,0-1 0 0 0,1 1 0 0 0,1 0 0 0 0,0 0 0 0 0,1 0 0 0 0,1-1 0 0 0,0 1 0 0 0,1-1 0 0 0,1 1 0 0 0,1-1 0 0 0,0-1 0 0 0,0 1 0 0 0,2-1 0 0 0,-1 0 0 0 0,2-1 0 0 0,0 0 0 0 0,1 0 0 0 0,0-1 0 0 0,1 0 0 0 0,0-1 0 0 0,1 0 0 0 0,0-1 0 0 0,0 0 0 0 0,1-1 0 0 0,12 6-93 0 0,-19-11-21 0 0,1-1 1 0 0,0 0-1 0 0,0-1 0 0 0,0 1 0 0 0,0-1 0 0 0,0 0 1 0 0,0-1-1 0 0,0 0 0 0 0,1 0 0 0 0,-1-1 0 0 0,0 1 1 0 0,0-2-1 0 0,1 1 0 0 0,-1-1 0 0 0,0 0 0 0 0,1-1 1 0 0,-1 1-1 0 0,0-1 0 0 0,0-1 0 0 0,0 1 0 0 0,-1-1 1 0 0,1-1-1 0 0,-1 1 0 0 0,0-1 0 0 0,1 0 1 0 0,-2 0-1 0 0,1-1 0 0 0,0 0 0 0 0,-1 0 0 0 0,0 0 1 0 0,0-1-1 0 0,-1 1 0 0 0,1-1 0 0 0,-1-1 0 0 0,0 1 1 0 0,-1 0-1 0 0,0-1 0 0 0,0 0 0 0 0,0 1 0 0 0,-1-1 1 0 0,0 0-1 0 0,0-1 0 0 0,0 1 21 0 0,2-17-131 0 0,0-1 0 0 0,-1 0 0 0 0,-2 0 0 0 0,0 1 0 0 0,-2-1 0 0 0,0 0 0 0 0,-2 0 1 0 0,-1 0-1 0 0,-1 1 0 0 0,-1 0 0 0 0,-1 0 0 0 0,-1 0 0 0 0,-7-13 131 0 0,12 104 273 0 0,6-33 219 0 0,1 0 0 0 0,2-1 0 0 0,1 0 0 0 0,1 0 0 0 0,2 0-1 0 0,2-1 1 0 0,0-1 0 0 0,3 0 0 0 0,0-1 0 0 0,2 0 0 0 0,1-2 0 0 0,18 23-492 0 0,-29-44-124 0 0,0-1-1 0 0,0 0 1 0 0,1 0 0 0 0,0 0 0 0 0,0-1 0 0 0,0-1 0 0 0,1 1-1 0 0,-1-1 1 0 0,1-1 0 0 0,0 1 0 0 0,0-1 0 0 0,1-1 0 0 0,-1 0-1 0 0,0 0 1 0 0,1-1 0 0 0,-1 0 0 0 0,1-1 0 0 0,0 0 0 0 0,7-1 124 0 0,46-16-4957 0 0,-4-18-3443 0 0,-4-10 1642 0 0,-23 20 4092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59:05.99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80 205 128 0 0,'-10'0'1501'0'0,"-20"11"14134"0"0,35 11-14415 0 0,16 128 1193 0 0,28 151 482 0 0,26 107 581 0 0,-68-316-2572 0 0,-5 0-1 0 0,-3 1 1 0 0,-14 85-904 0 0,8-156-2169 0 0,0-53-4805 0 0,3 13 4628 0 0,-14-130-14091 0 0,16 112 14532 0 0</inkml:trace>
  <inkml:trace contextRef="#ctx0" brushRef="#br0" timeOffset="906.036">595 1 604 0 0,'-57'44'11091'0'0,"13"67"-5859"0"0,22-43-4111 0 0,-279 547 1382 0 0,295-605-2497 0 0,-1 6 6 0 0,-2 0 0 0 0,0-1 0 0 0,0 0 0 0 0,-2 0 0 0 0,0-1 0 0 0,0 0 0 0 0,-2-1 0 0 0,1-1 1 0 0,-2 0-1 0 0,1 0 0 0 0,-2-2 0 0 0,-1 1-12 0 0,18-11-1 0 0,-1-1 1 0 0,1 0-1 0 0,-1 0 1 0 0,0 1-1 0 0,0-1 1 0 0,1 0-1 0 0,-1 0 1 0 0,0 0-1 0 0,0-1 1 0 0,0 1-1 0 0,0 0 1 0 0,0 0-1 0 0,0 0 1 0 0,-1-1-1 0 0,1 1 1 0 0,0 0-1 0 0,-1-1 1 0 0,1 1-1 0 0,-1-1 1 0 0,1 1-1 0 0,-1-1 1 0 0,0 1-1 0 0,1-1 1 0 0,-1 1-1 0 0,0-1 0 0 0,0 1 1 0 0,0-1-1 0 0,0 1 1 0 0,0-1-1 0 0,-1 1 1 0 0,1-1-1 0 0,0 1 1 0 0,-1-1-1 0 0,1 1 1 0 0,-1-1-1 0 0,1 1 1 0 0,-1 0-1 0 0,0-1 1 0 0,0 1-1 0 0,1 0 1 0 0,-1-1-1 0 0,0 1 1 0 0,0 0-1 0 0,0 0 1 0 0,-1 0-1 0 0,1 0 1 0 0,0 0-1 0 0,0 0 1 0 0,0 0-1 0 0,-1 0 1 0 0,1 1-1 0 0,0-1 1 0 0,-1 0-1 0 0,1 1 1 0 0,-1-1-1 0 0,1 1 1 0 0,-1 0-1 0 0,1-1 0 0 0,-1 1 1 0 0,1 0-1 0 0,-1 0 1 0 0,0 0 0 0 0,17-4 51 0 0,0 2 0 0 0,1 0 1 0 0,-1 0-1 0 0,0 2 0 0 0,1 0 0 0 0,-1 0 0 0 0,1 2 1 0 0,-1 0-1 0 0,1 0 0 0 0,-1 2 0 0 0,0 0 1 0 0,-1 0-1 0 0,1 1 0 0 0,-1 1 0 0 0,0 1 0 0 0,0 0 1 0 0,0 1-1 0 0,-1 0 0 0 0,-1 1 0 0 0,1 0 0 0 0,-1 1 1 0 0,3 5-52 0 0,220 217 3417 0 0,-60 24 514 0 0,-190-326-17780 0 0,-22-56 1083 0 0,29 93 10716 0 0</inkml:trace>
  <inkml:trace contextRef="#ctx0" brushRef="#br0" timeOffset="1517.666">795 61 592 0 0,'-3'22'5844'0'0,"3"13"-960"0"0,55 136 1351 0 0,-8 98-3053 0 0,-3-18-253 0 0,101 268 2868 0 0,-261-636-30982 0 0,97 94 22852 0 0,1 1 528 0 0</inkml:trace>
  <inkml:trace contextRef="#ctx0" brushRef="#br0" timeOffset="1814.796">650 907 1320 0 0,'-4'7'7831'0'0,"14"0"-3645"0"0,40 6 176 0 0,-26-13-3536 0 0,1-1 0 0 0,0-1 0 0 0,-1-1 0 0 0,0-1 0 0 0,1-1 0 0 0,-2-1 0 0 0,1-1 0 0 0,14-7-826 0 0,106-51-1396 0 0,-117 56-4464 0 0,-18 22-8064 0 0,-7-6 11765 0 0</inkml:trace>
  <inkml:trace contextRef="#ctx0" brushRef="#br0" timeOffset="2626.813">1630 959 956 0 0,'-17'-86'9504'0'0,"-28"18"-4080"0"0,40 62-5278 0 0,-1 1 0 0 0,0 0 1 0 0,0 0-1 0 0,-1 0 0 0 0,1 1 1 0 0,-1 0-1 0 0,0 1 1 0 0,0-1-1 0 0,0 1 0 0 0,-1 1 1 0 0,1-1-1 0 0,0 1 0 0 0,-1 0 1 0 0,0 1-1 0 0,0 0 1 0 0,1 0-1 0 0,-1 1 0 0 0,0 0 1 0 0,0 0-1 0 0,0 1 0 0 0,1 0 1 0 0,-1 0-1 0 0,0 1 1 0 0,1 0-1 0 0,-1 0 0 0 0,1 1 1 0 0,0 0-1 0 0,0 0 0 0 0,0 1 1 0 0,0-1-1 0 0,-1 2-146 0 0,-2 6 134 0 0,0-1 0 0 0,0 2 0 0 0,1-1-1 0 0,1 1 1 0 0,0 0 0 0 0,1 1 0 0 0,0 0 0 0 0,0 0-1 0 0,2 1 1 0 0,0-1 0 0 0,0 1 0 0 0,1 0 0 0 0,1 1-1 0 0,0-1 1 0 0,1 1 0 0 0,1-1 0 0 0,0 1 0 0 0,1-1 0 0 0,1 1-1 0 0,0 0 1 0 0,1-1 0 0 0,0 1 0 0 0,1-1 0 0 0,1 0-1 0 0,0 0 1 0 0,1 0 0 0 0,0-1 0 0 0,2 1 0 0 0,6 11-134 0 0,-6-10 79 0 0,0 0 0 0 0,0 0 0 0 0,2-1 0 0 0,-1 0 0 0 0,2 0 0 0 0,0-1 0 0 0,1-1 0 0 0,0 0 0 0 0,1 0 0 0 0,0-1 0 0 0,0 0 1 0 0,1-1-1 0 0,1-1 0 0 0,0 0 0 0 0,0-1 0 0 0,1 0 0 0 0,0-1 0 0 0,0-1 0 0 0,1 0 0 0 0,-1-1 0 0 0,1-1 0 0 0,0-1 0 0 0,1 0 1 0 0,-1-1-1 0 0,0 0 0 0 0,1-2 0 0 0,-1 0 0 0 0,1 0 0 0 0,-1-2 0 0 0,1 0 0 0 0,2-2-79 0 0,-3 0 16 0 0,0-2 1 0 0,0 0-1 0 0,-1 0 0 0 0,0-2 1 0 0,-1 0-1 0 0,0 0 0 0 0,0-1 1 0 0,0-1-1 0 0,-1-1 0 0 0,-1 0 1 0 0,0 0-1 0 0,0-1 0 0 0,-1-1 1 0 0,-1 0-1 0 0,6-9-16 0 0,-10 14-4 0 0,-1 0-1 0 0,-1-1 1 0 0,1 0-1 0 0,-1 1 1 0 0,-1-2 0 0 0,1 1-1 0 0,-2 0 1 0 0,1 0 0 0 0,-1-1-1 0 0,-1 0 1 0 0,0 1 0 0 0,0-1-1 0 0,-1 0 1 0 0,0 1 0 0 0,0-1-1 0 0,-1 0 1 0 0,-1 1 0 0 0,1-1-1 0 0,-2 1 1 0 0,1-1 0 0 0,-1 1-1 0 0,-1 0 1 0 0,0 0-1 0 0,0 0 1 0 0,0 1 0 0 0,-1 0-1 0 0,-3-3 5 0 0,-6-9-112 0 0,-1 1-1 0 0,0 1 0 0 0,-2 0 0 0 0,0 1 0 0 0,-1 1 1 0 0,-1 1-1 0 0,0 1 0 0 0,-1 0 0 0 0,0 1 0 0 0,-1 1 0 0 0,-1 1 1 0 0,0 1-1 0 0,0 1 0 0 0,-1 1 0 0 0,0 1 0 0 0,0 1 0 0 0,-1 1 1 0 0,-4 1 112 0 0,-13 6-5659 0 0,-10 29-11486 0 0,48-24 15223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59:26.83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73 127 1088 0 0,'-7'-8'1472'0'0,"-21"-13"13907"0"0,20 45-14272 0 0,7-21-1054 0 0,-1-1 0 0 0,1 1-1 0 0,0-1 1 0 0,0 1 0 0 0,0-1 0 0 0,1 1-1 0 0,-1-1 1 0 0,1 1 0 0 0,-1 0-1 0 0,1-1 1 0 0,0 1 0 0 0,0 0-1 0 0,0-1 1 0 0,0 1 0 0 0,0 0-1 0 0,1-1 1 0 0,-1 1 0 0 0,1 0-1 0 0,0-1 1 0 0,0 1 0 0 0,0-1-1 0 0,0 1 1 0 0,0-1 0 0 0,0 0 0 0 0,1 1-1 0 0,-1-1 1 0 0,1 0 0 0 0,-1 0-1 0 0,1 0 1 0 0,0 0 0 0 0,0 0-1 0 0,0 0 1 0 0,0-1 0 0 0,0 1-1 0 0,1-1 1 0 0,-1 1 0 0 0,0-1-1 0 0,1 0 1 0 0,-1 0 0 0 0,1 0-1 0 0,-1 0 1 0 0,1 0 0 0 0,-1-1-1 0 0,1 1 1 0 0,0-1 0 0 0,-1 0 0 0 0,1 1-1 0 0,0-1 1 0 0,-1-1 0 0 0,1 1-1 0 0,0 0 1 0 0,-1 0 0 0 0,1-1-1 0 0,0 0 1 0 0,-1 1 0 0 0,1-1-1 0 0,-1 0 1 0 0,3-2-53 0 0,-1 1 17 0 0,1 0 0 0 0,-1-1 0 0 0,1 0 0 0 0,-1 0 0 0 0,0 0 0 0 0,0 0 0 0 0,-1-1 0 0 0,1 1 0 0 0,-1-1 0 0 0,0 0 0 0 0,1 0 0 0 0,-2 0 0 0 0,1-1 0 0 0,0 1 0 0 0,-1-1 0 0 0,0 0 0 0 0,0 1 0 0 0,-1-1 0 0 0,1 0 0 0 0,-1 0 0 0 0,0 0 0 0 0,0 0 0 0 0,0 0 0 0 0,-1 0 0 0 0,0 0 0 0 0,0 0 0 0 0,0-1 1 0 0,-1 1-1 0 0,0 0 0 0 0,1 0 0 0 0,-2 0 0 0 0,1 0 0 0 0,-1 1 0 0 0,0-1 0 0 0,0 0 0 0 0,0 1 0 0 0,0-1 0 0 0,-1 1 0 0 0,0-1 0 0 0,0 1 0 0 0,0 0 0 0 0,0 0 0 0 0,-1 1 0 0 0,-1-3-17 0 0,1 4 44 0 0,0 0 1 0 0,0 0-1 0 0,0 0 0 0 0,0 1 1 0 0,0-1-1 0 0,0 1 0 0 0,0 0 1 0 0,0 1-1 0 0,-1-1 0 0 0,1 0 1 0 0,0 1-1 0 0,-1 0 1 0 0,1 0-1 0 0,0 1 0 0 0,0-1 1 0 0,-1 1-1 0 0,1 0 0 0 0,0 0 1 0 0,0 0-1 0 0,0 0 1 0 0,0 1-1 0 0,0 0 0 0 0,0 0 1 0 0,0 0-1 0 0,1 0 0 0 0,-1 0 1 0 0,1 1-1 0 0,-1 0 1 0 0,1-1-1 0 0,0 1 0 0 0,0 1 1 0 0,0-1-1 0 0,0 0 0 0 0,1 1 1 0 0,0-1-1 0 0,-1 2-44 0 0,4-3-348 0 0,0-1-1 0 0,1 1 1 0 0,-1-1-1 0 0,1 1 1 0 0,0-1-1 0 0,-1 1 1 0 0,1-1-1 0 0,0 0 1 0 0,0 0-1 0 0,0 0 1 0 0,-1 0-1 0 0,1 0 1 0 0,0 0-1 0 0,0 0 1 0 0,1-1-1 0 0,-1 1 1 0 0,0-1-1 0 0,0 1 1 0 0,0-1-1 0 0,0 0 1 0 0,0 0-1 0 0,0 0 0 0 0,1 0 1 0 0,-1 0-1 0 0,0-1 1 0 0,0 1-1 0 0,0-1 1 0 0,0 1-1 0 0,0-1 1 0 0,0 0-1 0 0,0 0 1 0 0,2-1 348 0 0,78-20-9541 0 0,-50 14 7118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59:28.07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73 55 24 0 0,'-65'10'16527'0'0,"57"38"-13526"0"0,9-46-2968 0 0,0 1 0 0 0,-1-1 0 0 0,1 0 0 0 0,0 0 0 0 0,0 0 0 0 0,0 0 0 0 0,0 0 0 0 0,0 0 0 0 0,0 0 0 0 0,1 0 1 0 0,-1-1-1 0 0,1 1 0 0 0,-1 0 0 0 0,1-1 0 0 0,0 1 0 0 0,0-1 0 0 0,-1 0 0 0 0,1 1 0 0 0,0-1 0 0 0,0 0 0 0 0,0 0 0 0 0,0 0 0 0 0,1-1 0 0 0,-1 1 0 0 0,0 0 1 0 0,0-1-1 0 0,0 1 0 0 0,1-1 0 0 0,-1 0 0 0 0,0 0 0 0 0,0 0 0 0 0,1 0 0 0 0,-1 0 0 0 0,0 0 0 0 0,0-1 0 0 0,1 1 0 0 0,-1-1 0 0 0,0 1 0 0 0,0-1 0 0 0,0 0 1 0 0,0 0-1 0 0,0 0 0 0 0,0 0 0 0 0,1-1-33 0 0,79-65 179 0 0,-81 66-112 0 0,0-1 0 0 0,0 1 0 0 0,1-1 0 0 0,-1 0 0 0 0,0 0-1 0 0,-1 0 1 0 0,1 0 0 0 0,0 1 0 0 0,0-1 0 0 0,-1 0 0 0 0,1 0 0 0 0,-1 0 0 0 0,0-1 0 0 0,1 1 0 0 0,-1 0 0 0 0,0 0 0 0 0,0 0-1 0 0,0 0 1 0 0,-1 0 0 0 0,1 0 0 0 0,0 0 0 0 0,-1 0 0 0 0,0 0 0 0 0,1 0 0 0 0,-1 0 0 0 0,0 0 0 0 0,0 0 0 0 0,0 1 0 0 0,0-1-1 0 0,0 0 1 0 0,0 0 0 0 0,-1 1 0 0 0,1-1 0 0 0,0 1 0 0 0,-1-1 0 0 0,1 1 0 0 0,-1 0 0 0 0,0 0 0 0 0,0-1 0 0 0,1 1 0 0 0,-1 0-1 0 0,0 0 1 0 0,0 1 0 0 0,0-1 0 0 0,0 0 0 0 0,0 1 0 0 0,0-1 0 0 0,0 1 0 0 0,0 0 0 0 0,0-1 0 0 0,0 1 0 0 0,0 0 0 0 0,0 0 0 0 0,0 0-1 0 0,0 1 1 0 0,0-1 0 0 0,0 0 0 0 0,0 1 0 0 0,0-1 0 0 0,0 1 0 0 0,0 0 0 0 0,0 0 0 0 0,0 0 0 0 0,0 0 0 0 0,0 0 0 0 0,1 0-1 0 0,-1 0 1 0 0,0 1-67 0 0,-44 68 679 0 0,30-17-5107 0 0,23-56-7861 0 0,15-32 6189 0 0,-15 8 3446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59:26.38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115 291 400 0 0,'-5'0'767'0'0,"-1"0"0"0"0,1 0 1 0 0,-1 0-1 0 0,1-1 0 0 0,0 0 0 0 0,-1 0 0 0 0,1 0 1 0 0,0-1-1 0 0,0 0 0 0 0,0 0 0 0 0,0 0 0 0 0,0-1 1 0 0,1 1-1 0 0,-1-1 0 0 0,1 0 0 0 0,-1-1 1 0 0,1 1-1 0 0,0-1 0 0 0,0 1 0 0 0,0-3-767 0 0,-9-71 3370 0 0,17 66-3201 0 0,0-1 1 0 0,0 1-1 0 0,1 0 1 0 0,0 0-1 0 0,1 1 1 0 0,0-1-1 0 0,1 1 0 0 0,0 1 1 0 0,0-1-1 0 0,1 1 1 0 0,0 0-1 0 0,9-6-169 0 0,-14 12 46 0 0,1 0-1 0 0,-1 0 0 0 0,0 0 0 0 0,1 1 0 0 0,0-1 0 0 0,0 1 1 0 0,-1 0-1 0 0,1 0 0 0 0,0 0 0 0 0,1 1 0 0 0,-1 0 1 0 0,0-1-1 0 0,0 1 0 0 0,1 1 0 0 0,-1-1 0 0 0,0 1 1 0 0,1 0-1 0 0,-1 0 0 0 0,1 0 0 0 0,-1 0 0 0 0,0 1 0 0 0,1-1 1 0 0,-1 1-1 0 0,0 1 0 0 0,0-1 0 0 0,1 0 0 0 0,-1 1 1 0 0,0 0-1 0 0,0 0 0 0 0,-1 0 0 0 0,1 0 0 0 0,0 1 1 0 0,-1 0-1 0 0,1-1 0 0 0,-1 1 0 0 0,1 2-45 0 0,5 5 95 0 0,-1 0 0 0 0,0 0 0 0 0,-1 1 0 0 0,0 1 0 0 0,0-1-1 0 0,-2 1 1 0 0,1 0 0 0 0,-1 0 0 0 0,-1 1 0 0 0,0-1 0 0 0,-1 1 0 0 0,-1 0 0 0 0,1 0 0 0 0,-2 0 0 0 0,0 0-1 0 0,-1 0 1 0 0,0 1 0 0 0,-1-1 0 0 0,0 0 0 0 0,-1 0 0 0 0,-1 0 0 0 0,0 0 0 0 0,0-1 0 0 0,-1 1 0 0 0,-1-1-1 0 0,0 0 1 0 0,-6 10-95 0 0,-47 83 2199 0 0,18-34-5144 0 0,16-22-8618 0 0,16-13 2292 0 0,4-21 6947 0 0</inkml:trace>
  <inkml:trace contextRef="#ctx0" brushRef="#br0" timeOffset="1171.601">607 8 540 0 0,'3'-7'11403'0'0,"-19"292"-1645"0"0,7 133-3737 0 0,34-333-7146 0 0,-24-85 866 0 0,0 0-1 0 0,0 0 1 0 0,-1 0-1 0 0,1 0 0 0 0,0 0 1 0 0,0 0-1 0 0,0 0 1 0 0,0 0-1 0 0,0-1 1 0 0,-1 1-1 0 0,1 0 1 0 0,0-1-1 0 0,0 1 1 0 0,0 0-1 0 0,-1-1 1 0 0,1 1-1 0 0,0-1 1 0 0,-1 0-1 0 0,1 1 1 0 0,0-1-1 0 0,-1 1 1 0 0,1-1-1 0 0,-1 0 1 0 0,1 1-1 0 0,-1-1 1 0 0,1 0-1 0 0,-1 0 1 0 0,0 0-1 0 0,1 1 0 0 0,-1-1 1 0 0,0 0-1 0 0,0 0 1 0 0,1 0-1 0 0,-1 0 1 0 0,0 1-1 0 0,0-1 1 0 0,0 0-1 0 0,0 0 1 0 0,0 0-1 0 0,0 0 1 0 0,0 0-1 0 0,0 0 1 0 0,-1 1-1 0 0,1-1 1 0 0,0 0-1 0 0,0 0 1 0 0,-1 0-1 0 0,1 1 1 0 0,-1-1-1 0 0,1 0 1 0 0,0 0-1 0 0,-1 1 0 0 0,0-2 261 0 0,-11-44-9771 0 0,4 32 7509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2:59:21.90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1123 1280 0 0,'9'10'12431'0'0,"13"-30"-8812"0"0,17-36-2731 0 0,65-202-13 0 0,-55 113-561 0 0,-48 141-283 0 0,0 0 0 0 0,0 0 0 0 0,1 0 0 0 0,-1 1 0 0 0,1-1 0 0 0,0 1 0 0 0,0-1 0 0 0,0 1 0 0 0,0 0 1 0 0,1 0-1 0 0,-1 0 0 0 0,1 0 0 0 0,0 0 0 0 0,0 1 0 0 0,0-1 0 0 0,0 1 0 0 0,0-1 0 0 0,1 1 0 0 0,-1 0 0 0 0,1 1 0 0 0,-1-1 0 0 0,1 1 0 0 0,0-1 0 0 0,0 1 0 0 0,-1 0 0 0 0,1 0 0 0 0,0 1 0 0 0,0-1 0 0 0,0 1 0 0 0,0 0 0 0 0,0 0 0 0 0,0 0 0 0 0,0 1 0 0 0,0-1 1 0 0,-1 1-1 0 0,1 0 0 0 0,0 0 0 0 0,0 0 0 0 0,0 1 0 0 0,-1-1 0 0 0,1 1 0 0 0,-1 0 0 0 0,1 0 0 0 0,-1 0 0 0 0,2 2-31 0 0,17 12 149 0 0,-1 1-1 0 0,-1 1 1 0 0,0 1 0 0 0,-2 1 0 0 0,0 1-1 0 0,-1 0 1 0 0,-1 1 0 0 0,-1 1-1 0 0,-2 0 1 0 0,0 1 0 0 0,-1 1 0 0 0,-1 0-1 0 0,-2 0 1 0 0,0 1 0 0 0,-2 1-149 0 0,-4-16 32 0 0,-1-1 0 0 0,0 1 1 0 0,-1 0-1 0 0,0 0 0 0 0,0 0 1 0 0,-1 0-1 0 0,-1 0 0 0 0,0 0 1 0 0,-1 0-1 0 0,0 0 0 0 0,0 0 1 0 0,-1-1-1 0 0,-1 1 0 0 0,1-1 1 0 0,-2 0-1 0 0,0 0 0 0 0,0 0 1 0 0,0-1-1 0 0,-1 0 0 0 0,-1 0 1 0 0,0 0-1 0 0,0-1 0 0 0,0 1 1 0 0,-1-2-1 0 0,0 1 0 0 0,-1-1 1 0 0,0-1-1 0 0,0 0 0 0 0,0 0 1 0 0,-1 0-1 0 0,0-1 0 0 0,0-1 1 0 0,0 0-1 0 0,0 0 0 0 0,-1-1 1 0 0,1 0-1 0 0,-1-1 0 0 0,0 0 1 0 0,0-1-1 0 0,0 0 0 0 0,0-1 1 0 0,0 0-1 0 0,0 0 0 0 0,0-1 1 0 0,-2-1-33 0 0,2-1-578 0 0,1-1 0 0 0,0 0 0 0 0,0 0 0 0 0,1-1 0 0 0,0-1 0 0 0,-1 1 0 0 0,2-1 0 0 0,-1-1 0 0 0,1 0 1 0 0,0 0-1 0 0,0-1 0 0 0,1 1 0 0 0,0-2 0 0 0,0 1 0 0 0,1-1 0 0 0,0 0 0 0 0,0 0 0 0 0,-3-10 578 0 0,-70-183-11961 0 0,61 140 10023 0 0</inkml:trace>
  <inkml:trace contextRef="#ctx0" brushRef="#br0" timeOffset="265.895">263 0 292 0 0,'10'3'2124'0'0,"0"6"488"0"0,-5 4 341 0 0,-5 7 203 0 0,-3 5-588 0 0,1 4-696 0 0,-3 1-631 0 0,2 1-481 0 0,3 3-452 0 0,0-3-520 0 0,3 5-664 0 0,-1-2-777 0 0,3-2-823 0 0,0-1-412 0 0,0 1-124 0 0,5-3 203 0 0,-2-2 485 0 0</inkml:trace>
  <inkml:trace contextRef="#ctx0" brushRef="#br0" timeOffset="2001.267">760 896 60 0 0,'-42'-26'8445'0'0,"38"17"-7920"0"0,1-1 0 0 0,0 1-1 0 0,0-1 1 0 0,1 0 0 0 0,1 0 0 0 0,-1 0 0 0 0,2 0 0 0 0,-1 0 0 0 0,1 0 0 0 0,1 0-1 0 0,0 0 1 0 0,1-4-525 0 0,-1 2 209 0 0,1 0-1 0 0,1 0 0 0 0,-1 0 1 0 0,2 1-1 0 0,0-1 1 0 0,0 1-1 0 0,1 0 0 0 0,0 0 1 0 0,1 0-1 0 0,0 1 0 0 0,1 0 1 0 0,0 0-1 0 0,1 1 0 0 0,0-1 1 0 0,0 2-1 0 0,1-1 1 0 0,0 1-1 0 0,0 1 0 0 0,1-1 1 0 0,0 2-1 0 0,1-1 0 0 0,-1 1 1 0 0,6-1-209 0 0,-11 6 37 0 0,0 1 1 0 0,-1 0 0 0 0,1 0-1 0 0,0 1 1 0 0,-1-1 0 0 0,1 1-1 0 0,0 0 1 0 0,-1 0 0 0 0,1 1-1 0 0,-1-1 1 0 0,0 1-1 0 0,1 0 1 0 0,-1 0 0 0 0,0 1-1 0 0,0-1 1 0 0,0 1 0 0 0,-1 0-1 0 0,1 0 1 0 0,-1 0 0 0 0,1 0-1 0 0,-1 1 1 0 0,0 0 0 0 0,0-1-1 0 0,-1 1 1 0 0,1 0-1 0 0,-1 0 1 0 0,2 4-38 0 0,49 121 509 0 0,-42-84-422 0 0,-2 0 0 0 0,-2 0 0 0 0,-3 0 0 0 0,-1 1-1 0 0,-2-1 1 0 0,-2 1 0 0 0,-2 0 0 0 0,-2-1 0 0 0,-2 0 0 0 0,-2 0 0 0 0,-6 13-87 0 0,-6 13 122 0 0,15-125-394 0 0,3 15 212 0 0,2 0 0 0 0,2 0 0 0 0,2 0-1 0 0,1 0 1 0 0,2 0 0 0 0,1 1 0 0 0,3 0-1 0 0,1 1 1 0 0,1 0 0 0 0,2 1 0 0 0,2 0-1 0 0,1 1 1 0 0,2 1 0 0 0,1 0 0 0 0,2 2-1 0 0,15-17 61 0 0,-36 46 11 0 0,1 1-1 0 0,0 0 1 0 0,0 0-1 0 0,0-1 1 0 0,0 1 0 0 0,0 0-1 0 0,0 1 1 0 0,1-1-1 0 0,-1 0 1 0 0,1 1-1 0 0,-1-1 1 0 0,1 1-1 0 0,0 0 1 0 0,-1 0 0 0 0,1 0-1 0 0,0 0 1 0 0,0 0-1 0 0,0 1 1 0 0,0-1-1 0 0,0 1 1 0 0,-1 0-1 0 0,1 0 1 0 0,0 0 0 0 0,0 0-1 0 0,0 0 1 0 0,0 0-1 0 0,0 1 1 0 0,0 0-1 0 0,0 0 1 0 0,-1-1-1 0 0,1 2 1 0 0,0-1 0 0 0,0 0-1 0 0,-1 0 1 0 0,1 1-1 0 0,-1 0 1 0 0,1-1-1 0 0,-1 1 1 0 0,0 0-1 0 0,0 0 1 0 0,0 0 0 0 0,0 0-1 0 0,0 1 1 0 0,0-1-1 0 0,-1 1 1 0 0,1-1-1 0 0,1 3-10 0 0,9 19 71 0 0,-1 0 0 0 0,0 1 0 0 0,-2 0 0 0 0,-1 1-1 0 0,-1 0 1 0 0,-1 0 0 0 0,-1 1 0 0 0,-2-1 0 0 0,0 1 0 0 0,-2 0-1 0 0,-1 0 1 0 0,-1 0 0 0 0,-1-1 0 0 0,-2 1 0 0 0,-1 0 0 0 0,0-1-1 0 0,-4 7-70 0 0,-22 68 154 0 0,19-140-201 0 0,12 7-79 0 0,0-1 0 0 0,3 1 0 0 0,1 0 0 0 0,1-1 0 0 0,1 2 0 0 0,2-1 0 0 0,1 1 0 0 0,2 0 0 0 0,1 1 0 0 0,1 0 0 0 0,2 1 0 0 0,1 0 0 0 0,1 2 0 0 0,2-1 126 0 0,-18 24 22 0 0,1-1 0 0 0,0 1 0 0 0,1 0 0 0 0,-1 0 0 0 0,1 0 0 0 0,0 0 0 0 0,0 0 0 0 0,0 1 0 0 0,0-1 0 0 0,1 1 0 0 0,-1 0 0 0 0,1 0 0 0 0,0 0 0 0 0,0 0-1 0 0,0 1 1 0 0,0 0 0 0 0,1 0 0 0 0,-1 0 0 0 0,1 0 0 0 0,-1 0 0 0 0,1 1 0 0 0,-1 0 0 0 0,1 0 0 0 0,0 0 0 0 0,0 1 0 0 0,-1 0 0 0 0,1 0 0 0 0,0 0 0 0 0,0 0 0 0 0,-1 1 0 0 0,1-1 0 0 0,0 1 0 0 0,0 0 0 0 0,-1 1 0 0 0,1-1 0 0 0,-1 1 0 0 0,0 0 0 0 0,1 0 0 0 0,-1 1 0 0 0,0-1 0 0 0,0 1 0 0 0,2 1-22 0 0,5 15 88 0 0,0 0 1 0 0,0 0 0 0 0,-2 1-1 0 0,-1 0 1 0 0,0 1-1 0 0,-1 0 1 0 0,-2 0 0 0 0,0 0-1 0 0,-1 1 1 0 0,-1-1 0 0 0,-1 1-1 0 0,-1 0 1 0 0,-1 15-89 0 0,-1 8 124 0 0,-1-30-117 0 0,0 1 1 0 0,2-1-1 0 0,0 1 0 0 0,0-1 1 0 0,2 1-1 0 0,0-1 0 0 0,0 0 1 0 0,2 0-1 0 0,0 0 0 0 0,0 0 0 0 0,2 0 1 0 0,0-1-1 0 0,0 0 0 0 0,3 2-7 0 0,-8-15 2 0 0,0 1-1 0 0,1-1 1 0 0,-1 0-1 0 0,1 0 1 0 0,-1 0-1 0 0,1-1 0 0 0,0 1 1 0 0,-1 0-1 0 0,1 0 1 0 0,0-1-1 0 0,-1 1 1 0 0,1-1-1 0 0,0 0 1 0 0,0 1-1 0 0,-1-1 0 0 0,1 0 1 0 0,0 0-1 0 0,0 0 1 0 0,0 0-1 0 0,-1-1 1 0 0,1 1-1 0 0,0 0 0 0 0,0-1 1 0 0,-1 1-1 0 0,1-1 1 0 0,0 0-1 0 0,-1 1 1 0 0,1-1-1 0 0,0 0 0 0 0,-1 0 1 0 0,1 0-1 0 0,-1 0 1 0 0,0 0-1 0 0,1-1 1 0 0,-1 1-1 0 0,0 0 0 0 0,0-1 1 0 0,0 1-1 0 0,1 0 1 0 0,-1-2-2 0 0,51-62-160 0 0,-50 61 130 0 0,14-23-167 0 0,0 0 1 0 0,-2-1 0 0 0,-1-1 0 0 0,-2 0-1 0 0,-1-1 1 0 0,-1 0 0 0 0,-1 0 0 0 0,-2-1-1 0 0,-1 0 1 0 0,-1 0 0 0 0,-2-1-1 0 0,-1 1 1 0 0,-2-6 196 0 0,-4-109 88 0 0,-15 194 458 0 0,24 71 1265 0 0,6-1 1 0 0,5-1-1 0 0,7 12-1811 0 0,-22-120 29 0 0,1 1-1 0 0,1 0 1 0 0,0 0-1 0 0,0-1 1 0 0,1 1-1 0 0,0-1 1 0 0,1 1-1 0 0,0-1 1 0 0,1-1-1 0 0,-1 1 1 0 0,2-1-1 0 0,-1 1 1 0 0,1-1 0 0 0,0-1-1 0 0,1 1 1 0 0,0-1-1 0 0,0 0 1 0 0,1-1-1 0 0,-1 0 1 0 0,1 0-1 0 0,1 0 1 0 0,-1-1-1 0 0,1-1 1 0 0,5 3-29 0 0,-7-9-599 0 0,0-1 0 0 0,-1 1 0 0 0,1-1-1 0 0,0-1 1 0 0,-1 1 0 0 0,0-1 0 0 0,0 0 0 0 0,0-1 0 0 0,0 1 0 0 0,-1-1 0 0 0,0 0 0 0 0,1 0 0 0 0,-2-1 0 0 0,1 0-1 0 0,-1 0 1 0 0,0 0 0 0 0,0 0 0 0 0,-1 0 0 0 0,1-1 0 0 0,-2 0 0 0 0,1 0 0 0 0,-1 0 0 0 0,0 0 0 0 0,0 0-1 0 0,0-5 600 0 0,22-103-9041 0 0,-19 71 6824 0 0</inkml:trace>
  <inkml:trace contextRef="#ctx0" brushRef="#br0" timeOffset="2282.693">2258 493 48 0 0,'-62'-67'13352'0'0,"64"80"-22176"0"0,-7 9 5649 0 0,5-10 1890 0 0</inkml:trace>
  <inkml:trace contextRef="#ctx0" brushRef="#br0" timeOffset="2594.881">2275 763 160 0 0,'4'7'597'0'0,"1"0"-1"0"0,0 0 1 0 0,0 0 0 0 0,1-1-1 0 0,0 0 1 0 0,0 0 0 0 0,0 0-1 0 0,1-1 1 0 0,0 0 0 0 0,0 0-1 0 0,0-1 1 0 0,0 0 0 0 0,1 0-1 0 0,0 0 1 0 0,0-1 0 0 0,0-1-1 0 0,0 1 1 0 0,0-1 0 0 0,0 0-1 0 0,1-1 1 0 0,-1 0 0 0 0,8 0-597 0 0,-8-2 300 0 0,-1 0 0 0 0,0 0 0 0 0,1 0 0 0 0,-1-1 0 0 0,0 0 0 0 0,0-1 0 0 0,0 1 0 0 0,0-1 0 0 0,0-1 0 0 0,-1 1 0 0 0,1-1 0 0 0,-1 0 0 0 0,0-1 1 0 0,0 1-1 0 0,-1-1 0 0 0,1 0 0 0 0,3-5-300 0 0,-6 8 15 0 0,0-1 0 0 0,0 1 0 0 0,0-1 0 0 0,0 0 0 0 0,0 0 0 0 0,-1 0 1 0 0,1 0-1 0 0,-1-1 0 0 0,0 1 0 0 0,0 0 0 0 0,0-1 0 0 0,0 0 0 0 0,0 1 0 0 0,-1-1 0 0 0,0 0 1 0 0,0 0-1 0 0,0 0 0 0 0,0 0 0 0 0,-1 0 0 0 0,1 0 0 0 0,-1 0 0 0 0,0 0 0 0 0,0 0 0 0 0,-1 0 1 0 0,1 0-1 0 0,-1 0 0 0 0,0 0 0 0 0,0 0 0 0 0,0 0 0 0 0,0 1 0 0 0,-1-1 0 0 0,1 0 1 0 0,-1 1-1 0 0,0-1 0 0 0,0 1 0 0 0,-1-1 0 0 0,1 1 0 0 0,-1 0 0 0 0,0 0 0 0 0,1 0 0 0 0,-1 1 1 0 0,0-1-1 0 0,-1 1 0 0 0,1-1 0 0 0,0 1 0 0 0,-1 0 0 0 0,1 0 0 0 0,-1 0 0 0 0,0 1 1 0 0,1 0-1 0 0,-1-1 0 0 0,0 1 0 0 0,0 0 0 0 0,0 1 0 0 0,0-1 0 0 0,0 1 0 0 0,0 0 0 0 0,0 0 1 0 0,0 0-1 0 0,0 0 0 0 0,-2 1-15 0 0,-5 2 54 0 0,0 0 0 0 0,0 1 0 0 0,1 0 0 0 0,-1 1 0 0 0,1 0 0 0 0,0 1 1 0 0,1 0-1 0 0,-1 0 0 0 0,1 1 0 0 0,0 0 0 0 0,1 1 0 0 0,0 0 0 0 0,0 0 0 0 0,1 1 0 0 0,0 0 1 0 0,0 0-1 0 0,1 1 0 0 0,0-1 0 0 0,1 2 0 0 0,0-1 0 0 0,1 0 0 0 0,0 1 0 0 0,0 0 0 0 0,1 2-54 0 0,-3 6 450 0 0,2 0-1 0 0,0 1 0 0 0,1-1 0 0 0,1 1 1 0 0,0-1-1 0 0,2 1 0 0 0,0 0 0 0 0,1 0 0 0 0,2-1 1 0 0,0 1-1 0 0,0-1 0 0 0,2 0 0 0 0,4 12-449 0 0,-4-20 8 0 0,0 0-1 0 0,0 0 1 0 0,0 0-1 0 0,2-1 0 0 0,-1 0 1 0 0,1 0-1 0 0,1 0 0 0 0,0-1 1 0 0,0 0-1 0 0,1-1 0 0 0,0 0 1 0 0,0 0-1 0 0,3 0-7 0 0,-6-4-383 0 0,1 0 0 0 0,0 0 0 0 0,0-1 0 0 0,0 0 0 0 0,1 0 0 0 0,-1-1 0 0 0,1 0-1 0 0,-1 0 1 0 0,1-1 0 0 0,0 0 0 0 0,0 0 0 0 0,-1-1 0 0 0,1 0 0 0 0,0 0 0 0 0,0-1 0 0 0,0 0 0 0 0,-1 0 0 0 0,1-1-1 0 0,0 0 1 0 0,4-2 383 0 0,165-99-14988 0 0,-139 76 12558 0 0</inkml:trace>
  <inkml:trace contextRef="#ctx0" brushRef="#br0" timeOffset="3407.511">3018 669 604 0 0,'-2'-6'490'0'0,"1"0"0"0"0,-1 0 0 0 0,0 0 1 0 0,0 0-1 0 0,0 1 0 0 0,-1-1 0 0 0,0 1 0 0 0,0-1 0 0 0,0 1 1 0 0,-1 0-1 0 0,0 1 0 0 0,0-1 0 0 0,0 0 0 0 0,0 1 0 0 0,-1 0 0 0 0,0 0 1 0 0,0 1-1 0 0,0-1 0 0 0,0 1 0 0 0,0 0 0 0 0,-1 0 0 0 0,1 1 0 0 0,-1 0 1 0 0,0 0-1 0 0,0 0 0 0 0,0 0 0 0 0,0 1 0 0 0,0 0-490 0 0,-1 0 214 0 0,0 0-1 0 0,0 0 1 0 0,0 1 0 0 0,1 0-1 0 0,-1 0 1 0 0,0 1-1 0 0,0 0 1 0 0,0 0 0 0 0,0 0-1 0 0,1 1 1 0 0,-1 0-1 0 0,1 0 1 0 0,-1 1-1 0 0,1 0 1 0 0,0 0 0 0 0,0 0-1 0 0,0 1 1 0 0,0 0-1 0 0,1 0 1 0 0,0 0 0 0 0,0 1-1 0 0,0 0 1 0 0,0 0-1 0 0,-3 5-213 0 0,-5 11 348 0 0,1 0-1 0 0,0 1 0 0 0,2 1 0 0 0,1 0 0 0 0,1 0 0 0 0,0 0 0 0 0,2 1 0 0 0,1 1 1 0 0,1-1-1 0 0,1 0 0 0 0,1 1 0 0 0,1 0 0 0 0,2 17-347 0 0,-1-26 94 0 0,1 0 0 0 0,1-1 1 0 0,0 1-1 0 0,1 0 0 0 0,1-1 0 0 0,1 0 0 0 0,0 0 1 0 0,0 0-1 0 0,2-1 0 0 0,0 0 0 0 0,0 0 0 0 0,2 0 1 0 0,-1-1-1 0 0,2 0 0 0 0,0-1 0 0 0,0 0 0 0 0,1-1 0 0 0,0 0 1 0 0,1 0-1 0 0,0-1 0 0 0,12 6-94 0 0,-15-11-45 0 0,0 0 1 0 0,1 0-1 0 0,0-1 1 0 0,0-1-1 0 0,0 1 0 0 0,0-2 1 0 0,0 1-1 0 0,1-2 1 0 0,-1 1-1 0 0,1-1 0 0 0,-1-1 1 0 0,1 0-1 0 0,-1 0 1 0 0,1-1-1 0 0,-1 0 0 0 0,1-1 1 0 0,-1-1-1 0 0,0 1 0 0 0,0-1 1 0 0,0-1-1 0 0,0 0 1 0 0,0 0-1 0 0,-1-1 0 0 0,0-1 1 0 0,0 1-1 0 0,0-1 1 0 0,1-2 44 0 0,3-3-218 0 0,0 0 1 0 0,-1-1 0 0 0,0 0 0 0 0,-1-1 0 0 0,-1 0-1 0 0,0-1 1 0 0,0 0 0 0 0,-2 0 0 0 0,1-1 0 0 0,-2 0-1 0 0,0-1 1 0 0,-1 1 0 0 0,-1-1 0 0 0,0-1-1 0 0,-1 1 1 0 0,1-13 217 0 0,-2-4-154 0 0,-2 1 0 0 0,-1-1 0 0 0,-2 0-1 0 0,-1 1 1 0 0,-2 0 0 0 0,-1-1 0 0 0,-1 2-1 0 0,-2-1 1 0 0,-7-16 154 0 0,16 49 6 0 0,0-1-1 0 0,-1 1 1 0 0,1-1-1 0 0,0 0 1 0 0,-1 1-1 0 0,1-1 1 0 0,-1 0-1 0 0,1 1 1 0 0,0-1 0 0 0,-1 0-1 0 0,1 1 1 0 0,-1-1-1 0 0,1 0 1 0 0,-1 0-1 0 0,1 0 1 0 0,-1 1-1 0 0,1-1 1 0 0,-1 0-1 0 0,1 0 1 0 0,-1 0 0 0 0,1 0-1 0 0,-1 0 1 0 0,1 0-1 0 0,-1 0 1 0 0,1 0-1 0 0,-1 0 1 0 0,1 0-1 0 0,-1 0 1 0 0,1 0-1 0 0,-1 0 1 0 0,1-1 0 0 0,-1 1-1 0 0,1 0 1 0 0,0 0-1 0 0,-1 0 1 0 0,1-1-1 0 0,-1 1 1 0 0,1 0-1 0 0,-1-1 1 0 0,1 1-1 0 0,0 0 1 0 0,-1-1-1 0 0,1 1 1 0 0,0 0 0 0 0,-1-1-1 0 0,1 1 1 0 0,0-1-1 0 0,0 1 1 0 0,-1-1-1 0 0,1 1 1 0 0,0-1-1 0 0,0 1 1 0 0,0-1-1 0 0,0 1 1 0 0,-1-1-6 0 0,-7 48 576 0 0,7-16-63 0 0,1 0 0 0 0,1 0 0 0 0,2-1 0 0 0,1 1 0 0 0,1-1 0 0 0,2 0 0 0 0,1 0 0 0 0,1 0 1 0 0,2-1-1 0 0,1-1 0 0 0,1 0 0 0 0,1 0 0 0 0,1-2 0 0 0,2 0 0 0 0,16 20-513 0 0,-28-40-126 0 0,1-1 1 0 0,0 1-1 0 0,0-1 0 0 0,1-1 1 0 0,-1 1-1 0 0,1-1 1 0 0,0 0-1 0 0,0-1 0 0 0,0 1 1 0 0,1-1-1 0 0,-1-1 1 0 0,1 0-1 0 0,0 0 0 0 0,0 0 1 0 0,0-1-1 0 0,-1 0 0 0 0,1 0 1 0 0,0-1-1 0 0,0 0 1 0 0,3-1 125 0 0,-6 0-450 0 0,0 0 0 0 0,0 0 1 0 0,-1-1-1 0 0,1 0 1 0 0,-1 0-1 0 0,1 0 0 0 0,-1 0 1 0 0,0-1-1 0 0,0 0 1 0 0,0 0-1 0 0,0 0 1 0 0,0 0-1 0 0,-1 0 0 0 0,1-1 1 0 0,-1 0-1 0 0,0 1 1 0 0,0-1-1 0 0,0 0 1 0 0,-1-1-1 0 0,1 1 0 0 0,-1 0 1 0 0,1-4 449 0 0,20-104-12469 0 0,-23 79 10143 0 0</inkml:trace>
  <inkml:trace contextRef="#ctx0" brushRef="#br0" timeOffset="3657.129">3475 333 92 0 0,'-115'-52'19638'0'0,"121"41"-20262"0"0,38 5-10112 0 0,-16 10 4862 0 0,-13 1 3758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3:03:50.32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1434 447 400 0 0,'-23'-96'12602'0'0,"-5"32"-7527"0"0,7 17-3856 0 0,13 31-1061 0 0,0 0 1 0 0,-1 1-1 0 0,-1 0 1 0 0,0 1-1 0 0,-1 0 1 0 0,-1 0 0 0 0,0 1-1 0 0,-1 1 1 0 0,0 0-1 0 0,0 1 1 0 0,-2 0-1 0 0,1 1 1 0 0,-1 0-1 0 0,-1 2 1 0 0,0 0-1 0 0,0 0 1 0 0,0 2-1 0 0,-1 0 1 0 0,0 1 0 0 0,0 0-1 0 0,-1 1 1 0 0,1 1-1 0 0,-1 1 1 0 0,1 1-1 0 0,-1 0 1 0 0,0 1-1 0 0,0 1 1 0 0,-6 2-159 0 0,-26 3 87 0 0,1 1 0 0 0,-1 3 0 0 0,2 3 0 0 0,-1 1 0 0 0,2 2 1 0 0,0 3-1 0 0,1 1 0 0 0,1 3 0 0 0,1 1 0 0 0,1 2 0 0 0,1 3 0 0 0,2 0 1 0 0,1 3-1 0 0,1 1 0 0 0,2 2 0 0 0,1 2 0 0 0,3 1 0 0 0,0 1 0 0 0,-12 24-87 0 0,33-47 83 0 0,1-1-1 0 0,1 2 0 0 0,1-1 0 0 0,0 1 1 0 0,1 1-1 0 0,1-1 0 0 0,1 1 0 0 0,0 0 0 0 0,2 0 1 0 0,0 1-1 0 0,0-1 0 0 0,2 1 0 0 0,1-1 1 0 0,0 1-1 0 0,1 0 0 0 0,1-1 0 0 0,0 1 1 0 0,2-1-1 0 0,0 0 0 0 0,1 0 0 0 0,1 0 1 0 0,1-1-1 0 0,6 12-82 0 0,11 14 116 0 0,3-1 0 0 0,1-2 1 0 0,3 0-1 0 0,0-2 0 0 0,3-1 1 0 0,1-2-1 0 0,1-2 0 0 0,2-1 0 0 0,2-1 1 0 0,0-3-1 0 0,2-1 0 0 0,1-2 1 0 0,1-2-1 0 0,1-2 0 0 0,1-2 0 0 0,1-2 1 0 0,0-2-1 0 0,1-2 0 0 0,0-2 1 0 0,1-2-1 0 0,0-3 0 0 0,16 0-116 0 0,1-2 45 0 0,0-3-1 0 0,0-2 1 0 0,-1-3-1 0 0,1-4 1 0 0,-1-2 0 0 0,0-3-1 0 0,-1-2 1 0 0,-1-4-1 0 0,18-9-44 0 0,-38 8 12 0 0,-1-3 1 0 0,-1 0-1 0 0,-2-3 0 0 0,0-2 0 0 0,-2-1 0 0 0,-1-1 0 0 0,-1-3 0 0 0,-2 0 0 0 0,-1-3 0 0 0,-2 0 0 0 0,-1-2 0 0 0,-2-1 0 0 0,17-35-12 0 0,-32 57 6 0 0,-1-1-1 0 0,0 0 1 0 0,-2-1 0 0 0,0 0 0 0 0,-1 0-1 0 0,-1-1 1 0 0,-1 0 0 0 0,0-1-1 0 0,-2 1 1 0 0,0-1 0 0 0,-2 0-1 0 0,0 0 1 0 0,-1 0 0 0 0,-1 0-1 0 0,-1 0 1 0 0,-1 0 0 0 0,-1 0-1 0 0,-1 0 1 0 0,0 1 0 0 0,-2-1-1 0 0,0 1 1 0 0,-2 1 0 0 0,0-1-1 0 0,-1 1 1 0 0,-9-14-6 0 0,-3 8 9 0 0,0 1-1 0 0,-2 1 0 0 0,0 1 1 0 0,-1 1-1 0 0,-2 1 1 0 0,0 2-1 0 0,-1 0 0 0 0,0 2 1 0 0,-2 0-1 0 0,0 2 1 0 0,0 2-1 0 0,-1 0 1 0 0,-1 2-1 0 0,0 2 0 0 0,0 0 1 0 0,-16 0-9 0 0,-36-12-2 0 0,0 4 1 0 0,-1 4-1 0 0,0 3 1 0 0,0 4-1 0 0,-1 4 0 0 0,1 3 1 0 0,-1 4-1 0 0,1 4 1 0 0,0 4-1 0 0,1 3 0 0 0,-4 5 2 0 0,61-15-4 0 0,0 2 0 0 0,1 0-1 0 0,0 2 1 0 0,0 1-1 0 0,1 1 1 0 0,1 1-1 0 0,0 1 1 0 0,1 1 0 0 0,1 1-1 0 0,0 1 1 0 0,1 0-1 0 0,1 2 1 0 0,1 0 0 0 0,1 2-1 0 0,1-1 1 0 0,0 2-1 0 0,2 0 1 0 0,1 1-1 0 0,1 0 1 0 0,0 1 0 0 0,2 1-1 0 0,-4 18 5 0 0,7-15 4 0 0,2 0 1 0 0,2 0-1 0 0,0 0 0 0 0,2 0 1 0 0,1 0-1 0 0,1 1 0 0 0,2-1 1 0 0,1 0-1 0 0,1 0 0 0 0,1-1 1 0 0,2 1-1 0 0,1-1 0 0 0,1-1 1 0 0,1 0-1 0 0,1 0 0 0 0,2-1 1 0 0,1-1-1 0 0,0 0 0 0 0,2-1 1 0 0,1-1-1 0 0,1-1 0 0 0,1 0 1 0 0,1-1-1 0 0,0-2 0 0 0,2 0 1 0 0,0-1-1 0 0,1-1 0 0 0,1-1 1 0 0,0-2-1 0 0,1 0 0 0 0,1-2 1 0 0,0-1-1 0 0,0-1 0 0 0,13 2-4 0 0,11-6 1 0 0,1-3-1 0 0,0-2 0 0 0,-1-2 0 0 0,1-3 0 0 0,0-1 0 0 0,-1-3 0 0 0,0-3 0 0 0,-1-1 1 0 0,0-2-1 0 0,-1-3 0 0 0,-1-2 0 0 0,-1-2 0 0 0,0-2 0 0 0,-2-2 0 0 0,-1-2 0 0 0,-1-2 0 0 0,7-8 0 0 0,-19 14 6 0 0,-1-2-1 0 0,-2-1 0 0 0,0-1 0 0 0,-2-1 0 0 0,-1-2 1 0 0,-1 0-1 0 0,18-32-5 0 0,-32 46 2 0 0,0-1 1 0 0,-1 0 0 0 0,-1 0-1 0 0,0-1 1 0 0,-2 0-1 0 0,0-1 1 0 0,-1 1 0 0 0,-1-1-1 0 0,0 0 1 0 0,-2-1-1 0 0,0 1 1 0 0,-1 0 0 0 0,-1 0-1 0 0,-1-1 1 0 0,-1 1-1 0 0,-2-13-2 0 0,0 18-6 0 0,-1 1 0 0 0,-1 0-1 0 0,0 0 1 0 0,0 1 0 0 0,-1 0-1 0 0,-1 0 1 0 0,0 0-1 0 0,0 1 1 0 0,-1 1 0 0 0,-1-1-1 0 0,0 1 1 0 0,0 1-1 0 0,-1 0 1 0 0,0 0 0 0 0,0 1-1 0 0,-8-3 7 0 0,-204-97-293 0 0,186 94 277 0 0,-1 1 1 0 0,1 2-1 0 0,-2 2 0 0 0,0 2 1 0 0,0 1-1 0 0,0 2 0 0 0,0 2 1 0 0,-1 1-1 0 0,-20 3 16 0 0,40 0-6 0 0,-1 1 0 0 0,1 0-1 0 0,0 1 1 0 0,0 2 0 0 0,1 0 0 0 0,-1 1 0 0 0,1 0 0 0 0,1 2 0 0 0,-1 0-1 0 0,2 1 1 0 0,-1 1 0 0 0,1 1 0 0 0,1 0 0 0 0,0 1 0 0 0,1 1 0 0 0,0 1-1 0 0,1 0 1 0 0,1 0 0 0 0,0 3 6 0 0,-1 2-2 0 0,1 1-1 0 0,1 0 1 0 0,1 1 0 0 0,1 1-1 0 0,1 0 1 0 0,1 0 0 0 0,1 0-1 0 0,1 1 1 0 0,2 0-1 0 0,0 1 1 0 0,1-1 0 0 0,1 24 2 0 0,1-36 4 0 0,2 0 1 0 0,-1 0 0 0 0,2 0-1 0 0,0 0 1 0 0,0 0-1 0 0,1-1 1 0 0,0 1 0 0 0,1-1-1 0 0,0 0 1 0 0,1 0 0 0 0,0 0-1 0 0,1 0 1 0 0,0-1 0 0 0,1 0-1 0 0,0 0 1 0 0,0-1-1 0 0,1 0 1 0 0,1 0 0 0 0,-1-1-1 0 0,1 0 1 0 0,1-1 0 0 0,-1 0-1 0 0,1 0 1 0 0,0-1-1 0 0,1 0 1 0 0,0-1 0 0 0,2 1-5 0 0,25 3 15 0 0,-1-1 0 0 0,1-3 0 0 0,0-1 0 0 0,0-1 1 0 0,1-3-1 0 0,-1-1 0 0 0,0-1 0 0 0,0-3 0 0 0,0-1 0 0 0,0-1 0 0 0,-1-2 1 0 0,-1-2-1 0 0,1-2 0 0 0,-2-1 0 0 0,22-12-15 0 0,-42 23-1 0 0,0-2-1 0 0,0 0 1 0 0,-1 0-1 0 0,1-1 1 0 0,-1-1-1 0 0,-1 0 1 0 0,1-1-1 0 0,-1-1 1 0 0,-1 0-1 0 0,1-1 1 0 0,-2 0-1 0 0,1-1 1 0 0,-1 0-1 0 0,-1 0 1 0 0,0-1-1 0 0,-1-1 1 0 0,0 0-1 0 0,-1 0 1 0 0,0-1-1 0 0,-2 0 1 0 0,1 0-1 0 0,0-5 2 0 0,-10 8-4 0 0,0 0-1 0 0,-1-1 1 0 0,0 1-1 0 0,-1 1 0 0 0,0-1 1 0 0,0 1-1 0 0,-1-1 0 0 0,-1 2 1 0 0,0-1-1 0 0,0 1 1 0 0,-1 0-1 0 0,0 0 0 0 0,-1 1 1 0 0,1 0-1 0 0,-2 1 0 0 0,1 0 1 0 0,-1 0-1 0 0,0 1 1 0 0,0 0-1 0 0,-1 1 0 0 0,0 0 1 0 0,0 1-1 0 0,0 0 0 0 0,0 1 1 0 0,-1 0-1 0 0,1 1 1 0 0,-1 0-1 0 0,0 1 0 0 0,1 0 1 0 0,-5 0 4 0 0,-11-1-16 0 0,0 2 1 0 0,0 0-1 0 0,1 2 0 0 0,-1 0 1 0 0,0 2-1 0 0,1 1 1 0 0,0 2-1 0 0,0 0 1 0 0,1 1-1 0 0,0 2 0 0 0,0 0 1 0 0,1 2-1 0 0,0 1 1 0 0,1 1-1 0 0,1 0 1 0 0,0 2-1 0 0,1 1 0 0 0,1 0 1 0 0,-11 13 15 0 0,26-27 7 0 0,1 1 1 0 0,-1 0 0 0 0,1 0 0 0 0,0 0-1 0 0,0 1 1 0 0,0-1 0 0 0,0 1-1 0 0,1 0 1 0 0,0 0 0 0 0,0 1-1 0 0,0-1 1 0 0,0 0 0 0 0,1 1 0 0 0,0 0-1 0 0,0-1 1 0 0,1 1 0 0 0,0 0-1 0 0,0 0 1 0 0,0 0 0 0 0,1 0 0 0 0,-1 0-1 0 0,1 0 1 0 0,1 0 0 0 0,-1 0-1 0 0,1 0 1 0 0,0 0 0 0 0,1 0-1 0 0,-1 0 1 0 0,1-1 0 0 0,0 1 0 0 0,1-1-1 0 0,-1 1 1 0 0,1-1 0 0 0,0 0-1 0 0,1 0 1 0 0,-1 0 0 0 0,1 0 0 0 0,0 0-1 0 0,0-1 1 0 0,0 0 0 0 0,1 0-1 0 0,-1 0 1 0 0,1 0 0 0 0,0-1-1 0 0,1 1-7 0 0,19 2 20 0 0,-1 0-1 0 0,1-2 0 0 0,0-1 0 0 0,0-1 0 0 0,0-1 1 0 0,0-1-1 0 0,1-1 0 0 0,-1-1 0 0 0,0-1 0 0 0,-1-2 1 0 0,1 0-1 0 0,-1-2 0 0 0,0 0 0 0 0,0-2 0 0 0,9-5-19 0 0,-16 8 18 0 0,0-1-1 0 0,0-1 1 0 0,0 0-1 0 0,-1-1 0 0 0,0-1 1 0 0,-1 0-1 0 0,0-2 0 0 0,-1 1 1 0 0,1-2-18 0 0,-12 9 12 0 0,1 1 0 0 0,-1-1 0 0 0,0 0 0 0 0,0 0 1 0 0,0 0-1 0 0,0-1 0 0 0,-1 1 0 0 0,1-1 0 0 0,-1 1 0 0 0,-1-1 1 0 0,1 0-1 0 0,0 0 0 0 0,-1 1 0 0 0,0-1 0 0 0,0 0 0 0 0,-1 0 1 0 0,0 0-1 0 0,1-1 0 0 0,-2 1 0 0 0,1 0 0 0 0,0 0 0 0 0,-1 0 1 0 0,0 0-1 0 0,0 0 0 0 0,-1 1 0 0 0,1-1 0 0 0,-1 0 0 0 0,0 0 1 0 0,0 1-1 0 0,-1-1 0 0 0,1 1 0 0 0,-1 0 0 0 0,0 0 1 0 0,-4-4-13 0 0,-1-2-11 0 0,-2 0 1 0 0,1 1 0 0 0,-2 0-1 0 0,1 0 1 0 0,-1 1 0 0 0,0 0 0 0 0,-1 1-1 0 0,0 1 1 0 0,0 0 0 0 0,0 0 0 0 0,-1 1-1 0 0,1 1 1 0 0,-1 0 0 0 0,-1 1 0 0 0,1 0-1 0 0,0 1 1 0 0,-1 0 0 0 0,1 1 0 0 0,-3 1 10 0 0,-20-1-561 0 0,0 2 0 0 0,0 1 0 0 0,0 2 0 0 0,0 2 0 0 0,1 1 0 0 0,-23 8 561 0 0,-101 46-5110 0 0,102-32 1291 0 0,2 3 1 0 0,1 2 0 0 0,1 3 0 0 0,2 2 0 0 0,-10 12 3818 0 0,5 0-2454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20.391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1714 0 276 0 0,'-79'34'8821'0'0,"-12"81"-5455"0"0,67-79-2160 0 0,-213 259 1979 0 0,120-168-2482 0 0,-6-6 0 0 0,-45 29-703 0 0,-114 79 304 0 0,155-134-161 0 0,-4-5 0 0 0,-63 28-143 0 0,53-50-22 0 0,178-54-273 0 0,154 33 346 0 0,-97-4 210 0 0,-1 4 1 0 0,-3 4 0 0 0,-2 4 0 0 0,-2 3-1 0 0,-3 4 1 0 0,48 49-262 0 0,-112-96 49 0 0,-18-14-47 0 0,115 91 1037 0 0,-5 4-1 0 0,-4 5 1 0 0,36 50-1039 0 0,-55-10-69 0 0,-50-35-4123 0 0,-29-85 1086 0 0,31-15-9947 0 0,-25-15 10988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3:03:50.91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703 22 28 0 0,'0'0'204'0'0,"-1"1"-1"0"0,1-1 1 0 0,-1 0-1 0 0,1 0 1 0 0,-1 1 0 0 0,0-1-1 0 0,1 0 1 0 0,-1 0 0 0 0,1 0-1 0 0,-1 0 1 0 0,0 0-1 0 0,1 0 1 0 0,-1 0 0 0 0,1 0-1 0 0,-1 0 1 0 0,0 0-1 0 0,1 0 1 0 0,-1 0 0 0 0,1 0-1 0 0,-1 0 1 0 0,0 0 0 0 0,1-1-1 0 0,-1 1 1 0 0,1 0-1 0 0,-1-1 1 0 0,1 1 0 0 0,-1 0-1 0 0,1-1 1 0 0,-1 1-1 0 0,1 0 1 0 0,-1-1 0 0 0,1 1-1 0 0,0-1 1 0 0,-1 1 0 0 0,1-1-1 0 0,0 1 1 0 0,-1-1-1 0 0,1 1 1 0 0,0-1 0 0 0,-1 1-1 0 0,1-1 1 0 0,0 1-1 0 0,0-1 1 0 0,0 0 0 0 0,0 1-1 0 0,0-1 1 0 0,-1 1 0 0 0,1-1-1 0 0,0 0 1 0 0,0 1-1 0 0,0-1 1 0 0,1 1 0 0 0,-1-1-1 0 0,0 0 1 0 0,0 1-1 0 0,0-1 1 0 0,0 1 0 0 0,1-1-1 0 0,-1 1 1 0 0,0-1 0 0 0,0 0-1 0 0,1 1 1 0 0,-1-1-1 0 0,0 1 1 0 0,1-1 0 0 0,-1 1-204 0 0,-42 26 4426 0 0,-327 365-1032 0 0,332-349-3215 0 0,-189 258 986 0 0,215-283-1887 0 0,16-30-4708 0 0,29-24-7599 0 0,-22 34 10839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3:03:51.43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5 764 0 0,'8'-4'9747'0'0,"3"12"-4343"0"0,4 17-2716 0 0,11 39-1929 0 0,-16-12-247 0 0,-1 1 0 0 0,-3 0 0 0 0,-3 1 0 0 0,-2-1-1 0 0,-2 1 1 0 0,-6 34-512 0 0,6-58 62 0 0,-11 50-2084 0 0,9-115-9357 0 0,4 5 5667 0 0,1 14 3526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3:03:51.99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35 5 1200 0 0,'-13'-4'1913'0'0,"-8"4"9265"0"0,27 18-8901 0 0,35 176 1193 0 0,-26-85-2451 0 0,1-22-341 0 0,42 139-475 0 0,-51-305-11073 0 0,-11-2 2797 0 0,4 52 6122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3:03:52.52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 20 96 0 0,'-16'-7'3246'0'0,"16"-6"9851"0"0,16 16-11981 0 0,35 14-303 0 0,-2 3 1 0 0,0 1-1 0 0,-1 3 1 0 0,-1 2-1 0 0,-1 2 1 0 0,6 7-814 0 0,-40-27 161 0 0,65 42 534 0 0,-2 3 1 0 0,-3 3-1 0 0,-3 4 0 0 0,54 58-695 0 0,-84-83-2092 0 0,-39-35 1955 0 0,1 0 0 0 0,0 0 0 0 0,0 1 0 0 0,-1-1 0 0 0,1 0 0 0 0,0 0 0 0 0,-1 0 0 0 0,1 0 0 0 0,0 0 0 0 0,0 0-1 0 0,-1 0 1 0 0,1 0 0 0 0,0 0 0 0 0,-1-1 0 0 0,1 1 0 0 0,0 0 0 0 0,0 0 0 0 0,-1-1 0 0 0,1 1 0 0 0,0 0 0 0 0,-1-1 0 0 0,1 1 0 0 0,-1-1 0 0 0,1 1-1 0 0,-1-1 1 0 0,1 1 0 0 0,-1-1 0 0 0,1 1 0 0 0,-1-1 0 0 0,1 1 0 0 0,-1-1 0 0 0,1 1 0 0 0,-1-1 0 0 0,0 0 0 0 0,1 1 0 0 0,-1-1 0 0 0,0 0 0 0 0,0 0 0 0 0,0 1-1 0 0,1-1 1 0 0,-1 0 0 0 0,0 1 0 0 0,0-1 0 0 0,0 0 0 0 0,0 0 0 0 0,0 1 0 0 0,0-1 0 0 0,0 0 0 0 0,-1 1 0 0 0,1-1 0 0 0,0 0 0 0 0,0 0 0 0 0,0 1 0 0 0,-1-1-1 0 0,1 0 1 0 0,0 1 0 0 0,-1-1 0 0 0,1 1 0 0 0,-1-1 0 0 0,1 0 0 0 0,-1 1 0 0 0,1-1 137 0 0,-21-84-11163 0 0,14 62 9472 0 0,-2-8 57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3:03:53.05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7 432 400 0 0,'-5'8'3025'0'0,"4"1"6620"0"0,18-11-7493 0 0,147-65 2659 0 0,-98 33-4129 0 0,591-238 3363 0 0,-636 258-6452 0 0,-53-19-10845 0 0,-10 15 7654 0 0,17 9 3419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3:03:53.57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13 576 356 0 0,'-2'-2'3379'0'0,"-8"-26"5004"0"0,44-71-2383 0 0,61-39-4536 0 0,-28 45-843 0 0,20-75-307 0 0,-87 166-479 0 0,1 1 1 0 0,-1-1-1 0 0,0 1 1 0 0,1-1-1 0 0,-1 1 1 0 0,0-1-1 0 0,0 1 1 0 0,0-1-1 0 0,0 1 1 0 0,0-1-1 0 0,-1 1 1 0 0,1-1-1 0 0,0 1 1 0 0,-1-1 0 0 0,1 1-1 0 0,-1-1 1 0 0,1 1-1 0 0,-1 0 1 0 0,0-1-1 0 0,0 1 1 0 0,1 0-1 0 0,-1 0 1 0 0,0-1-1 0 0,0 1 1 0 0,0 0-1 0 0,-1 0 1 0 0,1 0 0 0 0,0 0-1 0 0,0 0 1 0 0,0 0-1 0 0,-1 1 1 0 0,1-1-1 0 0,0 0 1 0 0,-1 1-1 0 0,1-1 1 0 0,-1 0-1 0 0,1 1 1 0 0,-1 0-1 0 0,1-1 1 0 0,-1 1-1 0 0,1 0 1 0 0,-1 0 0 0 0,1 0-1 0 0,-1 0 1 0 0,1 0-1 0 0,-1 0 1 0 0,1 0-1 0 0,-1 1 1 0 0,1-1-1 0 0,-1 1 1 0 0,1-1-1 0 0,-2 1 165 0 0,-87 19-9440 0 0,87-19 9357 0 0,-30 10-1706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3:03:54.24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288 436 132 0 0,'-50'-37'13553'0'0,"22"-27"-8970"0"0,24 53-4286 0 0,-107-297 1050 0 0,111 307-1537 0 0,-1 0 0 0 0,1 0 1 0 0,-1 0-1 0 0,1 0 0 0 0,-1 0 1 0 0,1 0-1 0 0,-1 1 0 0 0,0-1 1 0 0,1 0-1 0 0,-1 0 0 0 0,0 1 1 0 0,0-1-1 0 0,0 0 0 0 0,1 1 1 0 0,-1-1-1 0 0,0 1 0 0 0,0-1 0 0 0,0 1 1 0 0,0 0-1 0 0,0-1 0 0 0,0 1 1 0 0,0 0-1 0 0,0 0 0 0 0,0-1 1 0 0,0 1-1 0 0,0 0 0 0 0,0 0 1 0 0,0 0-1 0 0,0 0 0 0 0,0 0 1 0 0,0 1-1 0 0,0-1 0 0 0,0 0 0 0 0,0 0 1 0 0,0 1-1 0 0,0-1 0 0 0,0 1 1 0 0,0-1-1 0 0,0 0 0 0 0,0 1 1 0 0,0 0-1 0 0,0-1 0 0 0,1 1 1 0 0,-1 0-1 0 0,0-1 0 0 0,0 1 1 0 0,1 0-1 0 0,-1 0 0 0 0,0 0 0 0 0,1-1 1 0 0,-1 1-1 0 0,0 1 190 0 0,-37 46-7284 0 0,26-28 5560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3:03:54.90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896 89 340 0 0,'-64'-14'8742'0'0,"33"5"-6671"0"0,-8 0 250 0 0,-92-19 2134 0 0,-70 0-3046 0 0,-53 30 82 0 0,173 1-4951 0 0,-1-1-7117 0 0,72 7 5170 0 0,8-5 4134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3:03:55.5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1410 9 660 0 0,'-37'-8'5550'0'0,"-29"10"-2469"0"0,30 0-1346 0 0,-231 23 5378 0 0,189-10-6849 0 0,1 5 1 0 0,0 2 0 0 0,2 4 0 0 0,-4 5-265 0 0,-402 214-37 0 0,431-224-878 0 0,4-3-3496 0 0,9 5-7523 0 0,33-17 10425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3:03:56.23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1021 1 148 0 0,'-102'65'5044'0'0,"-107"81"-456"0"0,-109 192 122 0 0,224-231-3155 0 0,-155 228 1209 0 0,237-305-2547 0 0,0-1-1075 0 0,2-16-4024 0 0,2-21-4492 0 0,5 5 7608 0 0,0-1 136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21.241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425 12 4 0 0,'-9'-11'6952'0'0,"-11"42"-3061"0"0,-13 179 2874 0 0,19-89-5620 0 0,-64 295-69 0 0,34-206-438 0 0,9 2 1 0 0,10 0-1 0 0,6 51-638 0 0,72 826 6805 0 0,-44-688-6668 0 0,-45-445-13168 0 0,5 3 7754 0 0,-66-54-3251 0 0,51 59 6722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11:18.475"/>
    </inkml:context>
    <inkml:brush xml:id="br0">
      <inkml:brushProperty name="width" value="0.35" units="cm"/>
      <inkml:brushProperty name="height" value="0.35" units="cm"/>
      <inkml:brushProperty name="color" value="#F1E833"/>
    </inkml:brush>
  </inkml:definitions>
  <inkml:trace contextRef="#ctx0" brushRef="#br0">703 3434 312 0 0,'-138'11'21001'0'0,"295"-25"-11819"0"0,86-40-7949 0 0,-119 24-468 0 0,478-61-577 0 0,-164 33-102 0 0,-244 23-86 0 0,-23 1 0 0 0,2 7 0 0 0,2 8 0 0 0,-1 8 0 0 0,5 7 0 0 0,637-35 0 0 0,-589 39 0 0 0,-1 10 0 0 0,48 15 0 0 0,570 86 0 0 0,-619-77 0 0 0,-226-35-39 0 0,1 1 1 0 0,-1 0-1 0 0,1-1 1 0 0,-1 0-1 0 0,1 1 1 0 0,0-1-1 0 0,-1 1 1 0 0,1-1-1 0 0,0 1 0 0 0,0-1 1 0 0,-1 0-1 0 0,1 1 1 0 0,0-1-1 0 0,0 0 1 0 0,0 1-1 0 0,0-1 0 0 0,-1 0 1 0 0,1 1-1 0 0,0-1 1 0 0,0 0-1 0 0,1 1 1 0 0,-1-1-1 0 0,0 0 1 0 0,0 1-1 0 0,0-1 0 0 0,0 0 1 0 0,1 1-1 0 0,-1-1 1 0 0,0 0-1 0 0,0 1 1 0 0,1-1-1 0 0,-1 1 0 0 0,0-1 1 0 0,1 1-1 0 0,-1-1 1 0 0,1 1-1 0 0,-1-1 1 0 0,1 1-1 0 0,-1-1 1 0 0,1 1-1 0 0,-1-1 0 0 0,1 1 1 0 0,0 0-1 0 0,-1-1 1 0 0,1 1-1 0 0,-1 0 1 0 0,1 0-1 0 0,0-1 0 0 0,-1 1 1 0 0,1 0-1 0 0,0 0 1 0 0,-1 0-1 0 0,1 0 1 0 0,0 0-1 0 0,-1 0 1 0 0,1 0-1 0 0,0 0 0 0 0,-1 0 1 0 0,1 0-1 0 0,0 0 1 0 0,-1 0-1 0 0,1 1 1 0 0,0-1-1 0 0,-1 0 1 0 0,1 0-1 0 0,-1 1 0 0 0,1-1 1 0 0,0 0 38 0 0,-46-31-4319 0 0,-68 0-9583 0 0,-4 10 5830 0 0,82 15 6654 0 0,-35-5-696 0 0</inkml:trace>
  <inkml:trace contextRef="#ctx0" brushRef="#br0" timeOffset="10416.201">0 842 168 0 0,'6'49'4976'0'0,"8"30"435"0"0,38-14-3532 0 0,-41-54-1453 0 0,0 0 0 0 0,0 1 0 0 0,-1 0 0 0 0,-1 1 0 0 0,0 0 0 0 0,-1 0 0 0 0,0 0 0 0 0,-1 1 0 0 0,0 1 0 0 0,-1-1 0 0 0,-1 1 0 0 0,-1 0 0 0 0,0 0 0 0 0,0 1 0 0 0,-2-1 0 0 0,0 4-426 0 0,24 78 299 0 0,24 50 232 0 0,88 320 598 0 0,-109-327-325 0 0,7-1 0 0 0,49 123-804 0 0,49 170 1927 0 0,-134-409-7259 0 0,-25-42-3388 0 0,1-16 828 0 0,16 19 5952 0 0</inkml:trace>
  <inkml:trace contextRef="#ctx0" brushRef="#br0" timeOffset="15717.344">119 775 408 0 0,'0'0'1442'0'0,"0"0"161"0"0,0 0 116 0 0,7 1 4630 0 0,22 5-2775 0 0,189 84 1218 0 0,16 5-3742 0 0,366 132 944 0 0,-236-122-1267 0 0,-363-105-710 0 0,-1 1-1 0 0,1-1 1 0 0,-1 1 0 0 0,1-1-1 0 0,0 1 1 0 0,-1-1 0 0 0,1 0-1 0 0,0 1 1 0 0,-1-1 0 0 0,1 0-1 0 0,0 1 1 0 0,-1-1 0 0 0,1 0-1 0 0,0 0 1 0 0,0 0 0 0 0,-1 0-1 0 0,1 0 1 0 0,0 0 0 0 0,0 0-1 0 0,0 0 1 0 0,-1 0 0 0 0,1 0-1 0 0,0 0 1 0 0,0 0 0 0 0,-1 0-1 0 0,1 0 1 0 0,0-1 0 0 0,0 1-1 0 0,-1 0 1 0 0,1-1-1 0 0,0 1 1 0 0,-1-1 0 0 0,1 1-1 0 0,-1 0 1 0 0,1-1 0 0 0,0 1-1 0 0,-1-1 1 0 0,1 0 0 0 0,-1 1-1 0 0,1-1 1 0 0,-1 1 0 0 0,1-1-1 0 0,-1 0 1 0 0,0 1 0 0 0,1-1-1 0 0,-1 0 1 0 0,0 0 0 0 0,0 1-1 0 0,1-1 1 0 0,-1 0 0 0 0,0 0-1 0 0,0 1 1 0 0,0-1 0 0 0,0 0-1 0 0,0 0 1 0 0,0 1 0 0 0,0-1-1 0 0,0 0 1 0 0,0 0 0 0 0,0 0-1 0 0,-1 1 1 0 0,1-1-17 0 0,8-33 7 0 0,165-331-181 0 0,-19-35 348 0 0,-135 343-202 0 0,33-171-312 0 0,-22 169 293 0 0,42 118 46 0 0,150 197 641 0 0,-17-38-119 0 0,-150-168-371 0 0,-8-6 5 0 0,1-2 0 0 0,3-2 0 0 0,1-2-1 0 0,22 11-154 0 0,146 71 172 0 0,-184-199 46 0 0,2 28-212 0 0,2 2 0 0 0,2 1 0 0 0,3 3-1 0 0,1 1 1 0 0,17-10-6 0 0,48-46 21 0 0,198-236-387 0 0,-274 300 340 0 0,1 1-1 0 0,1 2 0 0 0,2 2 0 0 0,1 1 0 0 0,30-15 27 0 0,-16 8-191 0 0,-53 36 190 0 0,-1 1 21 0 0,0 0-7 0 0,0 0-11 0 0,0 0-15 0 0,0 0-6 0 0,0 0-14 0 0,0 0-7 0 0,0 0-16 0 0,0 0-10 0 0,10 43-174 0 0,25 111 342 0 0,-26-123-100 0 0,-3-7 57 0 0,1 0 0 0 0,1-1 0 0 0,0 0 0 0 0,2 0 0 0 0,1-1 0 0 0,1 0 0 0 0,1-1 0 0 0,1 0 0 0 0,1 0-59 0 0,33 35 141 0 0,1-2-55 0 0,-3 2 0 0 0,-2 2 1 0 0,-3 2-1 0 0,14 29-86 0 0,35 76 237 0 0,-87-163-231 0 0,1-1 0 0 0,-1 1-1 0 0,0-1 1 0 0,1 0-1 0 0,-1-1 1 0 0,1 1-1 0 0,-1 0 1 0 0,1-1-1 0 0,-1 0 1 0 0,1 0-1 0 0,-1 0 1 0 0,1 0-1 0 0,-1-1 1 0 0,1 1 0 0 0,-1-1-1 0 0,1 0 1 0 0,-1 0-1 0 0,0 0 1 0 0,1-1-1 0 0,-1 1 1 0 0,0-1-1 0 0,0 1 1 0 0,0-1-1 0 0,0 0 1 0 0,0-1-1 0 0,0 1 1 0 0,-1 0-1 0 0,3-3-4 0 0,0 2-8 0 0,500-344-26 0 0,-61 39 273 0 0,-183 162-266 0 0,-262 146 21 0 0,1 0 0 0 0,-1 0 0 0 0,1 0 0 0 0,-1 0 0 0 0,1 1-1 0 0,-1-1 1 0 0,1 0 0 0 0,-1 1 0 0 0,1-1 0 0 0,-1 0 0 0 0,1 0-1 0 0,-1 1 1 0 0,1-1 0 0 0,0 1 0 0 0,-1-1 0 0 0,1 1 0 0 0,-1-1-1 0 0,1 0 1 0 0,0 1 0 0 0,0-1 0 0 0,-1 1 0 0 0,1-1 0 0 0,0 1-1 0 0,0-1 1 0 0,0 1 0 0 0,-1 0 0 0 0,1-1 0 0 0,0 1 0 0 0,0-1-1 0 0,0 1 1 0 0,0-1 0 0 0,0 1 0 0 0,0 0 0 0 0,0-1-1 0 0,0 1 1 0 0,0-1 0 0 0,0 1 0 0 0,1-1 0 0 0,-1 1 0 0 0,0-1-1 0 0,0 1 1 0 0,0-1 0 0 0,1 1 0 0 0,-1-1 0 0 0,0 1 0 0 0,1-1-1 0 0,-1 1 1 0 0,0-1 0 0 0,1 1 0 0 0,-1-1 0 0 0,1 0 0 0 0,-1 1-1 0 0,0-1 1 0 0,1 0 0 0 0,-1 1 0 0 0,1-1 0 0 0,-1 0 0 0 0,1 0-1 0 0,-1 1 1 0 0,1-1 0 0 0,-1 0 0 0 0,1 0 0 0 0,0 0 0 0 0,-1 0-1 0 0,1 0 1 0 0,-1 1 0 0 0,1-1 0 0 0,-1 0 0 0 0,1 0 5 0 0,-7 13 31 0 0,4-2 42 0 0,2-10-67 0 0,12 46 15 0 0,-4 170 89 0 0,-14 53 53 0 0,-13 77 873 0 0,21-314-841 0 0,3 12-65 0 0,-2-1 0 0 0,-2 1-1 0 0,-2-1 1 0 0,-2 1-1 0 0,-8 40-129 0 0,-17 89 428 0 0,-22 158-238 0 0,15-52 372 0 0,16-10-102 0 0,-23-21 461 0 0,47-183-895 0 0,-69-48-21588 0 0,29-22 13259 0 0,23 0 6498 0 0</inkml:trace>
  <inkml:trace contextRef="#ctx0" brushRef="#br0" timeOffset="25940.935">812 1410 1384 0 0,'-88'-93'13388'0'0,"129"101"-9546"0"0,-24 0-3643 0 0,82 42 120 0 0,3-5 0 0 0,1-4 0 0 0,2-5 0 0 0,25 2-319 0 0,-128-37 0 0 0,31 7 9 0 0,-49-10-5 0 0,-124-25 130 0 0,58 7-61 0 0,-2 4 0 0 0,0 3 0 0 0,-1 4 0 0 0,0 4 0 0 0,0 4 0 0 0,0 3 0 0 0,-71 11-73 0 0,104 4 357 0 0,52-17-348 0 0,1 0-1 0 0,0 0 0 0 0,0 0 1 0 0,-1 0-1 0 0,1 0 1 0 0,0 0-1 0 0,-1 0 1 0 0,1 0-1 0 0,0 0 0 0 0,0 1 1 0 0,-1-1-1 0 0,1 0 1 0 0,0 0-1 0 0,-1 0 0 0 0,1 1 1 0 0,0-1-1 0 0,-1 0 1 0 0,1 1-1 0 0,-1-1 0 0 0,1 1 1 0 0,0-1-1 0 0,-1 1 1 0 0,1-1-1 0 0,-1 1 0 0 0,1-1 1 0 0,-1 1-1 0 0,0-1 1 0 0,1 1-1 0 0,-1 0 0 0 0,0-1 1 0 0,1 1-1 0 0,-1 0 1 0 0,0-1-1 0 0,0 1 0 0 0,1 0 1 0 0,-1-1-1 0 0,0 1 1 0 0,0 0-1 0 0,0-1 1 0 0,0 1-1 0 0,0 0 0 0 0,0 0 1 0 0,0-1-1 0 0,0 1 1 0 0,0 0-1 0 0,0-1 0 0 0,-1 1 1 0 0,1 0-1 0 0,0 0 1 0 0,0-1-1 0 0,-1 1 0 0 0,1-1 1 0 0,0 1-1 0 0,-1 0 1 0 0,1-1-1 0 0,-1 1 0 0 0,1-1 1 0 0,-1 1-1 0 0,1-1 1 0 0,-1 1-1 0 0,1-1 0 0 0,-1 1 1 0 0,1-1-1 0 0,-1 1 1 0 0,0-1-1 0 0,1 0 0 0 0,-1 1 1 0 0,1-1-1 0 0,-1 0 1 0 0,0 0-9 0 0,28 8 62 0 0,-1-2 1 0 0,2-2-1 0 0,-1 0 1 0 0,1-2-1 0 0,-1 0 0 0 0,1-2 1 0 0,-1-2-1 0 0,1 0 1 0 0,8-3-63 0 0,13 1 27 0 0,473-51-1084 0 0,-464 42 744 0 0,-100 4 284 0 0,19 7 56 0 0,-50-5 40 0 0,0-2-1 0 0,1-3 1 0 0,0-4-1 0 0,-5-5-66 0 0,-2-3-8 0 0,-154-70 38 0 0,0-71-149 0 0,152 71 42 0 0,101 102 128 0 0,6 27 58 0 0,-2 2 0 0 0,-1 0 1 0 0,-3 1-1 0 0,0 1 1 0 0,-3 1-1 0 0,-1 0 1 0 0,2 15-110 0 0,13 29 45 0 0,243 739 57 0 0,-241-748-62 0 0,-13-124-165 0 0,39-426-1299 0 0,2 127 1142 0 0,-46 426 687 0 0,-7 157 694 0 0,11 0 0 0 0,34 153-1099 0 0,-48-360 60 0 0,42 109 86 0 0,-46-136-148 0 0,0 0 0 0 0,0 0 1 0 0,0-1-1 0 0,0 1 0 0 0,1-1 0 0 0,-1 1 0 0 0,0-1 1 0 0,0 0-1 0 0,0 1 0 0 0,1-1 0 0 0,-1 0 0 0 0,0 0 0 0 0,0 0 1 0 0,1 1-1 0 0,-1-1 0 0 0,0-1 0 0 0,0 1 0 0 0,1 0 1 0 0,-1 0-1 0 0,0 0 0 0 0,0-1 0 0 0,0 1 0 0 0,1-1 0 0 0,-1 1 1 0 0,0-1-1 0 0,0 1 0 0 0,0-1 0 0 0,0 0 0 0 0,0 1 1 0 0,0-1-1 0 0,0 0 0 0 0,0 0 0 0 0,0 0 0 0 0,0 0 0 0 0,0 0 1 0 0,-1 0-1 0 0,1 0 0 0 0,0 0 0 0 0,-1 0 0 0 0,1 0 1 0 0,-1 0-1 0 0,1 0 0 0 0,-1 0 0 0 0,1-1 0 0 0,-1 1 0 0 0,0 0 1 0 0,0 0-1 0 0,0-1 0 0 0,1 1 0 0 0,-1-1 2 0 0,23-66-260 0 0,-16 9-32 0 0,-4 0 0 0 0,-1 0 0 0 0,-4-1 0 0 0,-2 1 1 0 0,-2 1-1 0 0,-3-1 0 0 0,-12-37 292 0 0,18 79-26 0 0,-12-72-96 0 0,-51-184 94 0 0,66 274 33 0 0,-1 0 0 0 0,1 0 1 0 0,0 0-1 0 0,-1 0 0 0 0,1 0 0 0 0,-1 0 1 0 0,1 0-1 0 0,-1 0 0 0 0,1 0 0 0 0,-1-1 1 0 0,0 1-1 0 0,1 0 0 0 0,-1 0 0 0 0,0-1 1 0 0,0 1-1 0 0,0 0 0 0 0,1-1 0 0 0,-1 1 1 0 0,0-1-1 0 0,0 1 0 0 0,0-1 0 0 0,0 0 1 0 0,0 1-1 0 0,0-1 0 0 0,0 0 0 0 0,0 1 1 0 0,0-1-1 0 0,0 0 0 0 0,0 0 0 0 0,0 0 1 0 0,0 0-1 0 0,0 0 0 0 0,-1 0 1 0 0,1 0-1 0 0,0-1 0 0 0,0 1 0 0 0,0 0 1 0 0,0 0-1 0 0,0-1 0 0 0,0 1 0 0 0,1-1 1 0 0,-1 1-1 0 0,0-1 0 0 0,0 1 0 0 0,0-1 1 0 0,0 0-1 0 0,0 1 0 0 0,1-1 0 0 0,-1 0 1 0 0,0 0-1 0 0,1 1 0 0 0,-1-1 0 0 0,0 0 1 0 0,1 0-1 0 0,-1 0 0 0 0,1 0 0 0 0,-1 0 1 0 0,1 0-1 0 0,0 0 0 0 0,-1 0 0 0 0,1 0 1 0 0,0 0-1 0 0,0 0 0 0 0,0 0 0 0 0,0 0 1 0 0,0 0-1 0 0,0 0-5 0 0,-13 40 142 0 0,3 1 1 0 0,1 0-1 0 0,3 0 1 0 0,0 1 0 0 0,3-1-1 0 0,1 1 1 0 0,4 32-143 0 0,-2-19 144 0 0,-1-6-18 0 0,-3 41 161 0 0,4-1-1 0 0,4 1 1 0 0,3-1 0 0 0,5-1-1 0 0,11 39-286 0 0,-22-126 3 0 0,-1-1 0 0 0,0 1 0 0 0,1 0 0 0 0,-1 0 0 0 0,1-1 0 0 0,-1 1-1 0 0,0 0 1 0 0,1 0 0 0 0,-1 0 0 0 0,1 0 0 0 0,-1 0 0 0 0,1 0-1 0 0,-1-1 1 0 0,0 1 0 0 0,1 0 0 0 0,-1 0 0 0 0,1 0 0 0 0,-1 1-1 0 0,1-1 1 0 0,-1 0 0 0 0,1 0 0 0 0,-1 0 0 0 0,1 0 0 0 0,-1 0-1 0 0,0 0 1 0 0,1 1 0 0 0,-1-1 0 0 0,1 0 0 0 0,-1 0 0 0 0,0 1 0 0 0,1-1-1 0 0,-1 0 1 0 0,0 0 0 0 0,1 1 0 0 0,-1-1 0 0 0,0 1 0 0 0,1-1-1 0 0,-1 0 1 0 0,0 1 0 0 0,0-1 0 0 0,0 0 0 0 0,1 1 0 0 0,-1-1-1 0 0,0 1 1 0 0,0-1 0 0 0,0 1 0 0 0,0-1 0 0 0,0 1 0 0 0,0-1-3 0 0,10-48 39 0 0,-10 43-44 0 0,3-43-226 0 0,-2 0 1 0 0,-2 0-1 0 0,-2 1 1 0 0,-3-1-1 0 0,-1 1 1 0 0,-6-15 230 0 0,0-9-227 0 0,-32-136 38 0 0,45 208 188 0 0,1-1 0 0 0,-1 1 1 0 0,0 0-1 0 0,0-1 0 0 0,0 1 0 0 0,0-1 1 0 0,0 1-1 0 0,-1 0 0 0 0,1-1 0 0 0,0 1 1 0 0,0-1-1 0 0,0 1 0 0 0,0 0 0 0 0,-1-1 1 0 0,1 1-1 0 0,0-1 0 0 0,0 1 0 0 0,-1-1 1 0 0,1 1-1 0 0,-1-1 0 0 0,1 1 0 0 0,0-1 1 0 0,-1 1-1 0 0,1-1 0 0 0,-1 0 0 0 0,1 1 1 0 0,-1-1-1 0 0,1 0 0 0 0,-1 1 0 0 0,1-1 1 0 0,-1 0-1 0 0,1 0 0 0 0,-1 1 0 0 0,0-1 1 0 0,1 0-1 0 0,-1 0 0 0 0,1 0 0 0 0,-1 0 1 0 0,0 0-1 0 0,1 0 0 0 0,-1 0 0 0 0,1 0 1 0 0,-1 0-1 0 0,0 0 0 0 0,1 0 0 0 0,-1 0 1 0 0,1 0-1 0 0,-1-1 0 0 0,1 1 0 0 0,-1 0 1 0 0,0 0-1 0 0,1-1 0 0 0,-1 1 0 0 0,1 0 1 0 0,-1-1-1 0 0,1 1 0 0 0,-1 0 0 0 0,1-1 1 0 0,0 1-1 0 0,-1-1 0 0 0,1 1 1 0 0,-12 58 98 0 0,7 23 280 0 0,3 0 0 0 0,4 0 0 0 0,4-1 0 0 0,11 57-378 0 0,-16-134 9 0 0,0 12 47 0 0,0 6 13 0 0,0 1-1 0 0,2-1 0 0 0,0 1 1 0 0,1-1-1 0 0,1 0 1 0 0,1-1-1 0 0,1 1 0 0 0,1-1 1 0 0,1 0-1 0 0,1-1 0 0 0,0 0 1 0 0,1-1-1 0 0,1 0 0 0 0,5 6-68 0 0,-14-23 4 0 0,-1 1 0 0 0,0 0-1 0 0,1-1 1 0 0,-1 0 0 0 0,1 1-1 0 0,0-1 1 0 0,-1 0 0 0 0,1 0-1 0 0,0 0 1 0 0,0-1 0 0 0,-1 1-1 0 0,1-1 1 0 0,0 1 0 0 0,0-1-1 0 0,0 0 1 0 0,0 0 0 0 0,0 0-1 0 0,-1-1 1 0 0,1 1 0 0 0,0-1-1 0 0,0 1 1 0 0,0-1 0 0 0,-1 0-1 0 0,1 0 1 0 0,0 0 0 0 0,-1 0-1 0 0,1-1 1 0 0,-1 1 0 0 0,1-1-1 0 0,-1 0 1 0 0,0 1 0 0 0,0-1-1 0 0,1 0 1 0 0,-2 0 0 0 0,1-1-1 0 0,0 1 1 0 0,1-1-4 0 0,63-94-115 0 0,-63 92 104 0 0,168-407-1270 0 0,-141 320 1198 0 0,5 1 1 0 0,3 1-1 0 0,4 3 0 0 0,22-30 83 0 0,-60 111-3 0 0,-2 2 0 0 0,-1 0-1 0 0,1 1 1 0 0,0-1-1 0 0,0 1 1 0 0,0-1-1 0 0,0 1 1 0 0,1 0-1 0 0,0 0 0 0 0,-1 0 1 0 0,1 0-1 0 0,0 0 1 0 0,0 1-1 0 0,1-1 1 0 0,-1 1-1 0 0,0 0 1 0 0,1 0-1 0 0,0 0 1 0 0,-1 0-1 0 0,1 1 1 0 0,0-1-1 0 0,0 1 0 0 0,1 0 4 0 0,10 85-174 0 0,-25 19 338 0 0,-5-1-1 0 0,-4-1 1 0 0,-5-1-1 0 0,-3 0 1 0 0,-14 21-164 0 0,-30 129 813 0 0,71-250-812 0 0,0-1 0 0 0,1 1 0 0 0,-1 0 0 0 0,0-1 0 0 0,1 1 0 0 0,-1 0 1 0 0,1-1-1 0 0,-1 1 0 0 0,0 0 0 0 0,1 0 0 0 0,-1 0 0 0 0,1-1 0 0 0,-1 1 1 0 0,1 0-1 0 0,-1 0 0 0 0,0 0 0 0 0,1 0 0 0 0,-1 0 0 0 0,1 0 0 0 0,-1 0 1 0 0,1 0-1 0 0,-1 0 0 0 0,1 0 0 0 0,-1 0 0 0 0,1 0 0 0 0,-1 0 0 0 0,1 0 1 0 0,-1 0-1 0 0,0 0 0 0 0,1 1 0 0 0,-1-1 0 0 0,1 0 0 0 0,-1 0 0 0 0,0 1 1 0 0,1-1-1 0 0,-1 0 0 0 0,1 0 0 0 0,-1 1 0 0 0,0-1 0 0 0,1 0 0 0 0,-1 1 1 0 0,0-1-1 0 0,0 1 0 0 0,1-1 0 0 0,-1 0 0 0 0,0 1 0 0 0,0-1 0 0 0,0 1 1 0 0,1-1-1 0 0,-1 1 0 0 0,0-1 0 0 0,0 0 0 0 0,0 1 0 0 0,0-1 0 0 0,0 1 1 0 0,0-1-1 0 0,0 1-1 0 0,30-40-119 0 0,-29 37 109 0 0,342-592-3447 0 0,-21 146 3265 0 0,-291 420 206 0 0,-27 45 39 0 0,-266 402 640 0 0,152-250 448 0 0,-9-5 0 0 0,-6-5 0 0 0,-40 30-1141 0 0,135-164 228 0 0,22-46-72 0 0,35-43-672 0 0,2 0 0 0 0,2 2 0 0 0,4 1 0 0 0,26-33 516 0 0,-7 7-485 0 0,447-698-751 0 0,-474 720 1262 0 0,-54 83 53 0 0,-54 73 513 0 0,3 5 0 0 0,5 2-1 0 0,-25 50-591 0 0,51-77 408 0 0,-26 43 202 0 0,79-107-510 0 0,17-26-74 0 0,46-57-390 0 0,-3-2 0 0 0,-4-3 0 0 0,-4-2 1 0 0,-3-3-1 0 0,-4-3 0 0 0,-4-1 0 0 0,13-43 364 0 0,-33 37 204 0 0,-29 95-188 0 0,0 0 1 0 0,-1 0-1 0 0,1 1 1 0 0,0-1-1 0 0,-1 1 1 0 0,1-1-1 0 0,0 1 1 0 0,-1 0-1 0 0,1 0 0 0 0,-1 0 1 0 0,1 0-1 0 0,0 0 1 0 0,-1 1-1 0 0,1-1 1 0 0,-1 1-1 0 0,1 0 1 0 0,0-1-1 0 0,0 1 0 0 0,-1 0 1 0 0,1 0-1 0 0,0 1 1 0 0,0-1-1 0 0,0 0 1 0 0,0 1-1 0 0,0-1 1 0 0,1 1-1 0 0,-3 1-16 0 0,-34 27 255 0 0,0 1 1 0 0,2 1-1 0 0,2 3 0 0 0,1 0 1 0 0,1 3-1 0 0,-8 15-255 0 0,124-168 99 0 0,-56 72-200 0 0,-1-1 1 0 0,-2-1 0 0 0,-3-1-1 0 0,-1-1 1 0 0,-3-1 0 0 0,-1 0-1 0 0,-3-2 1 0 0,-2 1 0 0 0,-2-2-1 0 0,-2 1 1 0 0,-3-1-1 0 0,-2 0 1 0 0,-2-4 100 0 0,-1 57 7 0 0,-1-1 0 0 0,0 0 0 0 0,0 0-1 0 0,0 0 1 0 0,0 0 0 0 0,0 0 0 0 0,0 0 0 0 0,-1 0 0 0 0,1 0 0 0 0,0 0-1 0 0,0-1 1 0 0,-1 1 0 0 0,1 0 0 0 0,0-1 0 0 0,-1 1 0 0 0,1-1 0 0 0,-1 0-1 0 0,1 1 1 0 0,-1-1 0 0 0,1 0 0 0 0,-1 0 0 0 0,1 0 0 0 0,-1 0 0 0 0,1 0-1 0 0,-1 0 1 0 0,1 0 0 0 0,0-1 0 0 0,-1 1 0 0 0,1 0 0 0 0,-1-1-1 0 0,1 1 1 0 0,-1-1 0 0 0,1 0 0 0 0,0 1 0 0 0,0-1 0 0 0,-1 0 0 0 0,1 0-1 0 0,0 0 1 0 0,0 0 0 0 0,0 0 0 0 0,0 0 0 0 0,0 0 0 0 0,0 0 0 0 0,0 0-1 0 0,0 0 1 0 0,0-1 0 0 0,1 1 0 0 0,-1 0 0 0 0,0-1 0 0 0,1 1-1 0 0,-1 0 1 0 0,1-1 0 0 0,0 1 0 0 0,-1-1 0 0 0,1 1 0 0 0,0-1 0 0 0,0 1-1 0 0,0-1 1 0 0,0 1 0 0 0,0-1 0 0 0,0 1 0 0 0,0-1 0 0 0,0 1 0 0 0,1 0-1 0 0,-1-2-6 0 0,-15 31 117 0 0,0 0-1 0 0,2 0 1 0 0,1 1-1 0 0,1 1 1 0 0,2 0-1 0 0,0 1 1 0 0,3 0-1 0 0,0 0 1 0 0,2 0-1 0 0,1 0 1 0 0,2 1-1 0 0,1 0 1 0 0,3 20-117 0 0,-3-48 6 0 0,-1 0 1 0 0,1 1 0 0 0,1-1-1 0 0,-1 0 1 0 0,0 0 0 0 0,1 1 0 0 0,0-1-1 0 0,0 0 1 0 0,0 0 0 0 0,1 0-1 0 0,0 0 1 0 0,-1 0 0 0 0,1 0 0 0 0,0 0-1 0 0,1-1 1 0 0,-1 1 0 0 0,1-1-1 0 0,-1 0 1 0 0,1 1 0 0 0,0-1 0 0 0,1-1-1 0 0,-1 1 1 0 0,0 0 0 0 0,1-1-1 0 0,-1 1 1 0 0,1-1 0 0 0,0 0 0 0 0,0 0-1 0 0,0-1 1 0 0,0 1 0 0 0,0-1-1 0 0,0 0 1 0 0,0 0 0 0 0,0 0 0 0 0,0 0-1 0 0,1-1 1 0 0,-1 0 0 0 0,0 0-1 0 0,1 0 1 0 0,-1 0 0 0 0,0-1 0 0 0,0 0-1 0 0,0 0 1 0 0,5-1-7 0 0,4-4-79 0 0,0-1 0 0 0,0-1 0 0 0,0 0 0 0 0,-1-1 0 0 0,0 0 0 0 0,-1-1-1 0 0,0 0 1 0 0,0-1 0 0 0,-1 0 0 0 0,-1 0 0 0 0,0-1 0 0 0,0-1 0 0 0,-1 1 0 0 0,-1-1 0 0 0,0-1 0 0 0,4-10 79 0 0,66-237-1059 0 0,-67 216 1072 0 0,-8 36-18 0 0,13-45-44 0 0,-15 54 50 0 0,0-1 0 0 0,1 1 0 0 0,-1-1 0 0 0,0 0-1 0 0,1 1 1 0 0,-1-1 0 0 0,0 1 0 0 0,1-1 0 0 0,-1 0 0 0 0,1 1 0 0 0,-1-1-1 0 0,1 1 1 0 0,-1 0 0 0 0,1-1 0 0 0,-1 1 0 0 0,1-1 0 0 0,-1 1-1 0 0,1 0 1 0 0,-1-1 0 0 0,1 1 0 0 0,0 0 0 0 0,-1 0 0 0 0,1-1 0 0 0,0 1-1 0 0,-1 0 1 0 0,1 0 0 0 0,0 0 0 0 0,-1 0 0 0 0,1 0 0 0 0,0 0 0 0 0,-1 0-1 0 0,1 0 1 0 0,0 0 0 0 0,-1 0 0 0 0,1 0 0 0 0,0 0 0 0 0,-1 1-1 0 0,1-1 1 0 0,0 0 0 0 0,-1 1 0 0 0,1-1 0 0 0,-1 0 0 0 0,1 1 0 0 0,0-1-1 0 0,-1 0 1 0 0,1 1 0 0 0,-1-1 0 0 0,1 1 0 0 0,-1-1 0 0 0,0 1-1 0 0,1-1 1 0 0,-1 1 0 0 0,1-1 0 0 0,-1 1 0 0 0,0 0 0 0 0,0-1 0 0 0,1 1-1 0 0,-1 0 1 0 0,0-1 0 0 0,0 1 0 0 0,0 0 0 0 0,1-1 0 0 0,-1 1 0 0 0,0 0-1 0 0,0-1 1 0 0,0 1 0 0 0,0 0 0 0 0,0-1 0 0 0,-1 1-1 0 0,22 47 109 0 0,1-1 0 0 0,2-1 0 0 0,2-2-1 0 0,2 0 1 0 0,2-2 0 0 0,2-1 0 0 0,2-1 0 0 0,1-2 0 0 0,2-2 0 0 0,1-1 0 0 0,2-2 0 0 0,1-1 0 0 0,37 19-109 0 0,-74-48-9 0 0,0-1 0 0 0,1 0 0 0 0,0 1 1 0 0,-1-2-1 0 0,1 1 0 0 0,0-1 0 0 0,0 1 0 0 0,-1-1 1 0 0,1-1-1 0 0,0 1 0 0 0,0-1 0 0 0,0 0 0 0 0,0 0 1 0 0,0 0-1 0 0,0 0 0 0 0,0-1 0 0 0,0 0 0 0 0,0 0 0 0 0,0-1 1 0 0,0 1-1 0 0,-1-1 0 0 0,1 0 0 0 0,0-1 9 0 0,-5-1-12 0 0,0-1-1 0 0,-1 0 0 0 0,0 1 1 0 0,0-1-1 0 0,0 1 0 0 0,-1-1 1 0 0,0 1-1 0 0,1-1 0 0 0,-2 1 1 0 0,1 0-1 0 0,0 0 0 0 0,-1 0 1 0 0,0 0-1 0 0,1 1 0 0 0,-2-1 1 0 0,1 1-1 0 0,0-1 0 0 0,-1 1 1 0 0,1 0-1 0 0,-1 0 0 0 0,0 1 1 0 0,0-1-1 0 0,0 1 1 0 0,-5-2 12 0 0,6 1-12 0 0,-8-5 37 0 0,-1 0-1 0 0,0 0 0 0 0,0 1 0 0 0,-1 1 0 0 0,0 0 0 0 0,0 1 0 0 0,0 0 1 0 0,-1 1-1 0 0,1 1 0 0 0,-1 0 0 0 0,0 0 0 0 0,0 2 0 0 0,0-1 0 0 0,0 2 0 0 0,0 0 1 0 0,0 1-1 0 0,0 0 0 0 0,0 1 0 0 0,0 1 0 0 0,0 0 0 0 0,0 1 0 0 0,1 0 0 0 0,0 1 1 0 0,0 1-1 0 0,0 0 0 0 0,0 0 0 0 0,1 1 0 0 0,0 1 0 0 0,1 0 0 0 0,0 1 0 0 0,0 0 1 0 0,-2 3-25 0 0,8-9 27 0 0,0 0 1 0 0,0 1 0 0 0,1-1-1 0 0,-1 1 1 0 0,1 0 0 0 0,-1 0 0 0 0,1 0-1 0 0,1 1 1 0 0,-1 0 0 0 0,1-1-1 0 0,-1 1 1 0 0,1 0 0 0 0,1 1 0 0 0,-1-1-1 0 0,1 0 1 0 0,0 1 0 0 0,0-1-1 0 0,0 1 1 0 0,1 0 0 0 0,0 0-1 0 0,0-1 1 0 0,1 1 0 0 0,-1 0 0 0 0,1 0-1 0 0,1 0 1 0 0,-1 0 0 0 0,1 0-1 0 0,0-1 1 0 0,0 1 0 0 0,1 0 0 0 0,-1 0-1 0 0,1-1 1 0 0,0 1 0 0 0,1-1-1 0 0,0 0 1 0 0,0 0 0 0 0,0 0 0 0 0,0 0-1 0 0,1 0 1 0 0,-1-1 0 0 0,5 5-28 0 0,12-2-1 0 0,-1 1 0 0 0,2-2 0 0 0,-1-1 0 0 0,1-1-1 0 0,-1 0 1 0 0,1-1 0 0 0,0-2 0 0 0,0 0 0 0 0,1-1 0 0 0,-1-1 0 0 0,0-1 0 0 0,-1-1 0 0 0,1-1 0 0 0,0 0 0 0 0,-1-2 0 0 0,11-5 1 0 0,47-6-488 0 0,-1-5 1 0 0,-1-2-1 0 0,-1-4 0 0 0,41-22 488 0 0,-116 50-8 0 0,1 0 1 0 0,0 0-1 0 0,-1 0 0 0 0,1 0 1 0 0,0 0-1 0 0,-1 0 0 0 0,1 0 1 0 0,0 0-1 0 0,-1 0 0 0 0,1 0 1 0 0,0 0-1 0 0,-1 0 0 0 0,1 0 1 0 0,0 0-1 0 0,-1-1 0 0 0,1 1 1 0 0,-1 0-1 0 0,1-1 0 0 0,-1 1 1 0 0,1 0-1 0 0,0-1 0 0 0,-1 1 1 0 0,1-1-1 0 0,-1 1 0 0 0,1 0 1 0 0,-1-1-1 0 0,0 0 0 0 0,1 1 1 0 0,-1-1-1 0 0,1 1 0 0 0,-1-1 1 0 0,0 1-1 0 0,0-1 0 0 0,1 0 1 0 0,-1 1-1 0 0,0-1 0 0 0,0 1 1 0 0,0-1-1 0 0,0 0 0 0 0,1 1 1 0 0,-1-1-1 0 0,0 0 0 0 0,0 1 1 0 0,0-1-1 0 0,0 0 0 0 0,-1 1 1 0 0,1-1-1 0 0,0 0 0 0 0,0 1 1 0 0,0-1-1 0 0,0 0 0 0 0,-1 1 1 0 0,1-1-1 0 0,0 1 0 0 0,-1-1 1 0 0,1 0-1 0 0,0 1 0 0 0,-1-1 1 0 0,1 1-1 0 0,-1-1 0 0 0,1 1 1 0 0,-1-1-1 0 0,1 1 8 0 0,-47-6-172 0 0,-48 18 256 0 0,0 5 0 0 0,1 4-1 0 0,2 4 1 0 0,0 4-1 0 0,2 3 1 0 0,-15 12-84 0 0,-370 167 2587 0 0,-337 209-2587 0 0,691-345 368 0 0,165-75-412 0 0,1077-337-2533 0 0,-347 142 195 0 0,-688 186 1916 0 0,-87 9 461 0 0,1 0 0 0 0,-1 0 1 0 0,1 0-1 0 0,-1 0 0 0 0,0 0 0 0 0,1 0 1 0 0,-1 0-1 0 0,1 0 0 0 0,-1 1 1 0 0,1-1-1 0 0,-1 0 0 0 0,0 0 1 0 0,1 1-1 0 0,-1-1 0 0 0,1 0 1 0 0,-1 1-1 0 0,1-1 0 0 0,0 0 1 0 0,-1 1-1 0 0,1-1 0 0 0,-1 1 1 0 0,1-1-1 0 0,0 1 0 0 0,-1-1 0 0 0,1 1 1 0 0,0-1-1 0 0,-1 1 0 0 0,1-1 1 0 0,0 1-1 0 0,0-1 0 0 0,0 1 1 0 0,-1-1-1 0 0,1 1 0 0 0,0 0 1 0 0,0-1-1 0 0,0 1 0 0 0,0-1 1 0 0,0 1-1 0 0,0 0 0 0 0,0-1 1 0 0,0 1-1 0 0,0-1 0 0 0,1 1 1 0 0,-1 0-1 0 0,0-1 0 0 0,0 1 0 0 0,0-1 1 0 0,1 1-1 0 0,-1-1 0 0 0,0 1 1 0 0,1-1-1 0 0,-1 1 0 0 0,0-1 1 0 0,1 1-1 0 0,-1-1 0 0 0,1 0 1 0 0,-1 1-1 0 0,1-1 0 0 0,-1 1 1 0 0,0-1-1 0 0,1 0 0 0 0,0 1 1 0 0,-1-1-1 0 0,1 0 0 0 0,-1 0 0 0 0,1 0 1 0 0,-1 1-1 0 0,1-1 5 0 0,-49 31-5 0 0,-577 253 1637 0 0,-256 109 1801 0 0,785-360-2835 0 0,113-48-328 0 0,81-32-307 0 0,1 5-1 0 0,2 4 1 0 0,73-16 37 0 0,-99 31-102 0 0,102-33-850 0 0,1 9-1 0 0,3 7 1 0 0,129-10 952 0 0,-168 54-1484 0 0,-140-1 1463 0 0,-2 0 0 0 0,1-1 0 0 0,0 1 0 0 0,-1-1 0 0 0,1 1 0 0 0,-1 0 0 0 0,0-1 0 0 0,1 1 0 0 0,-1 0 0 0 0,-1-1 0 0 0,1 1 0 0 0,0 0 0 0 0,-1-1 0 0 0,1 1 0 0 0,-1 0 0 0 0,0-1-1 0 0,0 1 1 0 0,0-1 0 0 0,0 1 0 0 0,0-1 0 0 0,-1 0 0 0 0,1 1 0 0 0,-1-1 0 0 0,1 0 0 0 0,-1 0 0 0 0,0 0 0 0 0,0 0 0 0 0,0 0 0 0 0,0-1 0 0 0,0 1 0 0 0,0 0 0 0 0,0-1 0 0 0,-1 0 0 0 0,1 1 0 0 0,-1-1 0 0 0,1 0-1 0 0,-1 0 1 0 0,1 0 0 0 0,-1-1 0 0 0,-1 1 21 0 0,2 0-9 0 0,-82 51 230 0 0,-3-5 1 0 0,-1-3-1 0 0,-2-4 0 0 0,-8-2-221 0 0,11-3 321 0 0,-1232 462 4338 0 0,1254-481-4214 0 0,130-58-78 0 0,85-25-920 0 0,3 8 1 0 0,2 6-1 0 0,3 7 0 0 0,116-17 553 0 0,-255 60-179 0 0,-6-1 28 0 0,0 2-1 0 0,0 0 1 0 0,0 0-1 0 0,0 1 0 0 0,1 0 1 0 0,-1 1-1 0 0,1 1 0 0 0,-1 0 1 0 0,0 1-1 0 0,0 1 0 0 0,4 1 152 0 0,-15-4-12 0 0,-1 1-1 0 0,0 0 1 0 0,0-1-1 0 0,0 1 0 0 0,0 0 1 0 0,0 0-1 0 0,0 0 1 0 0,0 0-1 0 0,0 0 0 0 0,0 0 1 0 0,-1 0-1 0 0,1 0 1 0 0,0 0-1 0 0,-1 0 0 0 0,1 0 1 0 0,-1 1-1 0 0,1-1 1 0 0,-1 0-1 0 0,1 0 0 0 0,-1 1 1 0 0,0-1-1 0 0,0 0 1 0 0,1 0-1 0 0,-1 1 0 0 0,0-1 1 0 0,0 0-1 0 0,0 1 1 0 0,-1-1-1 0 0,1 0 0 0 0,0 1 1 0 0,0-1-1 0 0,-1 0 1 0 0,1 0-1 0 0,-1 0 0 0 0,1 1 1 0 0,-1-1-1 0 0,1 0 1 0 0,-1 0-1 0 0,0 0 0 0 0,0 0 1 0 0,1 0-1 0 0,-1 0 0 0 0,0 0 1 0 0,0 0-1 0 0,0 0 1 0 0,0 0-1 0 0,0 0 0 0 0,0-1 1 0 0,0 1-1 0 0,-1 0 13 0 0,-59 47-40 0 0,59-46 33 0 0,-94 53 274 0 0,-2-4-1 0 0,-3-5 1 0 0,-1-4-1 0 0,-101 27-266 0 0,134-46 272 0 0,-280 82 1796 0 0,406-151-1699 0 0,34 1-929 0 0,3 4-1 0 0,1 4 1 0 0,1 4-1 0 0,2 5 1 0 0,29-2 560 0 0,-56 28-1154 0 0,-71 4 1137 0 0,0 0 1 0 0,0 0-1 0 0,0 0 1 0 0,-1 0-1 0 0,1 1 1 0 0,0-1-1 0 0,-1 0 0 0 0,0 0 1 0 0,1 0-1 0 0,-1 0 1 0 0,0-1-1 0 0,0 1 1 0 0,0 0-1 0 0,0 0 1 0 0,-1 0-1 0 0,1-1 1 0 0,0 1-1 0 0,-1-1 1 0 0,1 1-1 0 0,-1-1 1 0 0,1 1-1 0 0,-1-1 0 0 0,0 0 1 0 0,0 0-1 0 0,0 0 1 0 0,1 0-1 0 0,-1 0 1 0 0,0 0-1 0 0,0-1 1 0 0,-1 1 16 0 0,-69 36 91 0 0,-1-3 0 0 0,-2-3 1 0 0,-1-3-1 0 0,-1-4 0 0 0,-1-4 1 0 0,-1-2-1 0 0,-75 5-91 0 0,129-18 113 0 0,0 0 0 0 0,-1-2 0 0 0,0-1 0 0 0,1-2 0 0 0,-1 0 0 0 0,0-1 0 0 0,1-2 0 0 0,-1 0 0 0 0,1-2 0 0 0,-12-4-113 0 0,38 9 6 0 0,-1 0 0 0 0,1 0 0 0 0,-1 0 0 0 0,1 0 0 0 0,0 0 0 0 0,-1 0 0 0 0,1-1 0 0 0,-1 1 0 0 0,1 0 0 0 0,-1 0 0 0 0,1 0 0 0 0,-1-1 0 0 0,1 1 0 0 0,-1 0 0 0 0,1-1 0 0 0,-1 1 0 0 0,1 0 0 0 0,-1-1 0 0 0,0 1 1 0 0,1 0-1 0 0,-1-1 0 0 0,0 1 0 0 0,1-1 0 0 0,-1 1 0 0 0,0-1 0 0 0,1 1 0 0 0,-1-1 0 0 0,0 1 0 0 0,0-1 0 0 0,0 1 0 0 0,1-1 0 0 0,-1 1 0 0 0,0-1 0 0 0,0 1 0 0 0,0-1 0 0 0,0 0 0 0 0,0 1 0 0 0,0-1 0 0 0,0 1 0 0 0,0-1 0 0 0,0 1 0 0 0,0-1 0 0 0,0 1 0 0 0,-1-1 0 0 0,1 0 0 0 0,0 1 0 0 0,0-1 0 0 0,-1 1 0 0 0,1-1 0 0 0,0 1 0 0 0,0-1 0 0 0,-1 1 0 0 0,1 0 0 0 0,-1-1 0 0 0,1 1 0 0 0,0-1 0 0 0,-1 1 0 0 0,1 0 0 0 0,-1-1 0 0 0,1 1 0 0 0,-1 0 0 0 0,1 0 0 0 0,-1-1 0 0 0,1 1 0 0 0,-1 0 0 0 0,0 0-6 0 0,47-15 37 0 0,449-43 141 0 0,78-18-1105 0 0,-542 78 369 0 0,-46 9 173 0 0,-50 12 208 0 0,-939 184 2372 0 0,780-168-735 0 0,212-41-1048 0 0,29-9-269 0 0,32-9-95 0 0,354-96 155 0 0,279-39-203 0 0,-367 90-1603 0 0,311-21 1603 0 0,-514 88-1256 0 0,-111-1 1246 0 0,-1-1 0 0 0,0 1 0 0 0,1 0 0 0 0,-1-1 0 0 0,0 1 0 0 0,1-1 0 0 0,-1 1 0 0 0,0-1-1 0 0,1 1 1 0 0,-1 0 0 0 0,0-1 0 0 0,0 1 0 0 0,0 0 0 0 0,0-1 0 0 0,0 1 0 0 0,0 0 0 0 0,0-1 0 0 0,0 1 0 0 0,0 0 0 0 0,0-1 0 0 0,0 1 0 0 0,0 0 0 0 0,0-1 0 0 0,0 1 0 0 0,-1 0 0 0 0,1-1 0 0 0,0 1 0 0 0,0-1 0 0 0,-1 1-1 0 0,1 0 1 0 0,0-1 0 0 0,-1 1 0 0 0,1-1 0 0 0,-1 1 0 0 0,1-1 0 0 0,-1 1 0 0 0,1-1 0 0 0,-1 0 0 0 0,1 1 0 0 0,-1-1 0 0 0,1 1 0 0 0,-1-1 0 0 0,0 0 0 0 0,1 0 0 0 0,-1 1 0 0 0,0-1 0 0 0,1 0 0 0 0,-1 0 0 0 0,1 0 0 0 0,-1 0 0 0 0,0 0-1 0 0,1 1 1 0 0,-1-1 0 0 0,0 0 0 0 0,1-1 0 0 0,-1 1 0 0 0,0 0 0 0 0,1 0 0 0 0,-2 0 10 0 0,0 1-8 0 0,-346 99-111 0 0,-468 106 3008 0 0,1006-244-2626 0 0,26-12-334 0 0,207-51-1388 0 0,5 18-1 0 0,109 7 1460 0 0,-510 73-227 0 0,124 10-1114 0 0,-151-6 1333 0 0,1 0 0 0 0,-1 0 0 0 0,1 0-1 0 0,-1 0 1 0 0,1 0 0 0 0,-1 0-1 0 0,0 0 1 0 0,0 0 0 0 0,1 0 0 0 0,-1 0-1 0 0,0 0 1 0 0,0 0 0 0 0,0 0 0 0 0,0 0-1 0 0,0 0 1 0 0,0 0 0 0 0,-1 0-1 0 0,1 0 1 0 0,0 0 0 0 0,0 0 0 0 0,-1 0-1 0 0,1 0 1 0 0,-1 0 0 0 0,1 0 0 0 0,-1 0-1 0 0,1 0 1 0 0,-1 0 0 0 0,1 0 0 0 0,-1 0-1 0 0,0-1 1 0 0,0 1 0 0 0,1 0-1 0 0,-1-1 1 0 0,0 1 0 0 0,0 0 0 0 0,0-1-1 0 0,0 1 1 0 0,0-1 0 0 0,0 1 0 0 0,0-1-1 0 0,0 1 1 0 0,0-1 0 0 0,0 0-1 0 0,0 0 1 0 0,0 1 0 0 0,0-1 0 0 0,-1 0 8 0 0,-59 30 152 0 0,-2-3 0 0 0,0-3 1 0 0,-2-2-1 0 0,-1-4 1 0 0,-8 0-153 0 0,13-2 176 0 0,-516 122 2118 0 0,523-129-1944 0 0,71-14-87 0 0,1377-288-3401 0 0,-1245 259 2248 0 0,-261 41 1009 0 0,64-1 128 0 0,-118 33 981 0 0,165-39-1224 0 0,0 0-1 0 0,1 1 1 0 0,-1-1-1 0 0,1 0 1 0 0,-1 1 0 0 0,1-1-1 0 0,-1 1 1 0 0,1-1-1 0 0,-1 1 1 0 0,1-1-1 0 0,0 1 1 0 0,-1-1 0 0 0,1 1-1 0 0,0-1 1 0 0,-1 1-1 0 0,1 0 1 0 0,0-1-1 0 0,0 1 1 0 0,-1 0 0 0 0,1-1-1 0 0,0 1 1 0 0,0-1-1 0 0,0 1 1 0 0,0 0 0 0 0,0-1-1 0 0,0 1 1 0 0,0 0-1 0 0,0-1 1 0 0,0 1-1 0 0,0 0 1 0 0,0-1 0 0 0,1 1-1 0 0,-1 0 1 0 0,0-1-1 0 0,0 1 1 0 0,1-1-1 0 0,-1 1 1 0 0,0 0 0 0 0,1-1-1 0 0,-1 1 1 0 0,0-1-1 0 0,1 1 1 0 0,-1-1-1 0 0,1 1 1 0 0,-1-1 0 0 0,1 1-1 0 0,-1-1 1 0 0,1 0-1 0 0,-1 1 1 0 0,1-1-1 0 0,0 0 1 0 0,-1 1 0 0 0,1-1-1 0 0,-1 0 1 0 0,1 0-1 0 0,0 0 1 0 0,-1 0 0 0 0,1 1-1 0 0,0-1 1 0 0,-1 0-1 0 0,1 0 1 0 0,0 0-1 0 0,-1 0 1 0 0,1 0 0 0 0,0-1-4 0 0,47 15 62 0 0,45-8-78 0 0,1-4-1 0 0,0-4 0 0 0,-1-5 0 0 0,1-3 0 0 0,67-18 17 0 0,-38 9-182 0 0,207-21-432 0 0,-330 40 615 0 0,1 0 0 0 0,0-1 0 0 0,0 1-1 0 0,0 0 1 0 0,0 0 0 0 0,0 0-1 0 0,0 0 1 0 0,0 0 0 0 0,0-1 0 0 0,0 2-1 0 0,0-1 1 0 0,0 0 0 0 0,-1 0 0 0 0,1 0-1 0 0,0 0 1 0 0,0 1 0 0 0,0-1-1 0 0,0 0 1 0 0,0 1 0 0 0,0-1 0 0 0,-1 1-1 0 0,1-1 1 0 0,0 1 0 0 0,0-1-1 0 0,0 1 1 0 0,-1-1 0 0 0,1 1 0 0 0,0 0-1 0 0,-1-1 1 0 0,1 1 0 0 0,-1 0 0 0 0,1 0-1 0 0,-1-1 1 0 0,1 1 0 0 0,-1 0-1 0 0,0 0 1 0 0,1 0 0 0 0,-1 0 0 0 0,0 0-1 0 0,1 0 1 0 0,-1 0 0 0 0,0-1-1 0 0,0 1 1 0 0,0 0 0 0 0,0 0 0 0 0,0 0-1 0 0,0 0 1 0 0,0 0 0 0 0,0 0 0 0 0,-1 0-1 0 0,1 0 1 0 0,0 0 0 0 0,0 0-1 0 0,-1 0 1 0 0,1-1 0 0 0,-1 1 0 0 0,1 0-1 0 0,0 0 1 0 0,-1 0 0 0 0,0-1-1 0 0,1 1 1 0 0,-1 0 0 0 0,1 0 0 0 0,-1-1-1 0 0,0 1 1 0 0,0-1 0 0 0,1 1 0 0 0,-2 0-1 0 0,-6 54 201 0 0,13-51-209 0 0,1 0 0 0 0,0 0 1 0 0,1-1-1 0 0,-1 0 0 0 0,0 0 0 0 0,1 0 0 0 0,0-1 0 0 0,0 0 1 0 0,-1 0-1 0 0,1-1 0 0 0,0 1 0 0 0,1-2 0 0 0,-1 1 0 0 0,0-1 1 0 0,0 0-1 0 0,0 0 0 0 0,0-1 0 0 0,0 0 0 0 0,0 0 0 0 0,0-1 1 0 0,0 0-1 0 0,0 0 0 0 0,-1-1 0 0 0,1 1 0 0 0,-1-2 0 0 0,1 1 0 0 0,-1-1 1 0 0,0 1-1 0 0,-1-2 0 0 0,5-3 8 0 0,15-3 8 0 0,107-32 126 0 0,-126 41-124 0 0,0 0 0 0 0,0 0 1 0 0,-1-1-1 0 0,1 0 0 0 0,-1-1 1 0 0,0 1-1 0 0,0-1 0 0 0,0 0 1 0 0,0 0-1 0 0,-1 0 0 0 0,1-1 1 0 0,-1 0-1 0 0,0 0 0 0 0,-1 0 1 0 0,1 0-1 0 0,-1 0 0 0 0,0-1 1 0 0,0 0-1 0 0,-1 1 0 0 0,0-1 1 0 0,0 0-1 0 0,0 0 0 0 0,0 0 1 0 0,-1 0-1 0 0,0-1 0 0 0,0-4-10 0 0,7-17 2 0 0,30-225-84 0 0,-32 21 247 0 0,-8 181-100 0 0,2 1 0 0 0,2 0 1 0 0,3-1-1 0 0,1 1 0 0 0,6-14-65 0 0,115-244 65 0 0,-119 255-126 0 0,-3-1 0 0 0,-3 0-1 0 0,-1 0 1 0 0,-3 1-1 0 0,-9-52 62 0 0,-7-51-27 0 0,17 155 31 0 0,1-1 0 0 0,0 1 0 0 0,-1 0 0 0 0,1-1 0 0 0,0 1 0 0 0,-1 0 0 0 0,0 0-1 0 0,1-1 1 0 0,-1 1 0 0 0,0 0 0 0 0,1 0 0 0 0,-1 0 0 0 0,0 0 0 0 0,0 0-1 0 0,0 0 1 0 0,0 0 0 0 0,0 0 0 0 0,0 0 0 0 0,0 1 0 0 0,0-1 0 0 0,-1 0 0 0 0,1 1-1 0 0,0-1 1 0 0,0 1 0 0 0,0-1 0 0 0,-1 1 0 0 0,1-1 0 0 0,0 1 0 0 0,-1 0-1 0 0,1 0 1 0 0,0 0 0 0 0,-1 0 0 0 0,1 0 0 0 0,0 0 0 0 0,-1 0 0 0 0,1 0 0 0 0,0 0-1 0 0,-1 1 1 0 0,1-1 0 0 0,0 0 0 0 0,-1 1 0 0 0,1-1 0 0 0,0 1 0 0 0,0 0-1 0 0,0-1 1 0 0,-1 1 0 0 0,1 0 0 0 0,0 0 0 0 0,0 0 0 0 0,0 0 0 0 0,0-1 0 0 0,0 1-1 0 0,0 1-3 0 0,-55 64 183 0 0,49-57-175 0 0,-12 21 12 0 0,-2 0 0 0 0,-1-1 0 0 0,-1-2 0 0 0,-1 0 0 0 0,-1-2-1 0 0,-2 0 1 0 0,0-2 0 0 0,-2-1 0 0 0,0-2 0 0 0,-2 0 0 0 0,0-2 0 0 0,-1-2-1 0 0,0 0 1 0 0,-2-3 0 0 0,1 0 0 0 0,-10 0-20 0 0,-15-6 29 0 0,0-2 0 0 0,0-3 0 0 0,-1-3 1 0 0,1-2-1 0 0,-49-10-29 0 0,-5 2-33 0 0,96 7 28 0 0,0 0-1 0 0,1-1 0 0 0,-1-1 0 0 0,1-1 1 0 0,1 0-1 0 0,-1-1 0 0 0,1 0 1 0 0,1-1-1 0 0,-1-1 0 0 0,2 0 1 0 0,-1-1-1 0 0,1 0 0 0 0,1-1 1 0 0,0-1-1 0 0,1 1 0 0 0,0-1 1 0 0,1-1-1 0 0,1 0 0 0 0,-7-14 6 0 0,2 1-2 0 0,2-1 0 0 0,1 0 0 0 0,1-1 0 0 0,2 1 0 0 0,1-1 0 0 0,1-1 0 0 0,1 1 0 0 0,1-11 2 0 0,-7-22 134 0 0,-46 74-264 0 0,31-1 75 0 0,-252 114 196 0 0,-183 117-141 0 0,196-73 48 0 0,264-169-57 0 0,1 0 1 0 0,-1 0-1 0 0,0 0 1 0 0,1 1-1 0 0,-1-1 1 0 0,0 0-1 0 0,1 1 1 0 0,-1-1-1 0 0,0 0 1 0 0,0 1-1 0 0,1-1 1 0 0,-1 0-1 0 0,0 1 1 0 0,0-1 0 0 0,0 0-1 0 0,1 1 1 0 0,-1-1-1 0 0,0 1 1 0 0,0-1-1 0 0,0 1 1 0 0,0-1-1 0 0,0 0 1 0 0,0 1-1 0 0,0-1 1 0 0,0 1-1 0 0,0-1 1 0 0,0 1-1 0 0,0-1 1 0 0,0 0 0 0 0,0 1-1 0 0,0-1 1 0 0,0 1 8 0 0,52-22-408 0 0,-50 20 372 0 0,469-254-3487 0 0,-379 207 3371 0 0,-168 108 780 0 0,-440 339 2007 0 0,495-378-2543 0 0,30-18-127 0 0,264-196-2554 0 0,-111 78 1136 0 0,-5-8 0 0 0,-5-6-1 0 0,-6-8 1454 0 0,-135 127 28 0 0,-7 7 14 0 0,1-1 0 0 0,-1 0 0 0 0,0 0 0 0 0,0 0 0 0 0,0 0-1 0 0,0-1 1 0 0,-1 1 0 0 0,0-1 0 0 0,0 0 0 0 0,0 0 0 0 0,0 0 0 0 0,-1-1-1 0 0,0 1 1 0 0,0 0 0 0 0,-1-1 0 0 0,1 0 0 0 0,-1 1-42 0 0,-4 3 55 0 0,1 1 0 0 0,-1-1 1 0 0,0 1-1 0 0,1 0 0 0 0,-1 0 1 0 0,0 0-1 0 0,0 0 0 0 0,0 0 1 0 0,0 1-1 0 0,0-1 0 0 0,0 1 1 0 0,0 0-1 0 0,0 0 0 0 0,0 0 1 0 0,0 1-1 0 0,0-1 0 0 0,0 1 0 0 0,0-1 1 0 0,0 1-1 0 0,0 0 0 0 0,0 0 1 0 0,0 0-1 0 0,1 0 0 0 0,-1 1 1 0 0,-2 1-56 0 0,-78 34 565 0 0,1 4 0 0 0,2 4 1 0 0,2 3-1 0 0,3 3 0 0 0,1 4 0 0 0,-6 11-565 0 0,10-12 480 0 0,58-45-428 0 0,-25 20 110 0 0,60-45-218 0 0,19-16-139 0 0,-1-1 1 0 0,-2-3-1 0 0,-1-1 1 0 0,-2-2-1 0 0,-2-1 1 0 0,-1-2-1 0 0,-2-1 1 0 0,-1-4 194 0 0,6-48-48 0 0,-36 93 51 0 0,1 1 0 0 0,0-1 0 0 0,-1 1 0 0 0,1-1 1 0 0,-1 0-1 0 0,0 1 0 0 0,1-1 0 0 0,-1 0 0 0 0,0 1 0 0 0,0-1 0 0 0,0 0 0 0 0,0 1 0 0 0,0-1 0 0 0,0 0 0 0 0,-1 1 0 0 0,1-1 0 0 0,-1 1 1 0 0,1-1-1 0 0,-1 0 0 0 0,1 1 0 0 0,-1-1 0 0 0,0 1 0 0 0,0-1 0 0 0,0 1 0 0 0,0 0 0 0 0,0-1 0 0 0,0 1 0 0 0,0 0 0 0 0,0 0 1 0 0,0-1-1 0 0,-1 1 0 0 0,1 0 0 0 0,0 0 0 0 0,-1 1 0 0 0,1-1 0 0 0,-1 0 0 0 0,1 0 0 0 0,-1 1 0 0 0,1-1 0 0 0,-1 1 0 0 0,0-1 0 0 0,1 1 1 0 0,-1-1-1 0 0,0 1 0 0 0,1 0 0 0 0,-1 0 0 0 0,0 0 0 0 0,1 0 0 0 0,-1 0 0 0 0,0 1 0 0 0,1-1 0 0 0,-1 0 0 0 0,0 1 0 0 0,1-1 1 0 0,-2 1-4 0 0,-14 6 48 0 0,-1 1 1 0 0,1 1 0 0 0,1 0-1 0 0,0 1 1 0 0,0 1 0 0 0,1 0-1 0 0,1 1 1 0 0,-1 0 0 0 0,2 2-1 0 0,0-1 1 0 0,1 2 0 0 0,-1 1-49 0 0,-15 16 141 0 0,2 1 0 0 0,1 1 0 0 0,1 1 0 0 0,2 1 0 0 0,2 1 0 0 0,1 0-1 0 0,2 2 1 0 0,2 0 0 0 0,1 1 0 0 0,3 1 0 0 0,0 4-141 0 0,9-40 6 0 0,1 0 0 0 0,0 0 0 0 0,0 0 0 0 0,1 0-1 0 0,-1 0 1 0 0,1 0 0 0 0,0 0 0 0 0,1 0 0 0 0,-1 0 0 0 0,1 0-1 0 0,0 0 1 0 0,0 0 0 0 0,0 0 0 0 0,1 0 0 0 0,0-1-1 0 0,0 1 1 0 0,0-1 0 0 0,0 1 0 0 0,1-1 0 0 0,0 0-1 0 0,0 0 1 0 0,0 0 0 0 0,0 0 0 0 0,1 0 0 0 0,-1-1-1 0 0,1 1 1 0 0,0-1 0 0 0,0 0 0 0 0,0 0 0 0 0,1-1-1 0 0,-1 1 1 0 0,1-1 0 0 0,-1 0 0 0 0,1 0 0 0 0,0-1 0 0 0,-1 1-1 0 0,1-1 1 0 0,0 0 0 0 0,0 0 0 0 0,0-1 0 0 0,0 1-1 0 0,0-1 1 0 0,0 0 0 0 0,0 0 0 0 0,5-2-6 0 0,33-6-264 0 0,-1-2 0 0 0,1-2 1 0 0,-2-2-1 0 0,0-2 0 0 0,0-1 0 0 0,-2-3 1 0 0,0-1-1 0 0,-2-1 0 0 0,0-2 1 0 0,-1-2-1 0 0,15-16 264 0 0,-42 35-47 0 0,0 1 7 0 0,-1 1-1 0 0,0-2 1 0 0,0 1-1 0 0,-1-1 1 0 0,0 0 0 0 0,0 0-1 0 0,-1-1 1 0 0,1 0-1 0 0,-2 0 1 0 0,1-1-1 0 0,-1 0 1 0 0,2-6 40 0 0,-8 14 1 0 0,0 0-1 0 0,0 0 1 0 0,0 1 0 0 0,0-1 0 0 0,-1 0-1 0 0,1 0 1 0 0,0 1 0 0 0,0-1 0 0 0,-1 1-1 0 0,1-1 1 0 0,-1 1 0 0 0,1-1 0 0 0,0 1-1 0 0,-1 0 1 0 0,1 0 0 0 0,-1-1 0 0 0,1 1-1 0 0,-1 0 1 0 0,1 1 0 0 0,-1-1 0 0 0,1 0-1 0 0,0 0 1 0 0,-1 0 0 0 0,1 1 0 0 0,-1-1-1 0 0,1 1 1 0 0,0-1 0 0 0,-1 1 0 0 0,1 0 0 0 0,0 0-1 0 0,0-1 1 0 0,-1 1 0 0 0,1 0 0 0 0,0 0-1 0 0,0 0 1 0 0,0 0 0 0 0,0 1-1 0 0,-55 32 322 0 0,1 3 0 0 0,3 2 1 0 0,1 2-1 0 0,1 2 0 0 0,3 3 1 0 0,-36 44-323 0 0,42-46 189 0 0,-358 369 1581 0 0,382-383-1675 0 0,38-36-206 0 0,45-36-334 0 0,-64 41 426 0 0,566-443-4842 0 0,-303 219 3583 0 0,-581 504 4575 0 0,-438 514 1948 0 0,653-662-4535 0 0,101-131-708 0 0,1 0 0 0 0,0 0 0 0 0,-1 0-1 0 0,1 0 1 0 0,0 0 0 0 0,-1 0 0 0 0,1 0 0 0 0,0 0-1 0 0,-1 0 1 0 0,1 0 0 0 0,0 0 0 0 0,0 0-1 0 0,-1 1 1 0 0,1-1 0 0 0,-1 0 0 0 0,1 0-1 0 0,0 1 1 0 0,-1-1 0 0 0,1 0 0 0 0,-1 1 0 0 0,1-1-1 0 0,-1 1 1 0 0,1-1 0 0 0,-1 1 0 0 0,1-1-1 0 0,-1 1 1 0 0,1-1 0 0 0,-1 1 0 0 0,0-1-1 0 0,1 1 1 0 0,-1 0 0 0 0,0-1 0 0 0,1 1-1 0 0,-1 0 1 0 0,0-1 0 0 0,0 1 0 0 0,0 0 0 0 0,1-1-1 0 0,-1 1 1 0 0,0 0 0 0 0,0-1 0 0 0,0 1-1 0 0,0 0 1 0 0,0-1 0 0 0,-1 1 0 0 0,1 0-1 0 0,0-1 1 0 0,0 1 0 0 0,0 0 0 0 0,-1-1 0 0 0,1 1-1 0 0,0 0 1 0 0,0-1 0 0 0,-1 1 0 0 0,1-1-1 0 0,-1 1-1 0 0,63-35-279 0 0,-59 32 249 0 0,197-137-2994 0 0,-6-8 0 0 0,166-167 3024 0 0,-244 209-818 0 0,-5-5 0 0 0,57-76 818 0 0,-163 167 109 0 0,-38 38 120 0 0,-77 75 772 0 0,5 4 0 0 0,3 5 0 0 0,-42 61-1001 0 0,48-57 789 0 0,-298 366 3542 0 0,367-429-3929 0 0,27-45-398 0 0,1 1 1 0 0,-1 0-1 0 0,1-1 1 0 0,-1 1-1 0 0,1-1 1 0 0,-1 1 0 0 0,1 0-1 0 0,0 0 1 0 0,-1-1-1 0 0,1 1 1 0 0,-1 0-1 0 0,1 0 1 0 0,0 0-1 0 0,-1-1 1 0 0,1 1-1 0 0,-1 0 1 0 0,1 0 0 0 0,0 0-1 0 0,-1 0 1 0 0,1 0-1 0 0,0 0 1 0 0,-1 0-1 0 0,1 1 1 0 0,-1-1-1 0 0,1 0 1 0 0,0 0 0 0 0,-1 0-1 0 0,1 1 1 0 0,-1-1-1 0 0,1 0 1 0 0,0 1-1 0 0,-1-1 1 0 0,1 0-1 0 0,-1 1 1 0 0,0-1 0 0 0,1 1-1 0 0,-1-1 1 0 0,1 0-1 0 0,-1 1 1 0 0,1 0-1 0 0,-1-1 1 0 0,0 1-1 0 0,1-1 1 0 0,-1 1 0 0 0,0-1-1 0 0,0 1 1 0 0,0-1-1 0 0,1 1 1 0 0,-1 0-1 0 0,0-1 1 0 0,0 1-1 0 0,0 0 1 0 0,0-1 0 0 0,0 1-1 0 0,0-1 1 0 0,0 1-1 0 0,0 0 1 0 0,0-1-1 0 0,0 1 1 0 0,0 0-1 0 0,-1-1 1 0 0,1 1 0 0 0,0-1-1 0 0,0 1 1 0 0,-1 0-1 0 0,1-1-4 0 0,212-143-838 0 0,383-330-6069 0 0,57-99 6907 0 0,-739 660 736 0 0,4 3 0 0 0,4 5 0 0 0,0 9-736 0 0,24-35 410 0 0,-78 102 1773 0 0,8 6 0 0 0,-3 24-2183 0 0,71-80 877 0 0,57-121-878 0 0,1 1 1 0 0,0-1-1 0 0,-1 1 0 0 0,1-1 1 0 0,0 1-1 0 0,-1-1 1 0 0,1 1-1 0 0,0-1 1 0 0,0 0-1 0 0,0 0 1 0 0,0 0-1 0 0,1 1 1 0 0,-1-1-1 0 0,0 0 1 0 0,0 0-1 0 0,1 0 1 0 0,-1-1-1 0 0,0 1 1 0 0,1 0-1 0 0,-1 0 1 0 0,1-1-1 0 0,-1 1 1 0 0,1-1-1 0 0,-1 1 1 0 0,1-1-1 0 0,-1 0 1 0 0,1 0-1 0 0,0 0 1 0 0,-1 1-1 0 0,1-1 1 0 0,-1-1-1 0 0,1 1 1 0 0,0 0-1 0 0,-1 0 1 0 0,1-1-1 0 0,-1 1 1 0 0,1-1-1 0 0,-1 1 1 0 0,1-1-1 0 0,-1 1 1 0 0,1-1-1 0 0,-1 0 1 0 0,0 0-1 0 0,1 0 1 0 0,-1 0-1 0 0,0 0 1 0 0,0 0-1 0 0,1 0 1 0 0,-1 0-1 0 0,0-1 1 0 0,0 1-1 0 0,-1 0 1 0 0,1-1-1 0 0,0 1 0 0 0,0 0 2 0 0,71-50-913 0 0,-1-4 0 0 0,-3-2 0 0 0,-3-3 0 0 0,44-53 912 0 0,-82 85-306 0 0,150-167-3352 0 0,132-191 3658 0 0,-288 355 10 0 0,-31 41 259 0 0,-112 160 2167 0 0,8 6 1 0 0,-58 127-2437 0 0,148-262 460 0 0,9-18-165 0 0,2 1 1 0 0,0 0-1 0 0,2 1 0 0 0,0 0 0 0 0,2 1 0 0 0,0 0 0 0 0,1 6-295 0 0,7-31 4 0 0,1 0 1 0 0,0 0-1 0 0,0 0 0 0 0,-1 0 0 0 0,1 0 0 0 0,0 0 0 0 0,0 0 0 0 0,0 0 1 0 0,0 0-1 0 0,0 0 0 0 0,0 0 0 0 0,0 0 0 0 0,0 0 0 0 0,0 0 1 0 0,1 0-1 0 0,-1 0 0 0 0,0 0 0 0 0,1 0 0 0 0,-1 0 0 0 0,1 0 1 0 0,-1 0-1 0 0,1 0 0 0 0,-1 0 0 0 0,1-1 0 0 0,0 1 0 0 0,-1 0 1 0 0,1 0-1 0 0,0-1 0 0 0,-1 1 0 0 0,1 0 0 0 0,0-1 0 0 0,0 1 0 0 0,0-1 1 0 0,0 1-1 0 0,0-1 0 0 0,0 1 0 0 0,0-1 0 0 0,-1 0 0 0 0,1 1 1 0 0,0-1-1 0 0,0 0 0 0 0,0 0 0 0 0,0 0 0 0 0,0 0 0 0 0,1 0 1 0 0,-1 0-1 0 0,0 0 0 0 0,0 0 0 0 0,0 0 0 0 0,0 0 0 0 0,0-1 1 0 0,-1 1-1 0 0,1 0 0 0 0,0-1 0 0 0,0 1 0 0 0,0-1 0 0 0,0 1 0 0 0,0-1 1 0 0,0 1-1 0 0,0-1 0 0 0,-1 1 0 0 0,1-1 0 0 0,0 0 0 0 0,0 0-4 0 0,61-37-232 0 0,49-62-1097 0 0,-5-5 0 0 0,-4-4 0 0 0,-5-4 0 0 0,-5-4 1 0 0,-5-5-1 0 0,28-59 1329 0 0,4 5-475 0 0,-182 314 1991 0 0,-52 96 1515 0 0,10 5 0 0 0,7 17-3031 0 0,90-233 203 0 0,2-11-101 0 0,1 2 0 0 0,1-1 0 0 0,0 0-1 0 0,1 1 1 0 0,0 0 0 0 0,1 0 0 0 0,0 0-1 0 0,1 0 1 0 0,1 0 0 0 0,1 11-102 0 0,-1-23-3 0 0,1 0 0 0 0,-1-1 0 0 0,1 1 0 0 0,-1-1 0 0 0,1 1-1 0 0,0-1 1 0 0,0 1 0 0 0,0-1 0 0 0,0 1 0 0 0,0-1 0 0 0,0 0 0 0 0,0 0 0 0 0,0 1 0 0 0,0-1 0 0 0,0 0 0 0 0,1 0 0 0 0,-1 0-1 0 0,1 0 1 0 0,-1 0 0 0 0,0-1 0 0 0,1 1 0 0 0,-1 0 0 0 0,1-1 0 0 0,0 1 0 0 0,-1-1 0 0 0,1 1 0 0 0,0-1 0 0 0,-1 0 0 0 0,1 0 0 0 0,0 0-1 0 0,-1 0 1 0 0,1 0 0 0 0,0 0 0 0 0,-1 0 0 0 0,1 0 0 0 0,-1-1 0 0 0,1 1 0 0 0,0 0 0 0 0,-1-1 0 0 0,1 0 0 0 0,-1 1 0 0 0,1-1 0 0 0,-1 0-1 0 0,1 0 1 0 0,-1 0 0 0 0,0 0 0 0 0,1 0 0 0 0,-1 0 0 0 0,0 0 0 0 0,1-1 3 0 0,73-59-680 0 0,-72 58 630 0 0,46-55-627 0 0,-3-3-1 0 0,-2-1 0 0 0,-3-2 0 0 0,-3-2 1 0 0,-3-2-1 0 0,-3-1 0 0 0,-3-2 0 0 0,-3 0 0 0 0,-4-2 1 0 0,3-23 677 0 0,8-5-154 0 0,-13 33 240 0 0,-16 53 257 0 0,-14 46 144 0 0,-33 121 1547 0 0,6 1 0 0 0,-12 118-2034 0 0,48-260 96 0 0,-2 0-35 0 0,0-1 0 0 0,1 1-1 0 0,0-1 1 0 0,1 1 0 0 0,0 0 0 0 0,1-1 0 0 0,0 1-1 0 0,1 0 1 0 0,0-1 0 0 0,1 1 0 0 0,0-1 0 0 0,1 1-1 0 0,0-1 1 0 0,0 0 0 0 0,1 0 0 0 0,0 0 0 0 0,1 0-1 0 0,0-1 1 0 0,1 0 0 0 0,2 3-61 0 0,-2-11-27 0 0,-1 0 0 0 0,1-1 0 0 0,-1 0-1 0 0,1 0 1 0 0,-1 0 0 0 0,1-1 0 0 0,-1 0 0 0 0,1 0-1 0 0,-1-1 1 0 0,1 1 0 0 0,-1-1 0 0 0,0 0 0 0 0,0 0 0 0 0,0-1-1 0 0,0 0 1 0 0,0 1 0 0 0,-1-2 0 0 0,1 1 0 0 0,-1 0-1 0 0,0-1 1 0 0,0 0 0 0 0,0 0 0 0 0,-1 0 0 0 0,1-1 0 0 0,-1 1-1 0 0,1-2 28 0 0,-3 5-14 0 0,31-39-421 0 0,-1-2 1 0 0,-3-2 0 0 0,-1 0 0 0 0,-3-2-1 0 0,-1 0 1 0 0,-2-2 0 0 0,-3 0 0 0 0,-1-1-1 0 0,-3-1 1 0 0,4-33 434 0 0,-2 29-107 0 0,29-101 137 0 0,-82 308 1678 0 0,13-50-974 0 0,-4 9 489 0 0,5 2 0 0 0,5 1 0 0 0,2 37-1223 0 0,28-65 214 0 0,15-124-272 0 0,10-131-70 0 0,-37 168 129 0 0,0 1 0 0 0,0-1 1 0 0,0 1-1 0 0,-1 0 0 0 0,1-1 1 0 0,0 1-1 0 0,-1-1 1 0 0,1 1-1 0 0,-1-1 0 0 0,1 1 1 0 0,0-1-1 0 0,-1 1 1 0 0,1-1-1 0 0,-1 1 0 0 0,1-1 1 0 0,-1 0-1 0 0,0 1 1 0 0,1-1-1 0 0,-1 0 0 0 0,1 1 1 0 0,-1-1-1 0 0,1 0 1 0 0,-1 0-1 0 0,0 1 0 0 0,1-1 1 0 0,-1 0-1 0 0,0 0 1 0 0,1 0-1 0 0,-1 0 0 0 0,0 0 1 0 0,1 0-1 0 0,-1 0 1 0 0,0 0-1 0 0,1 0 0 0 0,-1-1 1 0 0,0 1-1 0 0,1 0 1 0 0,-1 0-1 0 0,1 0 0 0 0,-1-1 1 0 0,0 1-1 0 0,1 0 0 0 0,-1-1 1 0 0,1 1-1 0 0,-1 0 1 0 0,1-1-1 0 0,-1 1 0 0 0,1-1 1 0 0,-1 1-1 0 0,1-1 1 0 0,0 1-1 0 0,-1-1 0 0 0,1 1 1 0 0,-1-1-1 0 0,1 0 1 0 0,0 1-1 0 0,0-1 0 0 0,-1 1 1 0 0,1-1-1 0 0,0 0 1 0 0,0 1-1 0 0,0-1 0 0 0,0 0 1 0 0,0 1-1 0 0,0-1 1 0 0,0 0-1 0 0,0 1 0 0 0,0-1 1 0 0,0 0-2 0 0,-42 37-1 0 0,-8 17 23 0 0,36-35-13 0 0,0 0 0 0 0,-2-1 0 0 0,0-1 0 0 0,-1-1 0 0 0,-1 0 1 0 0,0-1-1 0 0,-1-1 0 0 0,0-1 0 0 0,-1 0 0 0 0,-1-2 0 0 0,1 0 0 0 0,-2-1 1 0 0,-7 1-10 0 0,-31-2 10 0 0,0-2 0 0 0,0-3 0 0 0,-1-2 0 0 0,0-3 0 0 0,-45-8-10 0 0,-3 2-40 0 0,-608-34-273 0 0,680 43 304 0 0,46 11 38 0 0,32-3-96 0 0,1-2-1 0 0,0-2 1 0 0,1-1 0 0 0,-1-2-1 0 0,0-2 1 0 0,1-2 0 0 0,34-7 67 0 0,-30 6-213 0 0,486-73-3190 0 0,-1109 136 4209 0 0,85-5-826 0 0,-125 46 20 0 0,540-93-3880 0 0,99-30-2671 0 0,91-58-3811 0 0,-63 45 7848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12:25.65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520 589 1008 0 0,'0'0'0'0'0,"0"0"1180"0"0,3-2 140 0 0,1 0-259 0 0,-1-2-151 0 0,2-1-62 0 0,0-1-76 0 0,0-2-50 0 0,1 0-27 0 0,0-3-45 0 0,2 0-33 0 0,-1-1-32 0 0,2-1 13 0 0,-1-2 35 0 0,1 1 22 0 0,0-1-4 0 0,-1 0-9 0 0,0 0-66 0 0,0-1-61 0 0,-1 1-67 0 0,-1-1-68 0 0,-1 1-35 0 0,-1 0-27 0 0,-3 0-21 0 0,0 0-16 0 0,-3 0-17 0 0,-1 0-11 0 0,-3 1-27 0 0,-1 1-41 0 0,-3 1-37 0 0,-2 2-21 0 0,-2 1-41 0 0,-2 2-2 0 0,-1 2-40 0 0,-2 1 0 0 0,-1 2-21 0 0,-2 1-1 0 0,-1 2 3 0 0,-1 2-39 0 0,0 0 21 0 0,0 3 1 0 0,0 0 8 0 0,0 2 8 0 0,1 1 3 0 0,1 2 24 0 0,2 0-6 0 0,0 1 7 0 0,1 1 9 0 0,1 2 7 0 0,2 0-1 0 0,0 1-9 0 0,2 0 8 0 0,0 1-12 0 0,1 2 4 0 0,1 1-2 0 0,-1 0-5 0 0,2 1 20 0 0,1 1-10 0 0,1 1 18 0 0,1-1-15 0 0,3 1 10 0 0,0 1-2 0 0,3-1-19 0 0,1 0 15 0 0,2-1-15 0 0,2 1 0 0 0,1-1-5 0 0,4-1 1 0 0,1 0-6 0 0,2-1-3 0 0,3 0 1 0 0,2-2-6 0 0,2-1-3 0 0,2-2 15 0 0,2-2-10 0 0,2-1-5 0 0,2-2 6 0 0,2-2-22 0 0,1-2-7 0 0,1-2-22 0 0,2-1-19 0 0,0-2 17 0 0,1-2-7 0 0,0-2 2 0 0,-1-2 14 0 0,0-1 19 0 0,-1-2 10 0 0,-1-1-1 0 0,-2-2 16 0 0,-1-1-13 0 0,-1-2 9 0 0,-2 0-3 0 0,-2-2-4 0 0,-2 0-21 0 0,-2-2 19 0 0,-1 0-12 0 0,-3-1 4 0 0,-2-1-10 0 0,-2-1-3 0 0,-3-1-4 0 0,-2 0 1 0 0,-3-1 8 0 0,-2-2-11 0 0,-2 1 3 0 0,-2-2-1 0 0,-1 1 5 0 0,-3 0-11 0 0,-1-1-6 0 0,-2 1 6 0 0,-1 1 2 0 0,-1 1-10 0 0,-1 1 8 0 0,-2 0-3 0 0,0 2 6 0 0,-2 1-2 0 0,0 1 1 0 0,-2 2 5 0 0,0 2 3 0 0,-2 2-1 0 0,0 2 6 0 0,-2 1-11 0 0,0 2 8 0 0,0 2-3 0 0,-1 1-18 0 0,0 1 11 0 0,-1 3-10 0 0,0 1 17 0 0,0 1-5 0 0,-1 2-7 0 0,1 1 11 0 0,-1 1-3 0 0,0 0 1 0 0,1 3 0 0 0,0 0-9 0 0,1 1 11 0 0,0 1-3 0 0,0 2 1 0 0,1 1-5 0 0,1 1-7 0 0,2 2 15 0 0,0 1-10 0 0,2 1 9 0 0,2 2-3 0 0,1 0 6 0 0,3 2-7 0 0,2 1 12 0 0,3 0-3 0 0,3 2 1 0 0,4 0 0 0 0,3 2-9 0 0,3 0 2 0 0,4 1 18 0 0,3 0-20 0 0,3-1 7 0 0,4 0 7 0 0,2-3-2 0 0,3-1-32 0 0,2-2 19 0 0,3-2 2 0 0,2-3 4 0 0,2-2-15 0 0,2-3-9 0 0,1-2 25 0 0,2-3-17 0 0,1-2-32 0 0,0-2 23 0 0,0-3 5 0 0,0-3 17 0 0,-1-2 19 0 0,-2-2 16 0 0,-2-2 11 0 0,0-3-20 0 0,-3-1 3 0 0,-1-3-6 0 0,-2-2-13 0 0,-1-2 3 0 0,-2-2-2 0 0,-1-2-5 0 0,-3-1-3 0 0,-1-2-4 0 0,-1-1 6 0 0,-3-2-8 0 0,-2-2-2 0 0,-3 0 6 0 0,-2-2-3 0 0,-3 0-4 0 0,-4-1-7 0 0,-2-1 6 0 0,-5 1-8 0 0,-2 0 3 0 0,-4 1-1 0 0,-3 1 9 0 0,-2 2 3 0 0,-3 2-6 0 0,-3 1 8 0 0,-2 3-17 0 0,-2 2 19 0 0,-2 1-11 0 0,-3 3 9 0 0,-1 2-3 0 0,-1 2 1 0 0,-1 2 0 0 0,0 2 0 0 0,0 2 0 0 0,0 4-5 0 0,2 3 7 0 0,1 2-8 0 0,0 3 3 0 0,2 3-1 0 0,0 2-5 0 0,2 2 11 0 0,0 2-8 0 0,2 1 8 0 0,0 3-3 0 0,3 2 1 0 0,0 2 0 0 0,2 2-9 0 0,2 1 7 0 0,3 3-3 0 0,1 1 1 0 0,4 2 0 0 0,3 0 5 0 0,2 2-2 0 0,4 1 10 0 0,4 0-2 0 0,2 0 6 0 0,4 0-2 0 0,2 0-4 0 0,2 0 2 0 0,3-2-10 0 0,3 0 11 0 0,1-3-8 0 0,2 0-6 0 0,2-3 6 0 0,2-1-12 0 0,2-3 12 0 0,0-2-17 0 0,3-3-4 0 0,0-3 9 0 0,1-2 6 0 0,2-4 8 0 0,0-3 8 0 0,0-3 13 0 0,1-3 2 0 0,-1-3 5 0 0,-1-2-10 0 0,0-4-16 0 0,-2-2 14 0 0,-1-3-24 0 0,-2-2 12 0 0,-2-2-10 0 0,-2-2-2 0 0,-3-1 6 0 0,-3-2-8 0 0,-4-1-11 0 0,-3-1 3 0 0,-4 0 21 0 0,-5-1-11 0 0,-3 0 5 0 0,-5 0-1 0 0,-3 0-5 0 0,-4 1-3 0 0,-3 2-18 0 0,-3 1 19 0 0,-2 3-16 0 0,-4 3 13 0 0,-1 3 2 0 0,-3 4 8 0 0,-1 5 4 0 0,-3 3-1 0 0,0 5 6 0 0,0 3-7 0 0,0 4 8 0 0,0 3-3 0 0,1 3-8 0 0,1 3 49 0 0,1 3-48 0 0,3 3 17 0 0,2 3-14 0 0,3 2-3 0 0,3 1 1 0 0,4 3-38 0 0,4 0 24 0 0,4 0 14 0 0,5 0-4 0 0,4-2 3 0 0,4-1 0 0 0,5-2-14 0 0,4-3 13 0 0,5-2-65 0 0,3-4 47 0 0,3-3-8 0 0,3-4 25 0 0,3-3 4 0 0,2-4 15 0 0,2-4 53 0 0,0-3-37 0 0,0-4 0 0 0,-1-2-18 0 0,-1-3-10 0 0,-2-3-4 0 0,-3-2 23 0 0,-3 0-26 0 0,-3-3 14 0 0,-4-1-14 0 0,-5-1 3 0 0,-3-2-15 0 0,-5 0-19 0 0,-4 0 27 0 0,-5 1-37 0 0,-4 1 30 0 0,-4 2 4 0 0,-3 3-15 0 0,-4 4 20 0 0,-3 3-1 0 0,-1 5 14 0 0,-2 4-8 0 0,0 5 18 0 0,0 3-10 0 0,1 3 13 0 0,1 2-17 0 0,3 2 0 0 0,2 2 5 0 0,3-1-22 0 0,4 1-7 0 0,4-1-64 0 0,5 0-120 0 0,5-1-413 0 0,4 0-639 0 0,5-2-733 0 0,3-1-773 0 0,3-3-307 0 0,3-1-136 0 0,2-3 273 0 0,2-2 573 0 0,2-2 694 0 0,-5 0 1773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12:27.19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1498.18701"/>
      <inkml:brushProperty name="anchorY" value="-1247.32056"/>
      <inkml:brushProperty name="scaleFactor" value="0.5"/>
    </inkml:brush>
  </inkml:definitions>
  <inkml:trace contextRef="#ctx0" brushRef="#br0">823 192 504 0 0,'0'0'0'0'0,"-1"-2"1152"0"0,-3-4 164 0 0,-2-4 27 0 0,-2-1-268 0 0,-3-3-57 0 0,-2-1-53 0 0,-2-1-71 0 0,-2 0 12 0 0,-2 1-75 0 0,-1 1-43 0 0,-2 0-47 0 0,-1 2-16 0 0,-2 1-20 0 0,0 1-13 0 0,-2 2-44 0 0,-1 1-55 0 0,-1 2-67 0 0,-2 1-52 0 0,-1 3-77 0 0,-1 1-82 0 0,0 2-41 0 0,0 3-40 0 0,0 1-15 0 0,2 2-38 0 0,0 2 4 0 0,1 1-28 0 0,0 0-3 0 0,3 3-10 0 0,0 1-22 0 0,2 0-8 0 0,2 2-19 0 0,1 1-1 0 0,2 1-11 0 0,2 1 7 0 0,3 2-16 0 0,2 0 8 0 0,3 1-2 0 0,3 2 0 0 0,3 0-10 0 0,3 1-1 0 0,4 1 4 0 0,3 1-15 0 0,3-1-20 0 0,3 0-4 0 0,3 0-14 0 0,1-1-3 0 0,4-1-10 0 0,1-1 3 0 0,2-1-7 0 0,2-1 6 0 0,2-1-1 0 0,1-2-5 0 0,1-2 2 0 0,1-1-1 0 0,1-1-5 0 0,-1-3 6 0 0,1-2-1 0 0,0-1 0 0 0,0-3 0 0 0,1-1 4 0 0,0-1 0 0 0,1-4-10 0 0,0-1 4 0 0,1-3-2 0 0,1-2 0 0 0,0-3-10 0 0,0-2 8 0 0,0-2-7 0 0,-1-1 2 0 0,-1-1 8 0 0,-2-1-7 0 0,-1-2 3 0 0,-1 1-1 0 0,-3-2 4 0 0,-3 0 0 0 0,-1-1-14 0 0,-3 0-6 0 0,-2-1 2 0 0,-4-1 2 0 0,-2 0 9 0 0,-3-2-2 0 0,-3 0 19 0 0,-4-2-4 0 0,-3 0 20 0 0,-2 0-18 0 0,-3-1 6 0 0,-2 1-7 0 0,-3 0-3 0 0,-2 0-4 0 0,-3 1 5 0 0,-1 1 3 0 0,-1 2 0 0 0,-3 0 0 0 0,0 2-5 0 0,-2 3-3 0 0,-2 1 1 0 0,0 2-1 0 0,-2 3 0 0 0,1 2-5 0 0,-2 3 6 0 0,0 2-1 0 0,0 2-5 0 0,0 3 2 0 0,-1 2-1 0 0,1 3-10 0 0,-1 1 13 0 0,0 2-4 0 0,0 3 5 0 0,0 2 4 0 0,0 1 0 0 0,0 3 0 0 0,1 2 0 0 0,0 1 0 0 0,2 3 0 0 0,0 0 18 0 0,2 2 19 0 0,1 2 19 0 0,3 1 1 0 0,1 2 17 0 0,4 0 14 0 0,2 2-30 0 0,4 0-4 0 0,4 0-9 0 0,3 0-14 0 0,3 0-6 0 0,4-1-23 0 0,4-2 5 0 0,3 0-12 0 0,3-3 7 0 0,4-1 2 0 0,3-3-6 0 0,2-2 8 0 0,4-2-8 0 0,2-4 12 0 0,2-2-12 0 0,1-4 3 0 0,2-2-6 0 0,0-3 2 0 0,1-4 8 0 0,0-2-11 0 0,-1-3-6 0 0,0-3 1 0 0,-1-3 8 0 0,-2-2-11 0 0,0-2-6 0 0,-3-2 6 0 0,-1-1 2 0 0,-3-3-1 0 0,-2 0-4 0 0,-4-2-7 0 0,-2-2 15 0 0,-4 0-5 0 0,-3-1 7 0 0,-5-2-2 0 0,-2 0 1 0 0,-4 0 14 0 0,-3 0-9 0 0,-4 1 9 0 0,-2 1 2 0 0,-5 3-15 0 0,-2 1 5 0 0,-3 4-7 0 0,-3 3 7 0 0,-2 3 16 0 0,-2 3-19 0 0,-2 4 7 0 0,-1 3-7 0 0,-2 4 2 0 0,0 3 4 0 0,0 4-21 0 0,-1 3 30 0 0,2 3-9 0 0,2 3 12 0 0,1 3 17 0 0,3 2-19 0 0,3 2 16 0 0,3 2 1 0 0,5 1-1 0 0,4 1-4 0 0,5 0 7 0 0,4 0-3 0 0,5 0 1 0 0,3-2-14 0 0,6-1 13 0 0,3-2-18 0 0,5-3 10 0 0,3-2-13 0 0,4-3-2 0 0,3-4-8 0 0,2-3 10 0 0,3-4-12 0 0,1-3 3 0 0,0-4-10 0 0,1-3 11 0 0,0-3-8 0 0,-2-2-6 0 0,-1-4 10 0 0,-2-1-12 0 0,-3-3-2 0 0,-3-1-41 0 0,-3-2 30 0 0,-5-2 7 0 0,-3 0-3 0 0,-5-2 17 0 0,-4 1 1 0 0,-5 0 42 0 0,-4-1-16 0 0,-4 3-11 0 0,-3 1 5 0 0,-5 3-12 0 0,-2 3 2 0 0,-3 3 8 0 0,-3 5-16 0 0,-1 4 24 0 0,-2 5 6 0 0,-2 3 8 0 0,0 6 23 0 0,-1 2 23 0 0,1 4 0 0 0,2 3-12 0 0,2 1 0 0 0,2 1-9 0 0,4 1-22 0 0,4 0-32 0 0,4-1-7 0 0,3 1-10 0 0,4-2-84 0 0,4 1-108 0 0,2-2-245 0 0,3 0-590 0 0,3-1-628 0 0,3-2-800 0 0,3-1-509 0 0,0-2-194 0 0,2-2 28 0 0,1-2 500 0 0,1-2 559 0 0,-4-1 1277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12:28.740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.6295"/>
      <inkml:brushProperty name="anchorY" value="-534.79297"/>
      <inkml:brushProperty name="scaleFactor" value="0.5"/>
    </inkml:brush>
  </inkml:definitions>
  <inkml:trace contextRef="#ctx0" brushRef="#br0">697 216 1008 0 0,'0'0'0'0'0,"1"-3"1360"0"0,0-3 220 0 0,0-4-40 0 0,-2-2-297 0 0,-1-2-36 0 0,-3-2-27 0 0,-2 0-13 0 0,-4-2-8 0 0,-2 1-35 0 0,-5 0-19 0 0,-2 1-90 0 0,-2 1-136 0 0,-4 2-109 0 0,-3 2-121 0 0,-1 3-126 0 0,-3 2-123 0 0,-1 4-110 0 0,-2 3-49 0 0,-1 3-69 0 0,0 3-32 0 0,-1 3-31 0 0,1 3 4 0 0,1 3-15 0 0,2 1-6 0 0,1 3-8 0 0,4 1-8 0 0,1 1 11 0 0,3 1-18 0 0,4 1-9 0 0,2 1-3 0 0,4 0-14 0 0,3 1 3 0 0,5 1-2 0 0,3 0 0 0 0,3 1 51 0 0,4 0-24 0 0,4-1 16 0 0,3 0-23 0 0,3 0-2 0 0,3-1-1 0 0,3-1-52 0 0,3-1 19 0 0,3-1-4 0 0,2-2-6 0 0,2-2-6 0 0,3-1 1 0 0,3-3-1 0 0,1-2-14 0 0,1-3 4 0 0,2-2 7 0 0,0-3-11 0 0,2-1 3 0 0,0-3 4 0 0,1-3-7 0 0,-1-2 3 0 0,-1-3-1 0 0,0-1 0 0 0,-2-3-5 0 0,0-1-7 0 0,-2-3-22 0 0,-2-1 19 0 0,-1-2-2 0 0,-2-2 19 0 0,-3 0-5 0 0,-1-2 3 0 0,-3 0 28 0 0,-2-2-17 0 0,-2 0-3 0 0,-3-2 1 0 0,-3 1 4 0 0,-2-2-11 0 0,-4 0 12 0 0,-5 0-8 0 0,-2 0-2 0 0,-4 0-8 0 0,-5 0 1 0 0,-3 0 4 0 0,-3 1-2 0 0,-3 1-4 0 0,-4 1 7 0 0,-2 1-3 0 0,-3 1-4 0 0,-2 2-7 0 0,-2 2 1 0 0,-3 3-10 0 0,-2 2 11 0 0,-1 3 2 0 0,-2 3-1 0 0,0 3 10 0 0,-1 3-2 0 0,1 3 15 0 0,-1 2-9 0 0,0 2 9 0 0,1 3-8 0 0,0 2-6 0 0,1 2 10 0 0,1 2-12 0 0,0 3 36 0 0,2 2 8 0 0,1 1 13 0 0,1 3 18 0 0,2 1-4 0 0,3 2 12 0 0,2 2-39 0 0,2 1 20 0 0,3 1-7 0 0,3 1 15 0 0,4 1-4 0 0,3 0 21 0 0,3 1-1 0 0,4-2-8 0 0,3 1-11 0 0,5-2-11 0 0,2-1-3 0 0,4-1-19 0 0,3-2-4 0 0,3-1-6 0 0,3-3-4 0 0,4-2-4 0 0,2-1 1 0 0,3-4-10 0 0,3-2 2 0 0,2-3-1 0 0,2-3 0 0 0,1-3-9 0 0,2-2 2 0 0,1-4-1 0 0,-1-3 0 0 0,1-3 0 0 0,-1-3 0 0 0,-1-3-9 0 0,-2-2 2 0 0,-2-2 18 0 0,-2-1-15 0 0,-3-3 5 0 0,-3-2-1 0 0,-3-2 0 0 0,-3-2 0 0 0,-4-1-19 0 0,-3-3 15 0 0,-4 0 4 0 0,-4-2-6 0 0,-4 0-6 0 0,-4 1 6 0 0,-3 0-3 0 0,-5 1-4 0 0,-4 3 2 0 0,-3 1-6 0 0,-3 4 7 0 0,-3 4 11 0 0,-3 3-8 0 0,-3 4 4 0 0,-3 5 4 0 0,-1 4-2 0 0,-3 5-22 0 0,0 4 6 0 0,-1 6 16 0 0,0 3 8 0 0,1 5 8 0 0,2 3 47 0 0,2 4 38 0 0,4 0 30 0 0,4 3-8 0 0,3-1 12 0 0,6 1-3 0 0,5-2-22 0 0,6-1-13 0 0,4-1-20 0 0,6-2-2 0 0,5-3-20 0 0,5-3 0 0 0,6-2-10 0 0,5-4-18 0 0,5-4-4 0 0,4-4-10 0 0,3-3-8 0 0,4-2-13 0 0,1-4 3 0 0,1-2-11 0 0,-2-3 2 0 0,-1-2-6 0 0,-3-2-3 0 0,-2-2 20 0 0,-5-2 2 0 0,-3-2 10 0 0,-5-2 4 0 0,-4-2-15 0 0,-6 0 5 0 0,-4-2-11 0 0,-6 1-3 0 0,-4 0-4 0 0,-6 2 6 0 0,-6 2 11 0 0,-4 3 16 0 0,-4 5-4 0 0,-5 4 8 0 0,-4 4 7 0 0,-3 6 27 0 0,-2 5 44 0 0,-1 4 27 0 0,-2 4 20 0 0,2 2-1 0 0,1 4 8 0 0,3 1-30 0 0,3 1-33 0 0,4 1-43 0 0,4 1-15 0 0,4 0-43 0 0,5 0-112 0 0,4-1-182 0 0,4 0-200 0 0,5-1-310 0 0,5 0-677 0 0,3-2-716 0 0,3 0-858 0 0,3-1-231 0 0,3-3-115 0 0,2-1 149 0 0,1-1 609 0 0,2-2 674 0 0,-3-3 1741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12:30.27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1469.86829"/>
      <inkml:brushProperty name="anchorY" value="284.20584"/>
      <inkml:brushProperty name="scaleFactor" value="0.5"/>
    </inkml:brush>
  </inkml:definitions>
  <inkml:trace contextRef="#ctx0" brushRef="#br0">666 155 724 0 0,'0'0'0'0'0,"-1"-3"1424"0"0,-4-3 238 0 0,-2-4 180 0 0,-4-3-345 0 0,-3-1-41 0 0,-2-1-1 0 0,-2 0-22 0 0,-1 0-10 0 0,-2 1-86 0 0,-1 2-145 0 0,0 1-183 0 0,0 1-209 0 0,-1 3-203 0 0,0 2-162 0 0,0 1-119 0 0,-1 3-82 0 0,1 2-58 0 0,-2 2-32 0 0,2 2-22 0 0,-1 1-12 0 0,1 4 9 0 0,0 1-9 0 0,1 3 3 0 0,0 2 17 0 0,0 3-14 0 0,0 2 11 0 0,0 2 1 0 0,1 2 8 0 0,0 2-10 0 0,1 2-6 0 0,1 2-4 0 0,2 2-13 0 0,2 0-16 0 0,3 1-5 0 0,3 1-29 0 0,2 0 16 0 0,5 0-25 0 0,3 0 2 0 0,3-1-10 0 0,4-1 1 0 0,3-1-6 0 0,4-3 2 0 0,4-1-24 0 0,3-3 6 0 0,2-2-3 0 0,4-2-5 0 0,2-3-7 0 0,2-3 1 0 0,3-3 4 0 0,1-3 3 0 0,2-2-6 0 0,1-4-2 0 0,0-2 10 0 0,1-3-3 0 0,-1-3-4 0 0,-1-3 7 0 0,-2-1-12 0 0,-1-2 8 0 0,-3-3-8 0 0,-1 0 8 0 0,-2-3-8 0 0,-2 0 3 0 0,-2-1-1 0 0,-2-1 0 0 0,-3-1-5 0 0,0-1-7 0 0,-3 0 10 0 0,-2-1-8 0 0,-1-1 12 0 0,-2 0-12 0 0,-2-1 8 0 0,-2 0-8 0 0,-1 1 8 0 0,-3-1-3 0 0,0 1 1 0 0,-3 0 0 0 0,-2 0-9 0 0,-1 2 7 0 0,-2 0-8 0 0,-2 1-6 0 0,0 0 24 0 0,-3 1-26 0 0,0 0 18 0 0,-2 1 4 0 0,-2 0-1 0 0,-2 1-4 0 0,-1 0-12 0 0,-1 1 26 0 0,-1 1-13 0 0,-1 1 10 0 0,-1 1 6 0 0,-1 2 13 0 0,-1 0-8 0 0,0 3-10 0 0,0 1-2 0 0,-2 1-5 0 0,-1 2 1 0 0,0 2-1 0 0,0 1 0 0 0,1 1 0 0 0,-1 2 0 0 0,1 2-14 0 0,-1 1 9 0 0,1 1 10 0 0,0 2-3 0 0,0 3 2 0 0,0 1 5 0 0,1 3 54 0 0,1 2 22 0 0,0 3 21 0 0,1 3 22 0 0,2 1 16 0 0,2 3 16 0 0,1 2-12 0 0,3 1-37 0 0,2 0 11 0 0,3 2-15 0 0,3 0-12 0 0,4 0 8 0 0,2-1-18 0 0,4 0 5 0 0,3-1-7 0 0,3 0 7 0 0,3-2-12 0 0,2-2-20 0 0,4-1 5 0 0,2-2-17 0 0,3-2 4 0 0,3-3-11 0 0,3-3-3 0 0,2-2-18 0 0,2-4 10 0 0,3-2 4 0 0,0-4-1 0 0,1-3-18 0 0,0-3-8 0 0,-1-2 15 0 0,-1-2-6 0 0,-2-3-2 0 0,-1-1-5 0 0,-2-2 2 0 0,-2-2 8 0 0,-2 0-11 0 0,-3-2-6 0 0,-1-1 1 0 0,-3 0-1 0 0,-3-1 0 0 0,-3 0 0 0 0,-3-1 0 0 0,-3-1 0 0 0,-4 0 0 0 0,-4 0-4 0 0,-3-1-5 0 0,-3 0-7 0 0,-4 0-13 0 0,-4 0 3 0 0,-2 1-21 0 0,-4 1 6 0 0,-3 2-3 0 0,-2 1 14 0 0,-3 2 5 0 0,-3 3 9 0 0,-1 2 18 0 0,-2 4 18 0 0,-1 2 6 0 0,-1 3 6 0 0,0 3-6 0 0,1 3 8 0 0,0 3-22 0 0,1 2 7 0 0,2 4 2 0 0,2 1-11 0 0,2 3 17 0 0,4 2 37 0 0,3 1 18 0 0,4 1-6 0 0,4 0 28 0 0,5 1-3 0 0,4-1 7 0 0,4 1-43 0 0,4-3-5 0 0,5 0-16 0 0,3-2-7 0 0,4-2-23 0 0,3-2 1 0 0,3-3-12 0 0,2-2-7 0 0,1-4-3 0 0,2-1 9 0 0,1-3-4 0 0,-1-2 2 0 0,0-2 10 0 0,-2-3 6 0 0,-1-1-11 0 0,-3-2-5 0 0,-3-2-8 0 0,-2-1 43 0 0,-3-3-45 0 0,-3-1-18 0 0,-3-3 4 0 0,-4 0 1 0 0,-2-2-16 0 0,-3 0-37 0 0,-3 0 29 0 0,-3 1 16 0 0,-4 3 5 0 0,-1 2 14 0 0,-4 3 12 0 0,-1 4 22 0 0,-3 5 8 0 0,-1 3 14 0 0,-2 5 8 0 0,0 4 3 0 0,-2 3-9 0 0,1 4-15 0 0,0 3-11 0 0,1 2-26 0 0,2 1-54 0 0,2 2-258 0 0,3 0-231 0 0,2 0-442 0 0,2 0-874 0 0,2 0-978 0 0,2-2-602 0 0,1-1-128 0 0,0-2 0 0 0,1-2 320 0 0,0-1 801 0 0,0-4 1163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3:13:50.60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3473 1940 0 0,'1'-1'-246'0'0,"2"0"246"0"0,12-7-1646 0 0</inkml:trace>
  <inkml:trace contextRef="#ctx0" brushRef="#br0" timeOffset="9419.627">7986 3392 20297 0 0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3:14:50.22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35 1389 1148 0 0,'13'-50'9329'0'0,"17"4"-3736"0"0,6-14-2491 0 0,80-198-2379 0 0,-77 185-675 0 0,-4-2 1 0 0,-3-1 0 0 0,-4-2 0 0 0,-3 0 0 0 0,-3-2 0 0 0,-4 0 0 0 0,3-46-49 0 0,24-174 196 0 0,-45 300-187 0 0,1 0 1 0 0,-1 0 0 0 0,1 0-1 0 0,-1 0 1 0 0,1 1 0 0 0,0-1-1 0 0,-1 0 1 0 0,1 0 0 0 0,-1 0 0 0 0,1 0-1 0 0,-1-1 1 0 0,1 1 0 0 0,-1 0-1 0 0,1 0 1 0 0,-1 0 0 0 0,1 0-1 0 0,-1 0 1 0 0,1-1 0 0 0,-1 1-1 0 0,1 0 1 0 0,-1 0 0 0 0,1-1 0 0 0,-1 1-1 0 0,0 0 1 0 0,1-1 0 0 0,-1 1-1 0 0,1-1 1 0 0,-1 1 0 0 0,0 0-1 0 0,0-1 1 0 0,1 1 0 0 0,-1-1 0 0 0,0 1-1 0 0,1-1 1 0 0,-1 1 0 0 0,0-1-1 0 0,0 1 1 0 0,0-1-10 0 0,4 55 496 0 0,27 271 2666 0 0,98 147 1914 0 0,-35-86-1844 0 0,-95-386-3329 0 0,0-1-1 0 0,0 1 1 0 0,0-1 0 0 0,0 1-1 0 0,0 0 1 0 0,0-1 0 0 0,0 1 0 0 0,0 0-1 0 0,0 0 1 0 0,0 0 0 0 0,0 0-1 0 0,0 0 1 0 0,0 0 0 0 0,0 0-1 0 0,0 0 1 0 0,0 0 0 0 0,0 0 0 0 0,0 0-1 0 0,0 1 1 0 0,0-1 0 0 0,0 1-1 0 0,0-1 1 0 0,0 0 0 0 0,0 1-1 0 0,0 0 1 0 0,0-1 0 0 0,0 1 0 0 0,0 0-1 0 0,0-1 1 0 0,1 1 0 0 0,-1 0-1 0 0,0 0 1 0 0,1-1 0 0 0,-1 1-1 0 0,0 0 1 0 0,1 0 0 0 0,-1 0 0 0 0,1 0-1 0 0,0 0 1 0 0,-1 0 0 0 0,1 0-1 0 0,0 0 1 0 0,-1 0 0 0 0,1 0-1 0 0,0 0 1 0 0,0 0 0 0 0,0 0 0 0 0,0 0-1 0 0,0 0 1 0 0,0 1 0 0 0,0-1-1 0 0,0 0 1 0 0,0 0 0 0 0,1 0-1 0 0,-1 0 1 0 0,0 0 0 0 0,1 0 0 0 0,-1 0-1 0 0,1 0 1 0 0,-1 0 0 0 0,1-1-1 0 0,-1 1 1 0 0,1 0 0 0 0,0 0-1 0 0,-1 0 1 0 0,1 0 97 0 0,-73-47-14032 0 0,-2 0 4143 0 0,48 31 7797 0 0</inkml:trace>
  <inkml:trace contextRef="#ctx0" brushRef="#br0" timeOffset="390.496">0 1002 1084 0 0,'32'-14'10091'0'0,"29"7"-4972"0"0,-44 6-3659 0 0,412-27 8547 0 0,-142 22-5001 0 0,-126 15-5021 0 0,-179-4-13829 0 0,12 2-541 0 0,10-3 11298 0 0</inkml:trace>
  <inkml:trace contextRef="#ctx0" brushRef="#br0" timeOffset="1063">1908 806 148 0 0,'0'1'230'0'0,"0"0"0"0"0,1-1 1 0 0,-1 1-1 0 0,1 0 0 0 0,-1 0 0 0 0,0 0 0 0 0,0 0 0 0 0,0 0 1 0 0,1-1-1 0 0,-1 1 0 0 0,0 0 0 0 0,0 0 0 0 0,0 0 1 0 0,0 0-1 0 0,0 0 0 0 0,-1 0 0 0 0,1 0 0 0 0,0-1 1 0 0,0 1-1 0 0,-1 0 0 0 0,1 0 0 0 0,0 0 0 0 0,-1 0 0 0 0,1-1 1 0 0,-1 1-1 0 0,1 0 0 0 0,-1 0 0 0 0,1-1 0 0 0,-1 1 1 0 0,1 0-1 0 0,-1-1 0 0 0,0 1 0 0 0,0-1 0 0 0,1 1 1 0 0,-1 0-1 0 0,0-1 0 0 0,0 0 0 0 0,1 1 0 0 0,-1-1 0 0 0,0 0 1 0 0,0 1-1 0 0,0-1 0 0 0,0 0 0 0 0,0 0 0 0 0,1 1 1 0 0,-1-1-1 0 0,0 0 0 0 0,0 0 0 0 0,0 0 0 0 0,0 0 0 0 0,0-1 1 0 0,0 1-1 0 0,0 0 0 0 0,0 0 0 0 0,1 0 0 0 0,-1-1 1 0 0,0 1-1 0 0,0 0 0 0 0,0-1 0 0 0,0 1 0 0 0,1-1 1 0 0,-1 1-1 0 0,0-1 0 0 0,1 1 0 0 0,-1-1 0 0 0,0 0 0 0 0,1 1 1 0 0,-1-1-1 0 0,0 0-230 0 0,76 281 8839 0 0,-28 45-3006 0 0,-60 4-3904 0 0,12-325-1716 0 0,-6 30-2063 0 0,-15-44-6623 0 0,-9-50-2696 0 0,3-2 3923 0 0,13 27 4643 0 0</inkml:trace>
  <inkml:trace contextRef="#ctx0" brushRef="#br0" timeOffset="1688.069">1702 875 608 0 0,'4'-13'2673'0'0,"13"-34"7692"0"0,8 18-7049 0 0,-11 15-2969 0 0,0 1 0 0 0,2 0 0 0 0,-1 1 0 0 0,2 1 0 0 0,0 0 0 0 0,0 2 0 0 0,0 0 0 0 0,1 0 0 0 0,1 2 0 0 0,-1 0 0 0 0,1 1 0 0 0,0 1 0 0 0,1 1 0 0 0,-1 1 0 0 0,1 0 0 0 0,0 2 0 0 0,0 0 0 0 0,-1 1 0 0 0,1 1 0 0 0,0 1 0 0 0,-1 1 0 0 0,1 0 0 0 0,-1 2 0 0 0,0 0 0 0 0,0 1 0 0 0,0 1 0 0 0,-1 1 0 0 0,0 0 0 0 0,16 11-347 0 0,-27-15 31 0 0,0 1 0 0 0,-1 0 0 0 0,1 0 0 0 0,-1 1 0 0 0,0-1 0 0 0,-1 1 0 0 0,1 1 0 0 0,-1-1 0 0 0,-1 1-1 0 0,1 0 1 0 0,-1 0 0 0 0,0 0 0 0 0,-1 1 0 0 0,1-1 0 0 0,-1 1 0 0 0,-1 0 0 0 0,0 0 0 0 0,0 0 0 0 0,0 0 0 0 0,-1 0 0 0 0,0 0 0 0 0,-1 0 0 0 0,0 0 0 0 0,0 1-1 0 0,-1-1 1 0 0,0 0 0 0 0,0 0 0 0 0,-1 0 0 0 0,0 0 0 0 0,0 0 0 0 0,-1 0 0 0 0,0-1 0 0 0,0 1 0 0 0,-1-1 0 0 0,0 0 0 0 0,-1 0 0 0 0,1 0 0 0 0,-1 0 0 0 0,0-1-1 0 0,-1 0 1 0 0,0 0 0 0 0,0 0 0 0 0,-1 0-31 0 0,-14 7 23 0 0,0-1 0 0 0,0 0 0 0 0,-2-2 0 0 0,1-1 0 0 0,-1-1 0 0 0,0 0 0 0 0,-1-2 1 0 0,1-1-1 0 0,-1-1 0 0 0,0-1 0 0 0,-1-1 0 0 0,1 0 0 0 0,0-3 0 0 0,0 0 0 0 0,-1-1 0 0 0,1-1 0 0 0,0-1 0 0 0,1-2 0 0 0,-1 0 0 0 0,1-1 0 0 0,0-2 0 0 0,-7-3-23 0 0,14 8-451 0 0,-25-7-1245 0 0,22-2-5045 0 0,30 2-6203 0 0,3 9 9427 0 0,3 2 1152 0 0</inkml:trace>
  <inkml:trace contextRef="#ctx0" brushRef="#br0" timeOffset="3752.616">2472 715 644 0 0,'-3'-15'1098'0'0,"2"-8"6887"0"0,4 20 138 0 0,1 20-6956 0 0,-3-10-1000 0 0,13 50 649 0 0,-4 1 0 0 0,-1 0 0 0 0,-4 1 0 0 0,-2 0 0 0 0,-4 54-816 0 0,-6-22 63 0 0,-15-163-210 0 0,14 45 91 0 0,2 0 0 0 0,1 0 0 0 0,2-1 0 0 0,0 0 0 0 0,2 0 0 0 0,1 0 0 0 0,1 0 0 0 0,2 0 0 0 0,0 1 0 0 0,6-21 56 0 0,-8 45 1 0 0,0 0 0 0 0,1 0 1 0 0,-1 0-1 0 0,1 0 0 0 0,-1 0 0 0 0,1 0 0 0 0,0 0 1 0 0,0 0-1 0 0,0 1 0 0 0,0-1 0 0 0,0 1 0 0 0,1-1 1 0 0,-1 1-1 0 0,1 0 0 0 0,0 0 0 0 0,-1 0 0 0 0,1 1 1 0 0,0-1-1 0 0,0 0 0 0 0,0 1 0 0 0,1 0 0 0 0,-1 0 1 0 0,0 0-1 0 0,0 0 0 0 0,1 0 0 0 0,-1 1 0 0 0,0 0 1 0 0,1-1-1 0 0,-1 1 0 0 0,0 0 0 0 0,1 1 0 0 0,1-1-1 0 0,115 36 173 0 0,-68-16-128 0 0,-25-12-31 0 0,-21-5-23 0 0,0 0 1 0 0,0 0-1 0 0,0 0 0 0 0,1 0 0 0 0,-1-1 0 0 0,1 0 0 0 0,-1-1 0 0 0,1 1 1 0 0,0-1-1 0 0,0-1 0 0 0,-1 1 0 0 0,1-1 0 0 0,0 0 0 0 0,0-1 0 0 0,0 1 0 0 0,-1-1 1 0 0,1-1-1 0 0,0 1 0 0 0,-1-1 0 0 0,1 0 0 0 0,-1-1 0 0 0,0 0 0 0 0,0 0 1 0 0,0 0-1 0 0,0 0 0 0 0,0-1 0 0 0,-1 0 0 0 0,1 0 0 0 0,-1-1 0 0 0,0 0 1 0 0,-1 1-1 0 0,3-4 9 0 0,14-53-39 0 0,-21 60 42 0 0,0 0 0 0 0,1 0 0 0 0,-1 0 0 0 0,0 0 1 0 0,1 0-1 0 0,-1 0 0 0 0,0 0 0 0 0,0 0 0 0 0,0 0 1 0 0,0 0-1 0 0,0-1 0 0 0,0 1 0 0 0,0 0 1 0 0,0 0-1 0 0,0 0 0 0 0,0 0 0 0 0,-1 0 0 0 0,1 0 1 0 0,0 0-1 0 0,-1 0 0 0 0,1 0 0 0 0,-1 0 0 0 0,1 0 1 0 0,-1 1-1 0 0,0-1 0 0 0,1 0 0 0 0,-1 0 1 0 0,0 0-1 0 0,1 1 0 0 0,-1-1 0 0 0,0 0 0 0 0,0 0 1 0 0,0 1-1 0 0,0-1 0 0 0,0 1 0 0 0,0-1 0 0 0,0 1 1 0 0,1 0-1 0 0,-2-1 0 0 0,1 1 0 0 0,0 0 1 0 0,0-1-1 0 0,0 1 0 0 0,0 0 0 0 0,0 0 0 0 0,0 0 1 0 0,0 0-1 0 0,0 0 0 0 0,0 0 0 0 0,0 0 0 0 0,0 1 1 0 0,0-1-1 0 0,0 0 0 0 0,0 0 0 0 0,0 1 1 0 0,0-1-1 0 0,0 1-3 0 0,-9 5 22 0 0,0 1 0 0 0,1 0 1 0 0,0 1-1 0 0,0 0 1 0 0,1 0-1 0 0,0 1 0 0 0,0 0 1 0 0,1 1-1 0 0,0 0 0 0 0,1 0 1 0 0,0 0-1 0 0,1 0 0 0 0,0 1 1 0 0,0 0-1 0 0,1 2-22 0 0,-2-2 34 0 0,-7 16 159 0 0,1-1 0 0 0,1 2 0 0 0,1 0-1 0 0,1 0 1 0 0,2 0 0 0 0,1 1 0 0 0,1 0 0 0 0,1 1-1 0 0,2-1 1 0 0,1 0 0 0 0,2 29-193 0 0,-1-57 7 0 0,0 1-1 0 0,-1-1 1 0 0,1 1 0 0 0,0-1-1 0 0,0 1 1 0 0,0 0 0 0 0,1-1-1 0 0,-1 1 1 0 0,0-1-1 0 0,0 1 1 0 0,1-1 0 0 0,-1 1-1 0 0,1-1 1 0 0,0 1 0 0 0,-1-1-1 0 0,1 0 1 0 0,0 1 0 0 0,0-1-1 0 0,-1 0 1 0 0,1 0 0 0 0,0 1-1 0 0,1-1 1 0 0,-1 0-1 0 0,0 0 1 0 0,0 0 0 0 0,0 0-1 0 0,1 0 1 0 0,-1-1 0 0 0,0 1-1 0 0,1 0 1 0 0,-1 0 0 0 0,0-1-1 0 0,1 1 1 0 0,-1-1 0 0 0,1 0-1 0 0,-1 1 1 0 0,1-1 0 0 0,0 0-1 0 0,-1 0 1 0 0,1 0-1 0 0,-1 0 1 0 0,1 0 0 0 0,-1 0-1 0 0,1 0 1 0 0,-1 0 0 0 0,1-1-1 0 0,-1 1 1 0 0,1-1 0 0 0,-1 1-1 0 0,1-1 1 0 0,-1 1 0 0 0,0-1-1 0 0,1 0 1 0 0,-1 0 0 0 0,0 0-1 0 0,1 0 1 0 0,-1 0-7 0 0,61-68-389 0 0,-5-168-1373 0 0,-55 252 1948 0 0,1 0-1 0 0,1 0 0 0 0,0-1 0 0 0,1 1 0 0 0,0-1 0 0 0,1 0 0 0 0,1 0 0 0 0,0-1 0 0 0,1 0 0 0 0,0 0 0 0 0,1-1 0 0 0,8 8-185 0 0,-13-13 30 0 0,1-1 0 0 0,0 0 0 0 0,0 0 0 0 0,1-1 0 0 0,-1 1 0 0 0,1-1 0 0 0,0 0 0 0 0,1-1 0 0 0,-1 0 0 0 0,1 0 0 0 0,0 0-1 0 0,0-1 1 0 0,0 1 0 0 0,0-2 0 0 0,1 1 0 0 0,-1-1 0 0 0,1 0 0 0 0,0-1 0 0 0,-1 0 0 0 0,1 0 0 0 0,0-1 0 0 0,0 0 0 0 0,0 0 0 0 0,0 0 0 0 0,-1-1-1 0 0,1-1 1 0 0,0 1 0 0 0,-1-1 0 0 0,1 0 0 0 0,-1-1 0 0 0,0 0 0 0 0,0 0 0 0 0,0-1 0 0 0,0 1 0 0 0,0-2 0 0 0,-1 1 0 0 0,1-1 0 0 0,-1 0-1 0 0,-1 0 1 0 0,1 0 0 0 0,-1-1 0 0 0,1 0 0 0 0,-2 0 0 0 0,4-6-30 0 0,8-22-44 0 0,-1-2 0 0 0,-2 0 0 0 0,-1-1-1 0 0,-3 0 1 0 0,0 0 0 0 0,-3-1 0 0 0,-1 0 0 0 0,-2 0-1 0 0,-1 0 1 0 0,-3-19 44 0 0,-16 106 80 0 0,13-14 122 0 0,1 0 1 0 0,2 0-1 0 0,2 0 0 0 0,1 0 0 0 0,1-1 1 0 0,2 1-1 0 0,2 0 0 0 0,3 7-202 0 0,-10-38 1 0 0,0 1 0 0 0,1-1 0 0 0,-1 0 0 0 0,1 0 0 0 0,0 0 0 0 0,0 0 0 0 0,1 0 0 0 0,-1 0 0 0 0,1-1 0 0 0,0 1 0 0 0,0 0 0 0 0,0-1 0 0 0,0 1 0 0 0,1-1 0 0 0,-1 0 0 0 0,1 1 0 0 0,0-1 0 0 0,0-1 0 0 0,0 1 0 0 0,0 0 0 0 0,1-1 0 0 0,-1 1 0 0 0,1-1 0 0 0,-1 0 0 0 0,1-1-1 0 0,0 1 1 0 0,0 0 0 0 0,0-1 0 0 0,0 0 0 0 0,0 0 0 0 0,0 0 0 0 0,0 0 0 0 0,0-1 0 0 0,0 0 0 0 0,0 0 0 0 0,0 0 0 0 0,0 0 0 0 0,1 0 0 0 0,-1-1 0 0 0,0 0 0 0 0,0 0 0 0 0,0 0 0 0 0,0 0 0 0 0,0-1 0 0 0,-1 0 0 0 0,1 1 0 0 0,0-1 0 0 0,-1-1 0 0 0,1 1 0 0 0,-1 0 0 0 0,0-1 0 0 0,0 0 0 0 0,0 0 0 0 0,0 0 0 0 0,3-3-1 0 0,8-20-327 0 0,0 0 0 0 0,-1-1 0 0 0,-2 0 0 0 0,-1-1 0 0 0,-1 0 0 0 0,-1-1 0 0 0,-2 0 0 0 0,-1 0 0 0 0,-1-1 0 0 0,-1 1 0 0 0,-2-20 327 0 0,14-83-244 0 0,10 242 1627 0 0,79 334 824 0 0,-85-366-1892 0 0,-5 0 1 0 0,-2 1-1 0 0,-4 1 0 0 0,-4-1 1 0 0,-3 1-1 0 0,-7 50-315 0 0,6-123 1 0 0,-1 1 0 0 0,0 0 0 0 0,0-1 0 0 0,-1 1 0 0 0,0-1 0 0 0,-1 1 0 0 0,1-1-1 0 0,-1 0 1 0 0,-1 0 0 0 0,1 0 0 0 0,-1 0 0 0 0,0-1 0 0 0,-1 0 0 0 0,1 1 0 0 0,-1-1 0 0 0,-1-1 0 0 0,1 1 0 0 0,-1-1 0 0 0,0 0 0 0 0,0 0-1 0 0,0-1 1 0 0,-1 0 0 0 0,0 0 0 0 0,1-1 0 0 0,-1 1 0 0 0,-1-1 0 0 0,1-1 0 0 0,0 1 0 0 0,-1-1 0 0 0,1-1 0 0 0,-1 1 0 0 0,0-1 0 0 0,1-1-1 0 0,-1 1 1 0 0,0-2 0 0 0,0 1 0 0 0,1-1 0 0 0,-1 0 0 0 0,0 0 0 0 0,1-1 0 0 0,-1 0 0 0 0,1 0 0 0 0,0-1 0 0 0,0 0-1 0 0,-1 2-13 0 0,0-1 0 0 0,1 0 0 0 0,0-1 0 0 0,-1 1 0 0 0,1-1 0 0 0,0-1 0 0 0,0 1 0 0 0,1-1 0 0 0,-1-1 0 0 0,1 1 0 0 0,0-1 0 0 0,0 0 0 0 0,0 0 0 0 0,1-1 0 0 0,0 0 0 0 0,0 0 0 0 0,0 0 0 0 0,1 0 0 0 0,0-1 0 0 0,0 0 0 0 0,1 0 1 0 0,0 0-1 0 0,0 0 0 0 0,0 0 0 0 0,1-1 0 0 0,0 1 0 0 0,1-1 0 0 0,-1 1 0 0 0,1-1 0 0 0,1 0 0 0 0,0 1 0 0 0,0-1 0 0 0,0 0 0 0 0,1 0 0 0 0,0 1 0 0 0,2-7 13 0 0,17-18 123 0 0,2 0-1 0 0,1 1 1 0 0,1 2 0 0 0,2 0-1 0 0,1 1 1 0 0,1 2 0 0 0,1 1-1 0 0,1 1 1 0 0,23-13-123 0 0,19-19 1063 0 0,-14 13-747 0 0,-36 27-209 0 0,-1 0 1 0 0,0-1-1 0 0,0-1 1 0 0,-2 0-1 0 0,-1-2 1 0 0,0 0-1 0 0,5-10-107 0 0,-15 4-4133 0 0,-18-10-10243 0 0,0 0 4200 0 0,10 27 7286 0 0</inkml:trace>
  <inkml:trace contextRef="#ctx0" brushRef="#br0" timeOffset="4674.272">5260 712 684 0 0,'-12'-43'10029'0'0,"-37"33"-3923"0"0,-56 33-1884 0 0,21 25-1656 0 0,82-47-2506 0 0,1 0 0 0 0,-1 0 0 0 0,1 0 0 0 0,0 0 0 0 0,0 0 0 0 0,-1 1 0 0 0,1-1 0 0 0,0 0 0 0 0,0 1 0 0 0,0-1 0 0 0,1 1 0 0 0,-1-1 0 0 0,0 1 0 0 0,0-1 1 0 0,1 1-1 0 0,-1 0 0 0 0,1-1 0 0 0,-1 1 0 0 0,1 0 0 0 0,0-1 0 0 0,0 1 0 0 0,0 0 0 0 0,0 0 0 0 0,0-1 0 0 0,0 1 0 0 0,0 0 0 0 0,1-1 0 0 0,-1 1 0 0 0,0 0 0 0 0,1-1 0 0 0,-1 1 0 0 0,1-1 0 0 0,0 1 0 0 0,0 0 0 0 0,0-1 0 0 0,-1 0 0 0 0,1 1 0 0 0,0-1 1 0 0,1 1-1 0 0,-1-1 0 0 0,0 0 0 0 0,0 0 0 0 0,1 0 0 0 0,-1 0 0 0 0,0 0 0 0 0,1 0 0 0 0,-1 0 0 0 0,1 0 0 0 0,-1 0 0 0 0,1-1 0 0 0,0 1 0 0 0,0-1-60 0 0,125 53 1781 0 0,-109-48-1709 0 0,0 0 0 0 0,0 2 0 0 0,-1 0 0 0 0,0 1 0 0 0,0 1 0 0 0,-1 0 0 0 0,0 1 0 0 0,0 1 0 0 0,8 8-72 0 0,-21-16 3 0 0,0 0 1 0 0,0 0-1 0 0,0 1 0 0 0,-1-1 1 0 0,1 1-1 0 0,-1-1 0 0 0,0 1 1 0 0,0 0-1 0 0,0 0 1 0 0,-1 0-1 0 0,1 0 0 0 0,-1 0 1 0 0,0 0-1 0 0,0 1 0 0 0,0-1 1 0 0,-1 0-1 0 0,1 1 0 0 0,-1-1 1 0 0,0 0-1 0 0,-1 1 0 0 0,1-1 1 0 0,-1 0-1 0 0,1 0 0 0 0,-1 1 1 0 0,-1-1-1 0 0,1 0 1 0 0,0 0-1 0 0,-1 0 0 0 0,0 0 1 0 0,0 0-1 0 0,0-1 0 0 0,-1 1 1 0 0,1-1-1 0 0,-1 1 0 0 0,0-1 1 0 0,0 0-1 0 0,0 0 0 0 0,-2 1-3 0 0,-136 95-10 0 0,108-85 262 0 0,-1-2 1 0 0,0-1-1 0 0,0-2 1 0 0,-1-1-1 0 0,0-1 0 0 0,-13-1-252 0 0,45-6-8 0 0,-1 0-1 0 0,0-1 0 0 0,0 1 0 0 0,0-1 0 0 0,1 0 0 0 0,-1 0 0 0 0,0 0 1 0 0,1 0-1 0 0,-1-1 0 0 0,1 1 0 0 0,-1-1 0 0 0,1 0 0 0 0,0 0 0 0 0,-1 0 1 0 0,1 0-1 0 0,0-1 0 0 0,1 0 0 0 0,-1 1 0 0 0,0-1 0 0 0,1 0 0 0 0,0 0 1 0 0,-1 0-1 0 0,1 0 0 0 0,0-1 0 0 0,1 1 0 0 0,-1-1 0 0 0,0 1 0 0 0,1-1 1 0 0,0 1-1 0 0,0-1 0 0 0,0 0 0 0 0,1 0 0 0 0,-1 1 0 0 0,1-1 0 0 0,-1-3 9 0 0,10-140-7937 0 0,-7 138 7006 0 0,50-91-16822 0 0,-37 89 15355 0 0</inkml:trace>
  <inkml:trace contextRef="#ctx0" brushRef="#br0" timeOffset="5392.853">5369 1098 632 0 0,'-1'1'391'0'0,"0"0"-1"0"0,1 0 1 0 0,-1 0 0 0 0,0 1-1 0 0,1-1 1 0 0,-1 0-1 0 0,1 1 1 0 0,0-1 0 0 0,-1 0-1 0 0,1 1 1 0 0,0-1-1 0 0,0 0 1 0 0,0 1 0 0 0,0-1-1 0 0,0 0 1 0 0,0 1 0 0 0,0-1-1 0 0,0 1 1 0 0,1-1-1 0 0,-1 0 1 0 0,1 1 0 0 0,-1-1-1 0 0,1 0 1 0 0,-1 0 0 0 0,1 1-1 0 0,-1-1 1 0 0,1 0-1 0 0,0 0 1 0 0,0 0 0 0 0,0 0-1 0 0,0 0 1 0 0,0 0-1 0 0,0 0 1 0 0,0 0 0 0 0,0 0-1 0 0,0 0 1 0 0,0-1 0 0 0,1 2-391 0 0,28-14 2450 0 0,-6-8-2230 0 0,-1-1 0 0 0,-1-1 0 0 0,-1-1 0 0 0,-1-1 0 0 0,-1 0 0 0 0,-1-2 0 0 0,-2 0 0 0 0,0-1 0 0 0,-1 0 0 0 0,-2-1 0 0 0,-1-1 0 0 0,-1 0 0 0 0,5-26-220 0 0,-4 6 51 0 0,-3 0 1 0 0,-2-1-1 0 0,-1 1 0 0 0,-3-2 1 0 0,-3 1-1 0 0,-3-35-51 0 0,1-19 29 0 0,-35 236 168 0 0,-12 137 994 0 0,47 5 3353 0 0,3-261-4366 0 0,1 0 0 0 0,0 0 0 0 0,1 0 0 0 0,0 0 0 0 0,1 0 0 0 0,1 0 0 0 0,0-1 0 0 0,1 0 0 0 0,0 0 0 0 0,0 0 0 0 0,2-1 0 0 0,-1 0 0 0 0,1 0 0 0 0,1-1 0 0 0,0 0 0 0 0,1 0 0 0 0,-1-1 0 0 0,2-1 0 0 0,-1 0 0 0 0,1 0 0 0 0,1-1 0 0 0,-1 0 0 0 0,1-1 0 0 0,0 0 0 0 0,1-1 0 0 0,-1 0 0 0 0,1-1 0 0 0,0-1 0 0 0,0 0 0 0 0,0 0 0 0 0,0-2 0 0 0,5 1-178 0 0,108-24-446 0 0,-123 21 128 0 0,0 0 0 0 0,0-1 0 0 0,-1 1-1 0 0,1-1 1 0 0,-1 0 0 0 0,1 1 0 0 0,-1-1-1 0 0,0 0 1 0 0,0 0 0 0 0,0-1 0 0 0,0 1-1 0 0,0 0 1 0 0,0-1 0 0 0,0 1 0 0 0,-1-1-1 0 0,0 1 1 0 0,1-1 0 0 0,-1 0 0 0 0,0 0-1 0 0,0 0 1 0 0,0 0 0 0 0,-1 1 0 0 0,1-1-1 0 0,-1 0 1 0 0,1 0 0 0 0,-1-1 318 0 0,-2-3-1174 0 0,-1 1 1 0 0,0-1 0 0 0,0 1-1 0 0,0-1 1 0 0,-1 1-1 0 0,1 1 1 0 0,-2-1-1 0 0,1 0 1 0 0,0 1-1 0 0,-1 0 1 0 0,0 0-1 0 0,-1 0 1 0 0,1 1-1 0 0,-1 0 1 0 0,1 0 0 0 0,-6-3 1173 0 0,-11-10-2644 0 0,-2-4 608 0 0</inkml:trace>
  <inkml:trace contextRef="#ctx0" brushRef="#br0" timeOffset="5658.665">5460 761 1172 0 0,'50'-1'13711'0'0,"4"-3"-6074"0"0,4-1-4648 0 0,1-1-3364 0 0,101-8-7375 0 0,-90 26-7554 0 0,-58-7 13384 0 0</inkml:trace>
  <inkml:trace contextRef="#ctx0" brushRef="#br0" timeOffset="6205.161">6440 895 112 0 0,'2'-1'370'0'0,"0"0"1"0"0,-1 0-1 0 0,1-1 1 0 0,-1 1-1 0 0,1 0 1 0 0,-1-1-1 0 0,0 1 1 0 0,1-1-1 0 0,-1 1 0 0 0,0-1 1 0 0,0 0-1 0 0,0 1 1 0 0,0-1-1 0 0,0 0 1 0 0,-1 0-1 0 0,1 0 1 0 0,0 0-1 0 0,-1 0 0 0 0,0 0 1 0 0,1 0-1 0 0,-1 1 1 0 0,0-1-1 0 0,0 0 1 0 0,0 0-1 0 0,0 0 1 0 0,0 0-1 0 0,-1 0 0 0 0,1 0 1 0 0,0 0-1 0 0,-1 0 1 0 0,0 0-1 0 0,1 0 1 0 0,-1 0-1 0 0,0 0 1 0 0,0 1-1 0 0,0-1 0 0 0,0 0 1 0 0,0 1-1 0 0,-1-1 1 0 0,1 1-1 0 0,-2-2-370 0 0,-60-58 4592 0 0,57 58-4508 0 0,0-1-1 0 0,0 1 0 0 0,-1 0 0 0 0,1 1 0 0 0,-1-1 0 0 0,0 1 0 0 0,0 1 1 0 0,0-1-1 0 0,0 1 0 0 0,0 0 0 0 0,0 1 0 0 0,0 0 0 0 0,0 0 0 0 0,0 0 1 0 0,0 1-1 0 0,0 0 0 0 0,0 0 0 0 0,0 1 0 0 0,0 0 0 0 0,1 0 0 0 0,-1 1 1 0 0,0 0-1 0 0,1 0 0 0 0,0 0 0 0 0,0 1 0 0 0,0 0 0 0 0,0 0 0 0 0,1 0 1 0 0,-1 1-1 0 0,1 0 0 0 0,0 0 0 0 0,1 0 0 0 0,-3 4-83 0 0,-1-1 244 0 0,1 1 0 0 0,0 0 0 0 0,0 1 0 0 0,1 0-1 0 0,0 0 1 0 0,0 0 0 0 0,2 1 0 0 0,-1 0 0 0 0,1 0 0 0 0,1 0-1 0 0,0 0 1 0 0,0 1 0 0 0,1-1 0 0 0,1 1 0 0 0,0-1 0 0 0,0 1 0 0 0,1 0-1 0 0,1-1 1 0 0,0 1 0 0 0,1 2-244 0 0,1-5 81 0 0,0 1 1 0 0,1-1-1 0 0,1 0 0 0 0,-1-1 0 0 0,2 1 0 0 0,-1-1 1 0 0,1 0-1 0 0,0 0 0 0 0,0-1 0 0 0,1 0 1 0 0,0 0-1 0 0,1-1 0 0 0,-1 1 0 0 0,1-2 0 0 0,1 1 1 0 0,-1-1-1 0 0,1 0 0 0 0,-1-1 0 0 0,2 0 1 0 0,-1 0-1 0 0,0-1 0 0 0,1 0 0 0 0,-1-1 0 0 0,1 0 1 0 0,0 0-1 0 0,-1-1 0 0 0,1-1 0 0 0,0 1 0 0 0,0-2 1 0 0,0 1-1 0 0,7-2-81 0 0,-4 1 5 0 0,-1 0 0 0 0,0 0 0 0 0,1-1-1 0 0,-1 0 1 0 0,0-1 0 0 0,0-1 0 0 0,0 0 0 0 0,-1 0 0 0 0,1-1 0 0 0,-1-1 0 0 0,0 0 0 0 0,-1 0 0 0 0,1-1 0 0 0,-1-1-1 0 0,-1 1 1 0 0,1-2 0 0 0,-2 1 0 0 0,1-1 0 0 0,-1-1 0 0 0,0 1 0 0 0,-1-1 0 0 0,0-1 0 0 0,0 1 0 0 0,-1-1-1 0 0,0-4-4 0 0,-4 7 32 0 0,-1-1 0 0 0,-1 0 0 0 0,1 0-1 0 0,-2 0 1 0 0,1 1 0 0 0,-1-1 0 0 0,0 0-1 0 0,-1 0 1 0 0,0 1 0 0 0,0-1 0 0 0,-1 1-1 0 0,0 0 1 0 0,-1 0 0 0 0,0 0 0 0 0,0 0-1 0 0,-1 0 1 0 0,0 1 0 0 0,0 0 0 0 0,0 0-1 0 0,-1 0 1 0 0,0 1 0 0 0,0 0 0 0 0,-1 0-1 0 0,0 0 1 0 0,0 1 0 0 0,-5-3-32 0 0,-82-24-3234 0 0,59 40-2018 0 0,-21 54-13161 0 0,48-44 15821 0 0</inkml:trace>
  <inkml:trace contextRef="#ctx0" brushRef="#br0" timeOffset="6741.82">6589 1198 1360 0 0,'36'15'12462'0'0,"4"-38"-7830"0"0,22-49-3148 0 0,-31 13-1355 0 0,-3 0 1 0 0,-3-2 0 0 0,-2-1 0 0 0,-2-1-1 0 0,-4 0 1 0 0,-2-2 0 0 0,-3 1-1 0 0,2-52-129 0 0,-13 110 14 0 0,2-7 21 0 0,-1 1 1 0 0,0-1 0 0 0,-1 0-1 0 0,0 1 1 0 0,-1-1 0 0 0,0 0-1 0 0,-1 0 1 0 0,0 0-1 0 0,-1 1 1 0 0,-1-1 0 0 0,0 1-1 0 0,-1-1 1 0 0,-1-1-36 0 0,5 13-1 0 0,0 0 0 0 0,-1 0 0 0 0,0 1 1 0 0,1-1-1 0 0,-1 0 0 0 0,1 0 0 0 0,-1 1 0 0 0,0-1 0 0 0,0 0 0 0 0,1 1 0 0 0,-1-1 1 0 0,0 1-1 0 0,0-1 0 0 0,0 1 0 0 0,1-1 0 0 0,-1 1 0 0 0,0 0 0 0 0,0-1 1 0 0,0 1-1 0 0,0 0 0 0 0,0 0 0 0 0,0 0 0 0 0,0 0 0 0 0,0 0 0 0 0,0 0 0 0 0,0 0 1 0 0,0 0-1 0 0,0 0 0 0 0,0 0 0 0 0,0 0 0 0 0,0 0 0 0 0,1 1 0 0 0,-1-1 1 0 0,0 0-1 0 0,0 1 0 0 0,0-1 0 0 0,0 1 0 0 0,0-1 0 0 0,1 1 0 0 0,-1-1 0 0 0,0 1 1 0 0,0 0-1 0 0,1-1 0 0 0,-1 1 0 0 0,0 0 0 0 0,1 0 0 0 0,-1-1 0 0 0,1 1 1 0 0,-1 0-1 0 0,1 0 0 0 0,-1 0 0 0 0,1 0 0 0 0,0 0 0 0 0,-1 0 0 0 0,1-1 1 0 0,0 1-1 0 0,0 0 0 0 0,0 0 1 0 0,-22 56 93 0 0,30 377 7705 0 0,-9-411-7582 0 0,2-1 0 0 0,1 1-1 0 0,0-1 1 0 0,2 1 0 0 0,0-1 0 0 0,2 0 0 0 0,0-1 0 0 0,2 1 0 0 0,0-1 0 0 0,1 0 0 0 0,1-1 0 0 0,1 0 0 0 0,1-1 0 0 0,4 4-216 0 0,42 1-3845 0 0,-55-26 3016 0 0,1 1 1 0 0,-1-1 0 0 0,0 0 0 0 0,1 0 0 0 0,-1 0-1 0 0,0 0 1 0 0,0 0 0 0 0,0-1 0 0 0,0 1-1 0 0,-1-1 1 0 0,1 0 0 0 0,-1 0 0 0 0,0 0 0 0 0,1 0-1 0 0,-1 0 1 0 0,-1-1 0 0 0,1 1 0 0 0,0 0-1 0 0,-1-1 1 0 0,0 1 0 0 0,0-1 0 0 0,0 0 0 0 0,0 0 828 0 0,11-34-6548 0 0,-7 20 4246 0 0</inkml:trace>
  <inkml:trace contextRef="#ctx0" brushRef="#br0" timeOffset="7163.827">7168 908 1132 0 0,'65'-11'11592'0'0,"9"-2"-6108"0"0,-65 11-5238 0 0,0 0-1 0 0,0 0 1 0 0,1-1 0 0 0,-1 0 0 0 0,-1-1-1 0 0,1 0 1 0 0,-1 0 0 0 0,1-1-1 0 0,-1 0 1 0 0,0 0 0 0 0,-1-1 0 0 0,1 0-1 0 0,-1 0 1 0 0,0-1 0 0 0,-1 0-1 0 0,6-7-245 0 0,-11 13 36 0 0,0 0 0 0 0,0-1-1 0 0,0 1 1 0 0,0 0 0 0 0,0-1-1 0 0,0 1 1 0 0,0-1 0 0 0,0 1-1 0 0,-1-1 1 0 0,1 0 0 0 0,-1 1-1 0 0,1-1 1 0 0,-1 0 0 0 0,1 1-1 0 0,-1-1 1 0 0,0 0 0 0 0,0 0-1 0 0,0 1 1 0 0,0-1 0 0 0,0 0-1 0 0,0 0 1 0 0,-1 1 0 0 0,1-1-1 0 0,0 0 1 0 0,-1 1 0 0 0,0-1-1 0 0,1 0 1 0 0,-1 1 0 0 0,0-1-1 0 0,0 1 1 0 0,0-1 0 0 0,0 1-1 0 0,0-1 1 0 0,0 1 0 0 0,0 0-1 0 0,0 0 1 0 0,0-1 0 0 0,-1 1-1 0 0,1 0 1 0 0,0 0 0 0 0,-1 0-1 0 0,1 0 1 0 0,-1 0 0 0 0,0 1-1 0 0,1-1 1 0 0,-1 0 0 0 0,1 1-1 0 0,-2-1-35 0 0,-85-6 345 0 0,71 12-307 0 0,0 0-1 0 0,0 1 1 0 0,1 1-1 0 0,0 0 1 0 0,0 2-1 0 0,1-1 1 0 0,0 2-1 0 0,0 0 1 0 0,1 1-1 0 0,1 0 1 0 0,0 1-1 0 0,0 1 1 0 0,-7 10-38 0 0,13-15 280 0 0,0 0 1 0 0,1 1-1 0 0,0 0 1 0 0,1 1-1 0 0,0-1 0 0 0,0 1 1 0 0,1 0-1 0 0,0 1 1 0 0,1-1-1 0 0,0 0 1 0 0,1 1-1 0 0,0 0 1 0 0,1-1-1 0 0,-1 8-280 0 0,3-10 145 0 0,0-1 1 0 0,0 1-1 0 0,0 0 1 0 0,1-1-1 0 0,0 1 0 0 0,0-1 1 0 0,1 1-1 0 0,0-1 1 0 0,0 0-1 0 0,1 0 0 0 0,0-1 1 0 0,0 1-1 0 0,0-1 0 0 0,1 1 1 0 0,0-2-1 0 0,0 1 1 0 0,1 0-1 0 0,0-1 0 0 0,0 0 1 0 0,0 0-1 0 0,0-1 1 0 0,1 0-1 0 0,0 0 0 0 0,0 0 1 0 0,0-1-1 0 0,0 0 1 0 0,0 0-1 0 0,1-1 0 0 0,-1 0 1 0 0,2 0-146 0 0,15 4-53 0 0,0-1 0 0 0,0-1 0 0 0,1-1 0 0 0,-1-1 0 0 0,1-1 0 0 0,0-1 0 0 0,-1-2 0 0 0,25-3 53 0 0,-44 4-173 0 0,49-10-2369 0 0,-22-2-2543 0 0,-32 13 4818 0 0,-1 1 0 0 0,1-1 0 0 0,-1 0 0 0 0,1 0 1 0 0,-1 0-1 0 0,1 0 0 0 0,-1 0 0 0 0,1 0 0 0 0,-1 0 1 0 0,1 0-1 0 0,-1 0 0 0 0,1 0 0 0 0,-1 0 0 0 0,1-1 1 0 0,-1 1-1 0 0,1 0 0 0 0,-1 0 0 0 0,1 0 0 0 0,-1-1 1 0 0,1 1-1 0 0,0 0 0 0 0,-1 0 0 0 0,1-1 0 0 0,-1 1 1 0 0,1 0-1 0 0,0-1 0 0 0,-1 1 0 0 0,1-1 0 0 0,0 1 1 0 0,-1 0-1 0 0,1-1 0 0 0,0 1 0 0 0,0-1 0 0 0,0 1 1 0 0,-1-1-1 0 0,1 1 0 0 0,0-1 0 0 0,0 1 0 0 0,0-1 1 0 0,0 1-1 0 0,0-1 0 0 0,0 1 0 0 0,0-1 0 0 0,0 1 1 0 0,0-1-1 0 0,0 1 0 0 0,0-1 0 0 0,0 1 0 0 0,0-1 1 0 0,0 1-1 0 0,0-1 0 0 0,1 1 0 0 0,-1-1 0 0 0,0 1 1 0 0,0 0-1 0 0,0-1 0 0 0,1 1 0 0 0,-1-1 0 0 0,0 1 1 0 0,1-1-1 0 0,-1 1 0 0 0,1 0 267 0 0,-47-5-6034 0 0,15 5 4046 0 0</inkml:trace>
  <inkml:trace contextRef="#ctx0" brushRef="#br0" timeOffset="8163.361">567 2198 1060 0 0,'10'123'15407'0'0,"29"61"-6615"0"0,6 41-3568 0 0,-39-168-4985 0 0,6 50 919 0 0,-1-43-8714 0 0,-32-111-4773 0 0,-11 4 4666 0 0,30 40 7283 0 0,-14-19-2164 0 0</inkml:trace>
  <inkml:trace contextRef="#ctx0" brushRef="#br0" timeOffset="8819.454">225 2329 824 0 0,'12'-79'9993'0'0,"45"11"-4734"0"0,96-21-1675 0 0,-130 81-3402 0 0,1 2-1 0 0,-1 0 1 0 0,1 1-1 0 0,0 1 1 0 0,0 2-1 0 0,1 0 0 0 0,-1 1 1 0 0,0 2-1 0 0,1 0 1 0 0,-1 2-1 0 0,0 1 1 0 0,0 0-1 0 0,-1 2 0 0 0,1 1 1 0 0,-1 1-1 0 0,-1 0 1 0 0,18 11-182 0 0,8 0 309 0 0,-32-15-247 0 0,0 2-1 0 0,-1 0 0 0 0,1 0 1 0 0,-1 2-1 0 0,-1-1 1 0 0,1 2-1 0 0,-1 0 0 0 0,-1 1 1 0 0,0 1-1 0 0,0-1 0 0 0,8 12-60 0 0,-20-16 15 0 0,-1 1 0 0 0,1-1 0 0 0,-2 1 1 0 0,1-1-1 0 0,0 0 0 0 0,-1 1 0 0 0,-1-1 1 0 0,1 1-1 0 0,-1-1 0 0 0,0 0 0 0 0,0 0 1 0 0,-1 0-1 0 0,1 0 0 0 0,-1 0 1 0 0,-1-1-1 0 0,1 1 0 0 0,-1-1 0 0 0,0 0 1 0 0,0 0-1 0 0,-1 0 0 0 0,1 0 0 0 0,-1-1 1 0 0,0 0-1 0 0,0 0 0 0 0,-1 0 0 0 0,1-1 1 0 0,-1 0-1 0 0,0 0 0 0 0,0 0 1 0 0,-3 1-17 0 0,-11 10 151 0 0,-1 0 0 0 0,-1-2 0 0 0,0 0 1 0 0,0-1-1 0 0,-1-2 0 0 0,0 0 1 0 0,-1-2-1 0 0,0 0 0 0 0,0-1 0 0 0,-1-2 1 0 0,1-1-1 0 0,-1 0 0 0 0,0-2 1 0 0,0-1-1 0 0,0-1 0 0 0,0-1 0 0 0,1-1 1 0 0,-1-1-1 0 0,1-1 0 0 0,0-1 1 0 0,-10-5-152 0 0,-80-44-60 0 0,48 3-4655 0 0,66 52 4484 0 0,-1-1 0 0 0,1 1 0 0 0,-1-1 0 0 0,1 1 0 0 0,-1-1 0 0 0,1 1 0 0 0,0-1 0 0 0,-1 0 0 0 0,1 1 0 0 0,0-1 0 0 0,0 0 0 0 0,-1 1 0 0 0,1-1 0 0 0,0 0 0 0 0,0 1 0 0 0,0-1 0 0 0,0 0 0 0 0,0 0 0 0 0,0 1 0 0 0,0-1 0 0 0,0 0 0 0 0,0 1 0 0 0,0-1 0 0 0,0 0 0 0 0,1 1 0 0 0,-1-1 0 0 0,0 0 0 0 0,0 1 0 0 0,1-1 0 0 0,-1 0 0 0 0,0 1 0 0 0,1-1 0 0 0,-1 1 0 0 0,1-1 0 0 0,-1 0 0 0 0,1 1 0 0 0,-1-1 0 0 0,1 1 0 0 0,-1 0 0 0 0,1-1 0 0 0,-1 1 0 0 0,1-1 0 0 0,0 1 0 0 0,-1 0 0 0 0,1-1 0 0 0,0 1 0 0 0,-1 0 0 0 0,1 0 0 0 0,0 0 0 0 0,-1-1 0 0 0,1 1 0 0 0,0 0 0 0 0,-1 0 0 0 0,1 0 0 0 0,0 0 0 0 0,0 0 0 0 0,-1 0 0 0 0,1 0 0 0 0,0 1 0 0 0,-1-1 0 0 0,1 0 0 0 0,0 0 0 0 0,-1 0-1 0 0,1 1 1 0 0,0-1 0 0 0,-1 0 0 0 0,1 1 0 0 0,-1-1 0 0 0,1 1 231 0 0,33 1-4506 0 0,-10 3 2660 0 0</inkml:trace>
  <inkml:trace contextRef="#ctx0" brushRef="#br0" timeOffset="9600.59">1692 2280 1268 0 0,'-50'-55'10921'0'0,"-18"21"-5496"0"0,45 27-5034 0 0,0 1 1 0 0,0 1-1 0 0,0 1 0 0 0,0 2 0 0 0,-1 0 0 0 0,1 1 0 0 0,-1 1 0 0 0,0 1 1 0 0,-6 3-392 0 0,22 0 74 0 0,1 0 1 0 0,-1 1 0 0 0,1 0-1 0 0,1 0 1 0 0,-1 1 0 0 0,0 0 0 0 0,1 0-1 0 0,1 0 1 0 0,-1 1 0 0 0,1 0-1 0 0,0 0 1 0 0,0 0 0 0 0,1 1 0 0 0,0 0-1 0 0,0-1 1 0 0,1 2 0 0 0,0-1-1 0 0,0 0 1 0 0,1 0 0 0 0,0 1 0 0 0,1-1-1 0 0,0 1 1 0 0,0 0 0 0 0,1-1-1 0 0,0 1 1 0 0,0 0 0 0 0,1-1 0 0 0,0 1-1 0 0,1 0 1 0 0,-1-1 0 0 0,2 0-1 0 0,0 3-74 0 0,-2-3 47 0 0,1 0 0 0 0,0 1 0 0 0,1-1 0 0 0,0 0-1 0 0,0 0 1 0 0,0 0 0 0 0,1 0 0 0 0,1-1-1 0 0,-1 0 1 0 0,1 0 0 0 0,0 0 0 0 0,1 0-1 0 0,-1-1 1 0 0,1 0 0 0 0,1 0 0 0 0,-1 0-1 0 0,1-1 1 0 0,0 0 0 0 0,0 0 0 0 0,0-1-1 0 0,1 0 1 0 0,0 0 0 0 0,0-1 0 0 0,0 0-1 0 0,0 0 1 0 0,0-1 0 0 0,0 0 0 0 0,1 0 0 0 0,-1-1-1 0 0,1 0 1 0 0,0-1 0 0 0,-1 0 0 0 0,1 0-1 0 0,-1-1 1 0 0,1 0 0 0 0,-1 0 0 0 0,1-1-1 0 0,-1 0 1 0 0,0 0 0 0 0,0-1 0 0 0,0 0-1 0 0,0-1 1 0 0,0 0 0 0 0,-1 0 0 0 0,2-2-47 0 0,0 2-155 0 0,0-1-1 0 0,-1 0 1 0 0,0-1 0 0 0,0 0 0 0 0,0 0 0 0 0,-1-1-1 0 0,1 0 1 0 0,-2 0 0 0 0,1-1 0 0 0,-1 0 0 0 0,0 0 0 0 0,-1 0-1 0 0,0-1 1 0 0,0 0 0 0 0,-1 0 0 0 0,0 0 0 0 0,0 0 0 0 0,-1-1-1 0 0,0 1 1 0 0,-1-1 0 0 0,0 0 0 0 0,-1 0 0 0 0,0 0 0 0 0,0 0-1 0 0,-1 0 1 0 0,-1 0 0 0 0,1 0 0 0 0,-2 0 0 0 0,1 0 0 0 0,-1 1-1 0 0,-1-1 1 0 0,0 0 0 0 0,0 1 0 0 0,-3-6 155 0 0,-26-36 63 0 0,44 93 1493 0 0,0-11-299 0 0,1 0 0 0 0,1-1 0 0 0,1 0-1 0 0,2-1 1 0 0,1-1 0 0 0,16 19-1257 0 0,65 27-1336 0 0,-92-71 614 0 0,0-1 0 0 0,1-1-1 0 0,-1 1 1 0 0,1-1 0 0 0,-1 0-1 0 0,1-1 1 0 0,0 1 0 0 0,-1-1-1 0 0,1-1 1 0 0,0 0-1 0 0,-1 0 1 0 0,1 0 0 0 0,-1-1-1 0 0,0 0 1 0 0,7-3 722 0 0,34-28-13197 0 0,-38 24 10711 0 0</inkml:trace>
  <inkml:trace contextRef="#ctx0" brushRef="#br0" timeOffset="10740.883">1935 2086 104 0 0,'7'16'10228'0'0,"5"13"-5214"0"0,26 73-1133 0 0,16 210-425 0 0,-54-313-3447 0 0,-1 1-1 0 0,1 0 0 0 0,0 0 1 0 0,0 0-1 0 0,-1 0 0 0 0,1 0 1 0 0,0 0-1 0 0,0 0 0 0 0,-1 0 1 0 0,1 0-1 0 0,0 0 1 0 0,0 0-1 0 0,-1 0 0 0 0,1 0 1 0 0,0 0-1 0 0,0 0 0 0 0,-1 0 1 0 0,1 0-1 0 0,0 0 0 0 0,0 0 1 0 0,-1 0-1 0 0,1 1 0 0 0,0-1 1 0 0,0 0-9 0 0,-12-29 35 0 0,8 7-54 0 0,1 0 0 0 0,1 1 0 0 0,1-1 0 0 0,1-1 0 0 0,1 1 0 0 0,0 0 0 0 0,2 1 0 0 0,1-1 0 0 0,0 0 0 0 0,2 1-1 0 0,0 0 1 0 0,2 0 0 0 0,0 1 0 0 0,1 0 0 0 0,9-14 19 0 0,-17 30 10 0 0,0 0 1 0 0,1 1-1 0 0,0-1 0 0 0,-1 0 0 0 0,1 1 0 0 0,1 0 0 0 0,-1-1 0 0 0,0 1 0 0 0,1 0 0 0 0,0 0 0 0 0,0 0 0 0 0,0 0 0 0 0,0 1 1 0 0,0-1-1 0 0,0 1 0 0 0,1 0 0 0 0,-1 0 0 0 0,1 0 0 0 0,-1 0 0 0 0,1 1 0 0 0,0-1 0 0 0,0 1 0 0 0,0 0 0 0 0,0 0 0 0 0,0 0 1 0 0,0 1-1 0 0,0-1 0 0 0,0 1 0 0 0,0 0 0 0 0,0 0 0 0 0,0 1 0 0 0,0-1 0 0 0,0 1 0 0 0,0 0 0 0 0,0 0 0 0 0,0 0 1 0 0,-1 1-1 0 0,1-1 0 0 0,0 1 0 0 0,-1 0 0 0 0,1 0 0 0 0,-1 0 0 0 0,1 0 0 0 0,-1 1 0 0 0,0-1 0 0 0,0 1 0 0 0,0 0 0 0 0,2 2-10 0 0,8 17 83 0 0,0 1 0 0 0,-1 0-1 0 0,-2 1 1 0 0,0 0-1 0 0,-1 1 1 0 0,-2 0-1 0 0,0 0 1 0 0,-2 0-1 0 0,-1 1 1 0 0,-1 0-1 0 0,-1 0 1 0 0,-1 2-83 0 0,9 54 124 0 0,-10-106-284 0 0,2 0 0 0 0,0 1 0 0 0,2-1 0 0 0,1 1-1 0 0,0 0 1 0 0,2 0 0 0 0,1 0 0 0 0,0 1 0 0 0,2 0 0 0 0,1 1 0 0 0,0 0-1 0 0,1 1 1 0 0,2 0 0 0 0,0 1 0 0 0,1 0 160 0 0,-12 17 22 0 0,0-1 0 0 0,1 1 1 0 0,0 0-1 0 0,-1 0 0 0 0,1 0 0 0 0,0 1 0 0 0,0-1 0 0 0,0 1 1 0 0,0 0-1 0 0,0 0 0 0 0,0 0 0 0 0,0 1 0 0 0,0-1 1 0 0,0 1-1 0 0,0 0 0 0 0,1 0 0 0 0,-1 1 0 0 0,0-1 0 0 0,0 1 1 0 0,0 0-1 0 0,0 0 0 0 0,0 0 0 0 0,0 1 0 0 0,0-1 0 0 0,-1 1 1 0 0,1 0-1 0 0,0 0 0 0 0,-1 0 0 0 0,1 1 0 0 0,-1-1 1 0 0,0 1-1 0 0,0 0 0 0 0,0 0 0 0 0,0 0 0 0 0,-1 0 0 0 0,1 0 1 0 0,-1 1-1 0 0,1-1 0 0 0,-1 1 0 0 0,0-1 0 0 0,-1 1 1 0 0,1 0-1 0 0,-1 0 0 0 0,1 0 0 0 0,-1 0 0 0 0,0 0 0 0 0,-1 0 1 0 0,1 0-1 0 0,-1 0 0 0 0,0 0 0 0 0,0 0 0 0 0,0 1 0 0 0,0 1-22 0 0,0-5 19 0 0,41 133 1654 0 0,-39-130-1641 0 0,-1 0 0 0 0,1 0 0 0 0,0-1-1 0 0,0 1 1 0 0,0-1 0 0 0,0 1 0 0 0,1-1 0 0 0,-1 0-1 0 0,1 0 1 0 0,0 0 0 0 0,0 0 0 0 0,0-1 0 0 0,0 1-1 0 0,1-1 1 0 0,-1 0 0 0 0,1 0 0 0 0,-1 0 0 0 0,1 0 0 0 0,0 0-1 0 0,-1-1 1 0 0,1 0 0 0 0,0 0 0 0 0,0 0 0 0 0,0 0-1 0 0,0 0 1 0 0,0-1 0 0 0,0 0 0 0 0,0 0 0 0 0,1 0-1 0 0,-1 0 1 0 0,0-1 0 0 0,1 0-32 0 0,3-4-138 0 0,0-1 0 0 0,0-1 0 0 0,-1 0 0 0 0,0 0 0 0 0,0 0 0 0 0,-1-1 0 0 0,0 0 0 0 0,0 0 0 0 0,-1 0 0 0 0,0-1 0 0 0,0 0 0 0 0,-1 0 0 0 0,0 0 0 0 0,-1 0 0 0 0,0-1 0 0 0,0 0 0 0 0,-1 1 0 0 0,0-1 0 0 0,-1 0 0 0 0,0 0 0 0 0,0 0 0 0 0,-1 0 0 0 0,-1-4 138 0 0,3-19-314 0 0,-2 0 1 0 0,-1 0-1 0 0,-2 0 0 0 0,-1 0 1 0 0,-2 0-1 0 0,-4-15 314 0 0,8 48 5 0 0,1 0-1 0 0,0 0 1 0 0,0 1 0 0 0,-1-1-1 0 0,1 0 1 0 0,0 1 0 0 0,0-1-1 0 0,-1 1 1 0 0,1-1 0 0 0,0 1-1 0 0,0-1 1 0 0,0 1-1 0 0,0 0 1 0 0,0 0 0 0 0,0-1-1 0 0,0 1 1 0 0,0 0 0 0 0,0 0-1 0 0,1 0 1 0 0,-1 0 0 0 0,0 0-1 0 0,0 0 1 0 0,1 0 0 0 0,-1 1-1 0 0,1-1 1 0 0,-1 0-1 0 0,1 0 1 0 0,-1 0 0 0 0,1 1-1 0 0,0-1 1 0 0,0 0 0 0 0,-1 0-1 0 0,1 1 1 0 0,0-1 0 0 0,0 0-1 0 0,0 0 1 0 0,1 1-1 0 0,-1-1 1 0 0,0 0 0 0 0,0 0-1 0 0,1 1 1 0 0,-1-1 0 0 0,0 0-1 0 0,1 1-4 0 0,-4 22 503 0 0,1 0-1 0 0,0 0 1 0 0,2-1 0 0 0,1 1-1 0 0,1 0 1 0 0,1 0 0 0 0,1-1-1 0 0,0 0 1 0 0,2 1-1 0 0,1-2 1 0 0,2 2-503 0 0,-5-12 201 0 0,0-1 1 0 0,1 0-1 0 0,0 0 0 0 0,1 0 1 0 0,0-1-1 0 0,1 0 0 0 0,0 0 1 0 0,0 0-1 0 0,1-1 0 0 0,1 0 1 0 0,-1-1-1 0 0,1 0 0 0 0,1 0 1 0 0,0-1-1 0 0,0 0 0 0 0,0-1 1 0 0,1 0-1 0 0,-1 0 0 0 0,1-1 1 0 0,1-1-1 0 0,-1 0 0 0 0,6 1-201 0 0,66-17-1526 0 0,-42-49-5871 0 0,-34-101-10381 0 0,-12 126 15206 0 0</inkml:trace>
  <inkml:trace contextRef="#ctx0" brushRef="#br0" timeOffset="10990.82">3080 1848 600 0 0,'-12'-5'2372'0'0,"-22"-14"11494"0"0,40 25-15718 0 0,1 14-10784 0 0,-6-17 12585 0 0,2 8-1700 0 0</inkml:trace>
  <inkml:trace contextRef="#ctx0" brushRef="#br0" timeOffset="11506.333">3214 2169 640 0 0,'66'31'11108'0'0,"7"-26"-5188"0"0,-56-8-5492 0 0,0 0 0 0 0,0-1 0 0 0,-1-1 0 0 0,1-1 0 0 0,-1 0 0 0 0,0-1 0 0 0,-1-1 0 0 0,0 0 1 0 0,0-1-1 0 0,-1-1 0 0 0,13-10-428 0 0,-26 19 15 0 0,0 1 1 0 0,0 0 0 0 0,0 0 0 0 0,0 0 0 0 0,0-1-1 0 0,0 1 1 0 0,0 0 0 0 0,-1-1 0 0 0,1 1-1 0 0,0 0 1 0 0,0-1 0 0 0,0 0 0 0 0,-1 1-1 0 0,1-1 1 0 0,0 1 0 0 0,-1-1 0 0 0,1 0-1 0 0,0 1 1 0 0,-1-1 0 0 0,1 0 0 0 0,-1 0-1 0 0,1 1 1 0 0,-1-1 0 0 0,1 0 0 0 0,-1 0-1 0 0,0 0 1 0 0,1 0 0 0 0,-1 0 0 0 0,0 0-1 0 0,0 0 1 0 0,0 1 0 0 0,0-1 0 0 0,0 0 0 0 0,0 0-1 0 0,0 0 1 0 0,0 0 0 0 0,0 0 0 0 0,0 0-1 0 0,0 0 1 0 0,0 0 0 0 0,-1 0 0 0 0,1 0-1 0 0,0 1 1 0 0,-1-1 0 0 0,1 0 0 0 0,-1 0-1 0 0,1 0 1 0 0,-1 1 0 0 0,1-1 0 0 0,-1 0-1 0 0,1 0 1 0 0,-1 1 0 0 0,0-1 0 0 0,0 0-1 0 0,1 1 1 0 0,-1-1 0 0 0,0 1 0 0 0,0-1 0 0 0,1 1-1 0 0,-1 0 1 0 0,0-1 0 0 0,0 1 0 0 0,0 0-1 0 0,0-1-15 0 0,-65 1 252 0 0,56 2-109 0 0,1 1 0 0 0,0 0 0 0 0,-1 0-1 0 0,1 0 1 0 0,0 1 0 0 0,0 1 0 0 0,1 0-1 0 0,-1 0 1 0 0,1 0 0 0 0,1 1 0 0 0,-1 1-1 0 0,1-1 1 0 0,0 1 0 0 0,0 0 0 0 0,0 1-1 0 0,1-1 1 0 0,1 1 0 0 0,-1 1 0 0 0,1-1-1 0 0,1 1 1 0 0,-1 0 0 0 0,1 0 0 0 0,1 0-1 0 0,0 0 1 0 0,0 1 0 0 0,1-1 0 0 0,0 1-1 0 0,1-1 1 0 0,0 1 0 0 0,0 3-143 0 0,3-8 40 0 0,-1 1 0 0 0,1-2 1 0 0,1 1-1 0 0,-1 0 0 0 0,1 0 0 0 0,-1-1 1 0 0,1 1-1 0 0,1-1 0 0 0,-1 0 0 0 0,0 0 1 0 0,1 0-1 0 0,0 0 0 0 0,0-1 0 0 0,0 1 1 0 0,1-1-1 0 0,-1 0 0 0 0,1-1 0 0 0,-1 1 1 0 0,1-1-1 0 0,0 0 0 0 0,0 0 0 0 0,0 0 1 0 0,0-1-1 0 0,0 1 0 0 0,1-1 0 0 0,-1 0 1 0 0,4-1-42 0 0,145 3-1418 0 0,-154-3 1414 0 0,0 0-220 0 0,0 1 1 0 0,0-1-1 0 0,0 1 1 0 0,0 0-1 0 0,1-1 1 0 0,-1 1-1 0 0,0-1 1 0 0,0 1-1 0 0,0-1 1 0 0,1 1-1 0 0,-1-1 0 0 0,0 1 1 0 0,0-1-1 0 0,1 1 1 0 0,-1-1-1 0 0,0 0 1 0 0,1 1-1 0 0,-1-1 1 0 0,1 1-1 0 0,-1-1 1 0 0,1 0-1 0 0,-1 1 1 0 0,1-1-1 0 0,-1 0 1 0 0,1 0-1 0 0,-1 1 0 0 0,1-1 1 0 0,-1 0-1 0 0,1 0 225 0 0,-30 19-624 0 0,-34 47-10 0 0,-15 68 4322 0 0,74-127-3387 0 0,1 1 1 0 0,0-1-1 0 0,0 1 1 0 0,1 0-1 0 0,0 0 1 0 0,1 0-1 0 0,-1 0 1 0 0,1 0-1 0 0,1 0 1 0 0,0 0-1 0 0,0 0 1 0 0,0 0-1 0 0,1 0 1 0 0,1 0-1 0 0,-1 0 1 0 0,1 0 0 0 0,0 0-1 0 0,1 0 1 0 0,0-1-1 0 0,0 1 1 0 0,1-1-1 0 0,0 0 1 0 0,0 0-1 0 0,1 0 1 0 0,-1 0-1 0 0,2-1 1 0 0,-1 0-1 0 0,4 4-301 0 0,83 27 736 0 0,4-57-5000 0 0,78-95-14651 0 0,-146 93 14070 0 0,-2 3 2179 0 0,3 1 770 0 0</inkml:trace>
  <inkml:trace contextRef="#ctx0" brushRef="#br0" timeOffset="12240.821">3669 2512 428 0 0,'55'19'9929'0'0,"0"-40"-4737"0"0,35-69-2185 0 0,-84 83-2893 0 0,18-21-79 0 0,-1-1 0 0 0,-2-1 0 0 0,-1 0 0 0 0,-1-2 1 0 0,-2 0-1 0 0,-1-2 0 0 0,-1 1 0 0 0,-2-2 0 0 0,-2 0 1 0 0,-1 0-1 0 0,-1-1 0 0 0,-3 0 0 0 0,0-1 0 0 0,-3 1 0 0 0,-1-1 1 0 0,-1 0-1 0 0,-3-5-35 0 0,2 43 2 0 0,0-1 1 0 0,0 1-1 0 0,0 0 1 0 0,-1-1-1 0 0,1 1 1 0 0,0-1-1 0 0,-1 1 1 0 0,1-1 0 0 0,0 1-1 0 0,-1 0 1 0 0,1-1-1 0 0,-1 1 1 0 0,1-1-1 0 0,0 0 1 0 0,-1 1-1 0 0,1-1 1 0 0,-1 1-1 0 0,0-1 1 0 0,1 0-1 0 0,-1 1 1 0 0,1-1-1 0 0,-1 0 1 0 0,0 0 0 0 0,1 1-1 0 0,-1-1 1 0 0,1 0-1 0 0,-1 0 1 0 0,0 0-1 0 0,1 0 1 0 0,-1 0-1 0 0,0 0 1 0 0,1 0-1 0 0,-1 0 1 0 0,0 0-1 0 0,1 0 1 0 0,-1 0-1 0 0,0 0 1 0 0,1 0 0 0 0,-1-1-1 0 0,0 1 1 0 0,1 0-1 0 0,-1 0 1 0 0,1-1-1 0 0,-1 1 1 0 0,1-1-1 0 0,-1 1 1 0 0,1 0-1 0 0,-1-1 1 0 0,1 1-1 0 0,-1-1 1 0 0,1 1-1 0 0,-1-1 1 0 0,1 1 0 0 0,0-1-1 0 0,-1 1 1 0 0,1-1-1 0 0,0 0 1 0 0,-1 1-1 0 0,1-1 1 0 0,0 0-3 0 0,-29 56 43 0 0,16-19 202 0 0,2-1 0 0 0,1 1 0 0 0,2 1 1 0 0,1-1-1 0 0,2 2 0 0 0,2-1 0 0 0,1 22-245 0 0,2-38 485 0 0,2-1 0 0 0,0 1 0 0 0,1 0-1 0 0,1-1 1 0 0,1 0 0 0 0,0 0 0 0 0,2 0 0 0 0,0-1 0 0 0,3 3-485 0 0,-3-10 258 0 0,0-1 1 0 0,1 0-1 0 0,0 0 0 0 0,1 0 1 0 0,0-1-1 0 0,1-1 0 0 0,0 0 1 0 0,1 0-1 0 0,0-1 0 0 0,0 0 1 0 0,0-1-1 0 0,1 0 0 0 0,0-1 1 0 0,1 0-1 0 0,-1-1 0 0 0,1 0 1 0 0,0-1-1 0 0,0-1 0 0 0,3 1-258 0 0,1-1-104 0 0,-1 0 0 0 0,1-1 0 0 0,0 0 0 0 0,-1-2 0 0 0,1 0 0 0 0,0 0 0 0 0,0-2 0 0 0,-1 0 0 0 0,1-1 0 0 0,-1-1 0 0 0,1 0 0 0 0,-1-1 0 0 0,-1-1 0 0 0,1 0 0 0 0,7-5 104 0 0,26-39-4332 0 0,-48 45 3616 0 0,0 0-1 0 0,0-1 0 0 0,0 1 0 0 0,-1-1 0 0 0,1 1 1 0 0,-1-1-1 0 0,-1 1 0 0 0,1-1 0 0 0,-1 1 0 0 0,0 0 1 0 0,0-1-1 0 0,0 1 0 0 0,-1 0 0 0 0,0 0 0 0 0,0 0 1 0 0,0 0-1 0 0,-1 0 0 0 0,0 0 0 0 0,0 0 0 0 0,0 1 1 0 0,0 0-1 0 0,-1-1 0 0 0,1 1 0 0 0,-1 0 0 0 0,0 1 1 0 0,-3-3 716 0 0,-20-19-2795 0 0,-2-1 567 0 0</inkml:trace>
  <inkml:trace contextRef="#ctx0" brushRef="#br0" timeOffset="12506.088">3830 2224 700 0 0,'5'9'1600'0'0,"5"-4"240"0"0,2-1 173 0 0,3-2-269 0 0,5 1-496 0 0,2-1-432 0 0,3-2-436 0 0,2-2-480 0 0,3-1-516 0 0,-3 1-540 0 0,3-2-492 0 0,-1 1-201 0 0,1 3 5 0 0,0 0 180 0 0,2 0 312 0 0</inkml:trace>
  <inkml:trace contextRef="#ctx0" brushRef="#br0" timeOffset="13662.069">4807 2227 556 0 0,'-11'-43'9392'0'0,"-17"7"-4096"0"0,22 31-5042 0 0,1 1 0 0 0,-1-1-1 0 0,0 1 1 0 0,0 1-1 0 0,-1-1 1 0 0,1 1 0 0 0,-1 0-1 0 0,0 0 1 0 0,1 1-1 0 0,-1 0 1 0 0,0 0 0 0 0,-1 1-1 0 0,1-1 1 0 0,0 2 0 0 0,0-1-1 0 0,0 1 1 0 0,-8 0-254 0 0,2 4 75 0 0,1-1 1 0 0,0 1-1 0 0,0 1 0 0 0,0 1 1 0 0,0-1-1 0 0,1 2 1 0 0,0-1-1 0 0,0 2 1 0 0,1-1-1 0 0,0 2 0 0 0,0-1 1 0 0,1 1-1 0 0,0 1 1 0 0,0-1-1 0 0,1 1 0 0 0,1 1 1 0 0,-2 2-76 0 0,4-7 105 0 0,1 0 1 0 0,0 1-1 0 0,1-1 1 0 0,-1 1-1 0 0,1 0 1 0 0,1 0-1 0 0,-1 0 1 0 0,1 0-1 0 0,0 0 1 0 0,1 0-1 0 0,0 1 1 0 0,0-1-1 0 0,0 1 1 0 0,1-1-1 0 0,0 0 1 0 0,1 1-1 0 0,-1-1 1 0 0,1 1-1 0 0,1-1 1 0 0,0 0-1 0 0,0 0 1 0 0,0 0-1 0 0,1 0 1 0 0,0 0-1 0 0,0 0 1 0 0,0-1-1 0 0,1 1 1 0 0,0-1-1 0 0,1 0 1 0 0,1 2-106 0 0,1-2 41 0 0,0 0 0 0 0,1 0 1 0 0,0 0-1 0 0,0-1 0 0 0,1 0 1 0 0,-1-1-1 0 0,1 0 0 0 0,0 0 1 0 0,0-1-1 0 0,1 0 0 0 0,-1 0 1 0 0,0-1-1 0 0,1-1 0 0 0,0 1 1 0 0,-1-1-1 0 0,1-1 0 0 0,0 0 1 0 0,-1-1-1 0 0,1 1 0 0 0,0-2 1 0 0,-1 1-1 0 0,10-4-41 0 0,-4 2-212 0 0,-1-1 0 0 0,1 0 0 0 0,-1-1 0 0 0,0-1-1 0 0,-1 0 1 0 0,1-1 0 0 0,-1-1 0 0 0,-1 0 0 0 0,1 0 0 0 0,-1-1 0 0 0,-1-1 0 0 0,0 0 0 0 0,0-1 0 0 0,6-7 212 0 0,-9 4-102 0 0,0-1 0 0 0,-1 1 0 0 0,-1-1 0 0 0,0 0 0 0 0,-1-1 0 0 0,-1 1 0 0 0,0-1 0 0 0,-2 0 0 0 0,1 0 0 0 0,-2 0 0 0 0,0 0 1 0 0,-1-1-1 0 0,0 1 0 0 0,-2 0 0 0 0,0 0 0 0 0,0 0 0 0 0,-5-12 102 0 0,7 29 19 0 0,0 0 1 0 0,0 0 0 0 0,-1-1-1 0 0,1 1 1 0 0,0 0-1 0 0,-1 0 1 0 0,1-1-1 0 0,0 1 1 0 0,-1 0-1 0 0,1-1 1 0 0,-1 1 0 0 0,1 0-1 0 0,-1-1 1 0 0,0 1-1 0 0,1-1 1 0 0,-1 1-1 0 0,1-1 1 0 0,-1 1-1 0 0,0-1 1 0 0,0 1-1 0 0,1-1 1 0 0,-1 0 0 0 0,0 1-1 0 0,0-1 1 0 0,1 0-1 0 0,-1 1 1 0 0,0-1-1 0 0,0 0 1 0 0,0 0-1 0 0,1 0 1 0 0,-1 0 0 0 0,0 0-1 0 0,0 0 1 0 0,0 0-1 0 0,0 0 1 0 0,1 0-1 0 0,-1-1 1 0 0,0 1-1 0 0,0 0 1 0 0,1 0 0 0 0,-1-1-1 0 0,0 1 1 0 0,0 0-1 0 0,1-1 1 0 0,-1 1-1 0 0,0-1 1 0 0,1 1-1 0 0,-1-1 1 0 0,0 1 0 0 0,1-1-1 0 0,-1 0 1 0 0,1 1-1 0 0,-1-1 1 0 0,1 0-1 0 0,-1 0-19 0 0,-1 11 57 0 0,0-1-1 0 0,1 1 1 0 0,0-1 0 0 0,1 1-1 0 0,0-1 1 0 0,1 1-1 0 0,0 0 1 0 0,0-1 0 0 0,1 1-1 0 0,0-1 1 0 0,0 0-1 0 0,1 0 1 0 0,1 0 0 0 0,-1 0-1 0 0,2 0 1 0 0,-1 0-1 0 0,1-1 1 0 0,0 0-1 0 0,1 0 1 0 0,0-1 0 0 0,0 1-1 0 0,0-1 1 0 0,1-1-1 0 0,0 1 1 0 0,1-1 0 0 0,-1 0-1 0 0,1-1 1 0 0,1 0-1 0 0,-1 0 1 0 0,0 0 0 0 0,1-1-1 0 0,0-1 1 0 0,0 0-1 0 0,0 0 1 0 0,1 0 0 0 0,-1-1-1 0 0,1-1 1 0 0,-1 0-1 0 0,1 0 1 0 0,-1 0-1 0 0,10-2-56 0 0,-7-6-74 0 0,0-1-1 0 0,0-1 0 0 0,0 0 0 0 0,-1 0 1 0 0,0-1-1 0 0,-1 0 0 0 0,-1-1 0 0 0,1-1 1 0 0,-1 1-1 0 0,-1-1 0 0 0,-1-1 0 0 0,1 1 0 0 0,-2-1 1 0 0,0-1-1 0 0,0 1 0 0 0,-1-1 0 0 0,-1 0 1 0 0,-1 0-1 0 0,0 0 0 0 0,0 0 0 0 0,-1-3 75 0 0,8-9 761 0 0,-6 67-351 0 0,-1-4-328 0 0,56 295 1768 0 0,-46-267-1461 0 0,-3 1 0 0 0,-3 1 0 0 0,-3 0 0 0 0,-2 0 0 0 0,-4-1 0 0 0,-3 1 0 0 0,-11 57-389 0 0,15-117 5 0 0,1-1 0 0 0,-1 1 0 0 0,-1 0 1 0 0,1 0-1 0 0,-1-1 0 0 0,-1 1 1 0 0,1-1-1 0 0,-1 1 0 0 0,0-1 1 0 0,0 0-1 0 0,-1 0 0 0 0,0 0 0 0 0,0-1 1 0 0,0 1-1 0 0,-1-1 0 0 0,0 0 1 0 0,0-1-1 0 0,0 1 0 0 0,0-1 1 0 0,-1 0-1 0 0,0 0 0 0 0,1 0 0 0 0,-2-1 1 0 0,1 0-1 0 0,0 0 0 0 0,-1-1 1 0 0,1 1-1 0 0,-1-1 0 0 0,1-1 1 0 0,-1 1-1 0 0,0-1 0 0 0,0-1 0 0 0,0 1 1 0 0,0-1-1 0 0,0 0 0 0 0,0-1 1 0 0,1 1-1 0 0,-1-2 0 0 0,-2 1-5 0 0,-5-2-5 0 0,1-1 0 0 0,0 1-1 0 0,-1-2 1 0 0,2 0 0 0 0,-1-1-1 0 0,0 0 1 0 0,1-1 0 0 0,1 0-1 0 0,-1-1 1 0 0,1 0 0 0 0,0-1-1 0 0,1 0 1 0 0,0-1 0 0 0,0 0-1 0 0,1 0 1 0 0,1-1 0 0 0,-1 0-1 0 0,2-1 1 0 0,0 0 0 0 0,0 0-1 0 0,0-3 6 0 0,8 3 24 0 0,1-1 0 0 0,0 1 1 0 0,1 0-1 0 0,0-1 0 0 0,1 1 0 0 0,0 1 0 0 0,1-1 0 0 0,0 1 0 0 0,1-1 0 0 0,1 1 0 0 0,0 1 0 0 0,0 0 1 0 0,1 0-1 0 0,0 0 0 0 0,0 1 0 0 0,1 0 0 0 0,1 0 0 0 0,-1 1 0 0 0,1 1 0 0 0,1-1 0 0 0,-1 2 0 0 0,8-4-23 0 0,-17 9 3 0 0,407-249 571 0 0,-299 109 451 0 0,-109 136-1946 0 0,-1 0-1 0 0,0 1 0 0 0,-1-1 0 0 0,1 0 1 0 0,-1 1-1 0 0,0 0 0 0 0,0-1 0 0 0,0 1 1 0 0,0 0-1 0 0,-1 0 0 0 0,0 0 0 0 0,1 0 1 0 0,-2 1-1 0 0,1-1 0 0 0,0 1 1 0 0,-1 0-1 0 0,1 0 0 0 0,-1 0 0 0 0,0 0 1 0 0,0 1-1 0 0,0-1 0 0 0,-1 1 921 0 0,-10-11-3302 0 0,-2-3 283 0 0,1-1 585 0 0</inkml:trace>
  <inkml:trace contextRef="#ctx0" brushRef="#br0" timeOffset="13990.115">5349 1639 1560 0 0,'-31'60'21789'0'0,"13"-41"-15359"0"0,13-17-7570 0 0,-3-7-8739 0 0,-4 0-5581 0 0,9 7 12964 0 0</inkml:trace>
  <inkml:trace contextRef="#ctx0" brushRef="#br0" timeOffset="14489.997">5970 1884 800 0 0,'6'11'6453'0'0,"-2"15"15765"0"0,-4-26-22173 0 0,-33 25-19409 0 0,16-11 13035 0 0,8-4 3890 0 0</inkml:trace>
  <inkml:trace contextRef="#ctx0" brushRef="#br0" timeOffset="14755.561">5960 2115 1776 0 0,'10'109'26333'0'0,"-1"-106"-26083"0"0,-8-13-13830 0 0,-11 6 10246 0 0,-30 5-6277 0 0,21 3 7781 0 0</inkml:trace>
  <inkml:trace contextRef="#ctx0" brushRef="#br0" timeOffset="18426.572">161 3511 1184 0 0,'-19'-17'7040'0'0,"11"10"1879"0"0,13 25-5780 0 0,36 164 2470 0 0,-29 7-3732 0 0,-9-111-1678 0 0,-2-3-343 0 0,-4-103-234 0 0,-3 4 267 0 0,1-1 0 0 0,2 0 0 0 0,0 1 0 0 0,1-2 1 0 0,2 1-1 0 0,1 0 0 0 0,0 0 0 0 0,2 0 0 0 0,1 1 0 0 0,1-1 0 0 0,1 1 0 0 0,1 0 0 0 0,2 0 0 0 0,0 1 0 0 0,1 0 1 0 0,1 0-1 0 0,9-12 111 0 0,-13 29 57 0 0,0 1 0 0 0,1 0 0 0 0,-1 0 0 0 0,1 0 0 0 0,0 1 1 0 0,0 0-1 0 0,0 1 0 0 0,1 0 0 0 0,-1 0 0 0 0,1 1 0 0 0,0 0 0 0 0,0 0 1 0 0,0 1-1 0 0,0 0 0 0 0,0 0 0 0 0,0 1 0 0 0,0 1 0 0 0,-1 0 0 0 0,1 0 1 0 0,0 0-1 0 0,0 1 0 0 0,0 0 0 0 0,-1 1 0 0 0,1 0 0 0 0,-1 1 0 0 0,0-1 1 0 0,0 1-1 0 0,0 1 0 0 0,0 0 0 0 0,-1 0 0 0 0,0 0 0 0 0,0 1 0 0 0,0 0 1 0 0,-1 0-1 0 0,0 1 0 0 0,0 0 0 0 0,0 0 0 0 0,-1 0 0 0 0,0 1 0 0 0,-1 0 1 0 0,0 0-1 0 0,0 0 0 0 0,0 0 0 0 0,-1 1 0 0 0,0-1 0 0 0,-1 1 0 0 0,0 0 1 0 0,0 1-58 0 0,3 19-15 0 0,-2-1 1 0 0,0 1 0 0 0,-2-1 0 0 0,-1 1 0 0 0,-1 0 0 0 0,-2-1-1 0 0,-1 1 1 0 0,-2 4 14 0 0,16-75-479 0 0,2 0 0 0 0,2 1 0 0 0,2 0 0 0 0,1 1 0 0 0,2 1 0 0 0,2 1 0 0 0,10-14 479 0 0,-30 50 7 0 0,-1 0-1 0 0,0 1 1 0 0,1-1-1 0 0,-1 0 1 0 0,1 0-1 0 0,-1 1 0 0 0,1-1 1 0 0,0 1-1 0 0,0-1 1 0 0,0 0-1 0 0,0 1 1 0 0,0-1-1 0 0,0 1 1 0 0,0 0-1 0 0,0-1 1 0 0,1 1-1 0 0,-1 0 0 0 0,0 0 1 0 0,1 0-1 0 0,-1 0 1 0 0,1 0-1 0 0,-1 0 1 0 0,1 0-1 0 0,0 0 1 0 0,-1 1-1 0 0,1-1 1 0 0,0 1-1 0 0,-1-1 1 0 0,1 1-1 0 0,0 0 0 0 0,0-1 1 0 0,0 1-1 0 0,-1 0 1 0 0,1 0-1 0 0,0 0 1 0 0,0 1-1 0 0,0-1 1 0 0,-1 0-1 0 0,1 1 1 0 0,0-1-1 0 0,-1 1 0 0 0,1-1 1 0 0,0 1-1 0 0,-1 0 1 0 0,1 0-1 0 0,0 0 1 0 0,-1 0-1 0 0,0 0 1 0 0,1 0-1 0 0,-1 0 1 0 0,1 0-1 0 0,-1 1 0 0 0,0-1 1 0 0,0 0-1 0 0,0 1 1 0 0,0-1-1 0 0,1 2-6 0 0,14 83 1046 0 0,-15-74-940 0 0,0 1 0 0 0,0-1 0 0 0,2 0 0 0 0,-1 1 0 0 0,2-1 1 0 0,0 0-1 0 0,0 0 0 0 0,1-1 0 0 0,0 0 0 0 0,1 1 0 0 0,0-2 0 0 0,1 1 0 0 0,5 6-106 0 0,-10-15-9 0 0,0-1-1 0 0,0 1 0 0 0,0 0 0 0 0,0-1 1 0 0,1 1-1 0 0,-1-1 0 0 0,0 0 1 0 0,1 1-1 0 0,-1-1 0 0 0,1 0 1 0 0,-1-1-1 0 0,1 1 0 0 0,0 0 0 0 0,-1-1 1 0 0,1 1-1 0 0,0-1 0 0 0,-1 0 1 0 0,1 0-1 0 0,0 0 0 0 0,0 0 1 0 0,-1-1-1 0 0,1 1 0 0 0,0-1 0 0 0,-1 0 1 0 0,1 1-1 0 0,-1-1 0 0 0,1 0 1 0 0,-1 0-1 0 0,1-1 0 0 0,-1 1 1 0 0,0 0-1 0 0,1-1 0 0 0,-1 0 1 0 0,0 1-1 0 0,0-1 0 0 0,0 0 0 0 0,0 0 1 0 0,-1 0-1 0 0,1 0 0 0 0,0-1 1 0 0,-1 1-1 0 0,0 0 0 0 0,1-1 1 0 0,-1-1 9 0 0,57-111-1875 0 0,-46 4 874 0 0,-14 217 2012 0 0,7-94-845 0 0,1 0 1 0 0,0 0 0 0 0,0 0 0 0 0,1-1-1 0 0,0 0 1 0 0,1 0 0 0 0,1-1 0 0 0,0 0-1 0 0,0-1 1 0 0,0 1 0 0 0,2-2 0 0 0,-1 0-1 0 0,1 0 1 0 0,0 0 0 0 0,0-2 0 0 0,1 1-1 0 0,0-2 1 0 0,0 1 0 0 0,0-2 0 0 0,1 1-1 0 0,5 0-166 0 0,4 1 72 0 0,0-1-1 0 0,1 0 1 0 0,0-2-1 0 0,0 0 0 0 0,0-2 1 0 0,0 0-1 0 0,0-2 1 0 0,0 0-1 0 0,0-2 0 0 0,-1 0 1 0 0,1-2-1 0 0,0 0-71 0 0,-13 2 7 0 0,0 0 1 0 0,1-1-1 0 0,-1 0 0 0 0,-1-1 1 0 0,1 0-1 0 0,-1 0 0 0 0,1-1 1 0 0,-2 0-1 0 0,1-1 0 0 0,-1 1 1 0 0,0-2-1 0 0,0 1 0 0 0,-1-1 0 0 0,0-1 1 0 0,0 1-1 0 0,-1-1 0 0 0,0 0 1 0 0,0-1-1 0 0,-1 1 0 0 0,-1-1 1 0 0,0 0-1 0 0,0 0 0 0 0,-1 0 1 0 0,0-1-1 0 0,0 1 0 0 0,-1-1 1 0 0,-1 0-1 0 0,0 0 0 0 0,-1 1 1 0 0,0-1-1 0 0,0 0 0 0 0,-1 0 0 0 0,0 0 1 0 0,-1 1-1 0 0,0-1 0 0 0,-1 1 1 0 0,-2-6-8 0 0,2 5 6 0 0,-1 0 0 0 0,0 0-1 0 0,-1 0 1 0 0,0 1 0 0 0,-1 0 0 0 0,0 0 0 0 0,-1 0 0 0 0,0 1 0 0 0,0 0 0 0 0,-1 0-1 0 0,0 0 1 0 0,0 1 0 0 0,-1 1 0 0 0,0-1 0 0 0,0 1 0 0 0,-1 1 0 0 0,0 0 0 0 0,0 0 0 0 0,-1 1-1 0 0,0 1 1 0 0,1-1 0 0 0,-2 2 0 0 0,1-1 0 0 0,0 2 0 0 0,-1-1 0 0 0,1 2 0 0 0,-1-1 0 0 0,1 2-1 0 0,-1-1 1 0 0,0 2 0 0 0,1-1 0 0 0,-1 2 0 0 0,1 0 0 0 0,-1 0 0 0 0,0 1-6 0 0,-14 7-34 0 0,1 0 1 0 0,0 2 0 0 0,1 2-1 0 0,0 0 1 0 0,1 1 0 0 0,0 1-1 0 0,2 1 1 0 0,0 1 0 0 0,1 1-1 0 0,-4 6 34 0 0,-23 22-3819 0 0,4 0-3675 0 0,39-43 6627 0 0,2-3-8953 0 0,13-18 5123 0 0,1 3 2271 0 0</inkml:trace>
  <inkml:trace contextRef="#ctx0" brushRef="#br0" timeOffset="19051.616">1591 3041 1244 0 0,'17'-11'10601'0'0,"-8"29"-4512"0"0,-5 35-2113 0 0,-4-49-3871 0 0,-10 124 2409 0 0,4-63-2673 0 0,3-1-3683 0 0,9 20-10561 0 0,-3-72 11568 0 0,2 1 545 0 0</inkml:trace>
  <inkml:trace contextRef="#ctx0" brushRef="#br0" timeOffset="19738.763">1972 3373 1404 0 0,'-22'-8'10827'0'0,"-3"57"-5928"0"0,18-28-4450 0 0,0 1 1 0 0,2 0-1 0 0,1 1 0 0 0,0-1 0 0 0,2 1 0 0 0,0 0 0 0 0,2-1 1 0 0,1 1-1 0 0,0 0 0 0 0,2 0 0 0 0,0-1 0 0 0,2 0 0 0 0,3 11-449 0 0,-7-29 26 0 0,1-1 0 0 0,-1 1 0 0 0,1 0 0 0 0,0 0-1 0 0,0-1 1 0 0,0 1 0 0 0,0-1 0 0 0,1 0-1 0 0,-1 0 1 0 0,1 0 0 0 0,0 0 0 0 0,0 0 0 0 0,0 0-1 0 0,0-1 1 0 0,1 1 0 0 0,-1-1 0 0 0,1 0-1 0 0,-1 0 1 0 0,1-1 0 0 0,0 1 0 0 0,0 0 0 0 0,-1-1-1 0 0,1 0 1 0 0,0 0 0 0 0,0-1 0 0 0,0 1-1 0 0,0-1 1 0 0,1 1 0 0 0,-1-1 0 0 0,0-1 0 0 0,0 1-1 0 0,0 0 1 0 0,0-1 0 0 0,0 0 0 0 0,0 0-1 0 0,0 0 1 0 0,0-1 0 0 0,-1 1 0 0 0,1-1-26 0 0,4-2-69 0 0,0 0 0 0 0,0-1 1 0 0,-1 1-1 0 0,0-2 0 0 0,0 1 0 0 0,0-1 1 0 0,0 0-1 0 0,-1-1 0 0 0,0 1 1 0 0,-1-1-1 0 0,1 0 0 0 0,-1-1 1 0 0,-1 1-1 0 0,1-1 0 0 0,-1 0 0 0 0,-1 0 1 0 0,3-6 68 0 0,14-83-840 0 0,47 208 1592 0 0,-52-101-568 0 0,0-1 1 0 0,1-1-1 0 0,0 0 0 0 0,0 0 1 0 0,1-2-1 0 0,0 0 1 0 0,0-1-1 0 0,0-1 1 0 0,1-1-1 0 0,-1 0 0 0 0,1-1 1 0 0,0-1-1 0 0,0 0 1 0 0,-1-2-1 0 0,1 0 1 0 0,0-1-1 0 0,0-1 0 0 0,-1 0 1 0 0,0-1-1 0 0,0-1 1 0 0,0-1-1 0 0,0-1 1 0 0,-1 0-1 0 0,0-1 0 0 0,0 0 1 0 0,-1-1-1 0 0,0-1 1 0 0,-1-1-1 0 0,4-3-184 0 0,-11 6 115 0 0,0 0-1 0 0,-1 0 1 0 0,0-1 0 0 0,0 1-1 0 0,0-1 1 0 0,-2 0 0 0 0,1-1-1 0 0,-1 1 1 0 0,0-1 0 0 0,-1 0-1 0 0,0 0 1 0 0,-1 0-1 0 0,0 0 1 0 0,0-1 0 0 0,-1 1-1 0 0,-1 0 1 0 0,0-1 0 0 0,0 1-1 0 0,-1-1 1 0 0,0 1-1 0 0,-1 0 1 0 0,0-1 0 0 0,0 1-1 0 0,-1 0 1 0 0,-1 1 0 0 0,0-1-1 0 0,0 0 1 0 0,-1 1-1 0 0,0 0 1 0 0,0 0 0 0 0,-1 1-1 0 0,0-1 1 0 0,-1 1 0 0 0,0 0-1 0 0,0 1 1 0 0,-1 0 0 0 0,1 0-1 0 0,-2 0 1 0 0,1 1-1 0 0,-1 1 1 0 0,-8-5-115 0 0,-57 2-2731 0 0,62 11 1361 0 0,-1 0-1 0 0,1 1 1 0 0,0 0 0 0 0,0 1 0 0 0,0 1 0 0 0,0 0 0 0 0,1 0 0 0 0,0 1 0 0 0,1 1-1 0 0,-1 0 1 0 0,1 0 0 0 0,1 1 0 0 0,0 0 0 0 0,0 0 0 0 0,-6 9 1370 0 0,-32 57-5040 0 0,34-42 1996 0 0</inkml:trace>
  <inkml:trace contextRef="#ctx0" brushRef="#br0" timeOffset="21832.055">3855 3438 40 0 0,'-2'-9'542'0'0,"1"0"3257"0"0,-1 2 6744 0 0,2 21-7181 0 0,41 260 6431 0 0,-36 217-5105 0 0,-31-373-8406 0 0,2-128-7290 0 0,9-24 4096 0 0,14 31 6183 0 0,-23-68-7761 0 0,16 43 6720 0 0</inkml:trace>
  <inkml:trace contextRef="#ctx0" brushRef="#br0" timeOffset="22425.631">3622 3603 408 0 0,'0'-3'493'0'0,"-1"1"0"0"0,1-1 0 0 0,-1 1 0 0 0,1 0 0 0 0,0-1 0 0 0,0 1-1 0 0,0-1 1 0 0,0 1 0 0 0,0-1 0 0 0,1 1 0 0 0,-1-1 0 0 0,1 1 0 0 0,0 0 0 0 0,-1-1 0 0 0,1 1 0 0 0,0 0 0 0 0,1 0 0 0 0,-1 0 0 0 0,0-1-1 0 0,0 1 1 0 0,1 0 0 0 0,0 1 0 0 0,-1-1 0 0 0,1 0 0 0 0,0 0 0 0 0,0 1 0 0 0,0-1-493 0 0,96-55 5327 0 0,-68 45-4780 0 0,0 0 0 0 0,0 2 0 0 0,1 2-1 0 0,0 0 1 0 0,1 2 0 0 0,-1 2 0 0 0,7 0-547 0 0,-26 3 133 0 0,0 1 0 0 0,0 0 0 0 0,0 1 0 0 0,0 0 0 0 0,0 1 0 0 0,-1 0 1 0 0,1 1-1 0 0,-1 0 0 0 0,1 1 0 0 0,-1 0 0 0 0,0 1 0 0 0,0 1 0 0 0,-1-1 1 0 0,0 1-1 0 0,0 1 0 0 0,0 0 0 0 0,-1 1 0 0 0,0-1 0 0 0,0 2 0 0 0,5 6-133 0 0,-8-10 50 0 0,0 0-1 0 0,0 1 1 0 0,0 0-1 0 0,-1 0 0 0 0,0 1 1 0 0,0 0-1 0 0,-1 0 1 0 0,1 0-1 0 0,-2 0 0 0 0,1 0 1 0 0,-1 1-1 0 0,0 0 1 0 0,-1 0-1 0 0,1 0 0 0 0,-2 0 1 0 0,1 0-1 0 0,-1 0 1 0 0,0 0-1 0 0,-1 0 1 0 0,0 1-1 0 0,0-1 0 0 0,-1 0 1 0 0,0 0-1 0 0,0 0 1 0 0,-1 0-1 0 0,0 0 0 0 0,0 0 1 0 0,-1 0-1 0 0,0 0 1 0 0,-1-1-1 0 0,1 1 0 0 0,-2-1 1 0 0,1 0-1 0 0,-1-1 1 0 0,0 1-1 0 0,0-1 1 0 0,-1 1-50 0 0,-12 7 8 0 0,-1-1 0 0 0,-1 0 0 0 0,0-2 0 0 0,-1 0 0 0 0,0-1 0 0 0,0-1 0 0 0,-1-1 0 0 0,0-1 0 0 0,-1-1 0 0 0,1-2 0 0 0,-1 0 0 0 0,0-1 0 0 0,0-1 0 0 0,-1-1 0 0 0,1-1 0 0 0,0-1 0 0 0,0-1 0 0 0,0-1 0 0 0,0-1 0 0 0,0-1 0 0 0,1-1 0 0 0,-12-5-8 0 0,-52-52 68 0 0,68 24-4087 0 0,18 37 3375 0 0,1 0 1 0 0,-1 0-1 0 0,1 0 0 0 0,0 0 0 0 0,-1 0 0 0 0,1 1 1 0 0,0-1-1 0 0,0 0 0 0 0,0 0 0 0 0,1 0 1 0 0,-1 1-1 0 0,0-1 0 0 0,1 1 0 0 0,-1-1 0 0 0,1 1 1 0 0,-1-1-1 0 0,1 1 0 0 0,0 0 0 0 0,-1 0 1 0 0,1 0-1 0 0,0 0 0 0 0,0 0 0 0 0,0 0 0 0 0,0 1 1 0 0,0-1-1 0 0,0 0 0 0 0,0 1 0 0 0,0 0 1 0 0,0-1-1 0 0,0 1 0 0 0,2 0 644 0 0,12 0-2299 0 0</inkml:trace>
  <inkml:trace contextRef="#ctx0" brushRef="#br0" timeOffset="23300.425">4384 3607 848 0 0,'-17'3'11608'0'0,"17"-31"-7197"0"0,18-39-2296 0 0,-13 57-1933 0 0,0 0 0 0 0,0 0 0 0 0,1 1 0 0 0,0-1 0 0 0,1 1 0 0 0,0 1 0 0 0,1-1 0 0 0,0 1 0 0 0,0 1 0 0 0,0-1 0 0 0,1 1 0 0 0,5-2-182 0 0,-11 6 70 0 0,1 1 1 0 0,0 0 0 0 0,0 1-1 0 0,0-1 1 0 0,0 1 0 0 0,0 0-1 0 0,0 0 1 0 0,0 0 0 0 0,0 0-1 0 0,1 1 1 0 0,-1-1 0 0 0,0 1-1 0 0,1 0 1 0 0,-1 1 0 0 0,0-1-1 0 0,0 1 1 0 0,0 0 0 0 0,1 0-1 0 0,-1 0 1 0 0,0 0 0 0 0,0 1-1 0 0,0-1 1 0 0,-1 1 0 0 0,1 0-1 0 0,0 0 1 0 0,-1 1 0 0 0,1-1-1 0 0,-1 1 1 0 0,0 0 0 0 0,0 0-1 0 0,0 0 1 0 0,0 0 0 0 0,0 0-1 0 0,0 1-70 0 0,13 22 96 0 0,-1-1 1 0 0,-1 2-1 0 0,-2 0 0 0 0,0 0 0 0 0,-2 1 0 0 0,-1 0 1 0 0,-2 1-1 0 0,0 0 0 0 0,-2 0 0 0 0,-1 1 1 0 0,-1 0-1 0 0,-2-1 0 0 0,-1 1 0 0 0,-1 0 0 0 0,-4 16-96 0 0,5-3-41 0 0,-17-85-431 0 0,12 25 453 0 0,2 0 1 0 0,0-1 0 0 0,1 1 0 0 0,1-1-1 0 0,0 0 1 0 0,1 1 0 0 0,1-1 0 0 0,1 0-1 0 0,0 1 1 0 0,2-1 0 0 0,0 1 0 0 0,1 0-1 0 0,0 0 1 0 0,1 1 0 0 0,1 0-1 0 0,1 0 1 0 0,0 0 0 0 0,1 1 0 0 0,1 0-1 0 0,0 1 1 0 0,10-11 18 0 0,-14 22 113 0 0,0 0 1 0 0,-1 0-1 0 0,1 0 0 0 0,0 1 0 0 0,1 0 0 0 0,-1 0 0 0 0,0 1 0 0 0,0-1 1 0 0,1 1-1 0 0,-1 1 0 0 0,1-1 0 0 0,-1 1 0 0 0,1 0 0 0 0,-1 1 0 0 0,1 0 1 0 0,-1 0-1 0 0,0 0 0 0 0,1 1 0 0 0,-1-1 0 0 0,0 1 0 0 0,0 1 1 0 0,0 0-1 0 0,0 0-113 0 0,78 15-3022 0 0,-83-20 2454 0 0,-1 1 1 0 0,0-1-1 0 0,1 0 1 0 0,-1 1-1 0 0,0-1 1 0 0,0 1-1 0 0,0-1 1 0 0,0 1 0 0 0,0-1-1 0 0,0 0 1 0 0,0 1-1 0 0,0-1 1 0 0,-1 1-1 0 0,1-1 1 0 0,-1 1-1 0 0,1-1 1 0 0,-1 1-1 0 0,1-1 1 0 0,-1 1-1 0 0,0 0 1 0 0,0-1-1 0 0,0 1 1 0 0,0 0-1 0 0,0 0 1 0 0,0-1-1 0 0,0 1 1 0 0,0 0-1 0 0,0 0 1 0 0,-1 0-1 0 0,1 0 1 0 0,0 0-1 0 0,-1 1 1 0 0,1-1-1 0 0,-1 0 568 0 0,-8-6-2506 0 0,0 0 668 0 0</inkml:trace>
  <inkml:trace contextRef="#ctx0" brushRef="#br0" timeOffset="23925.276">5258 3473 700 0 0,'-7'-43'9690'0'0,"-31"28"-3937"0"0,-51 32-2142 0 0,75-10-3356 0 0,2 2-1 0 0,-1 0 1 0 0,1 0 0 0 0,1 1 0 0 0,-1 1 0 0 0,2 0-1 0 0,0 0 1 0 0,0 1 0 0 0,1 0 0 0 0,0 1-1 0 0,1 0 1 0 0,1 1 0 0 0,0-1 0 0 0,0 1 0 0 0,2 1-1 0 0,0-1 1 0 0,0 2-255 0 0,3-7 113 0 0,0-1 1 0 0,0 0-1 0 0,1 1 0 0 0,0-1 0 0 0,0 1 0 0 0,1 0 0 0 0,0-1 1 0 0,1 1-1 0 0,0-1 0 0 0,0 1 0 0 0,1-1 0 0 0,0 0 1 0 0,0 1-1 0 0,1-1 0 0 0,0 0 0 0 0,1 0 0 0 0,-1-1 0 0 0,2 1 1 0 0,-1-1-1 0 0,1 0 0 0 0,0 0 0 0 0,0 0 0 0 0,1-1 0 0 0,0 1 1 0 0,0-1-1 0 0,1-1 0 0 0,-1 1 0 0 0,1-1 0 0 0,1-1 1 0 0,6 5-114 0 0,1-3 26 0 0,0 0 1 0 0,1-1-1 0 0,-1-1 1 0 0,1 0 0 0 0,0-2-1 0 0,0 1 1 0 0,0-2-1 0 0,0 0 1 0 0,0-1 0 0 0,0 0-1 0 0,1-2 1 0 0,-1 0-1 0 0,0 0 1 0 0,-1-2 0 0 0,1 0-1 0 0,0-1 1 0 0,-1 0-1 0 0,0-1 1 0 0,0-1 0 0 0,-1 0-1 0 0,0-1 1 0 0,0-1-1 0 0,-1 0 1 0 0,0-1 0 0 0,-1 0-1 0 0,0-1 1 0 0,0 0 0 0 0,-1-1-1 0 0,-1-1 1 0 0,0 1-1 0 0,0-1 1 0 0,6-13-27 0 0,-12 20 16 0 0,-1-1-1 0 0,0 1 1 0 0,0-1 0 0 0,0 1 0 0 0,0-1-1 0 0,-1 0 1 0 0,-1 0 0 0 0,1 0 0 0 0,-1 0-1 0 0,0 0 1 0 0,0-1 0 0 0,-1 1 0 0 0,0 0-1 0 0,0 0 1 0 0,-1 0 0 0 0,0-1-1 0 0,0 1 1 0 0,-1 0 0 0 0,0 0 0 0 0,0 0-1 0 0,-1 1 1 0 0,0-1 0 0 0,0 1 0 0 0,0-1-1 0 0,-1 1 1 0 0,0 0 0 0 0,0 0 0 0 0,0 0-1 0 0,-1 1 1 0 0,0-1 0 0 0,0 1 0 0 0,0 1-1 0 0,-1-1 1 0 0,0 1 0 0 0,0-1-1 0 0,0 2 1 0 0,0-1 0 0 0,-6-2-16 0 0,-3 3-43 0 0,0 0-1 0 0,-1 0 1 0 0,1 2 0 0 0,-1 0 0 0 0,1 1-1 0 0,-1 0 1 0 0,1 1 0 0 0,0 1 0 0 0,-1 0-1 0 0,1 1 1 0 0,0 1 0 0 0,0 1 0 0 0,1 0-1 0 0,-1 0 1 0 0,-3 4 43 0 0,-119 81-5982 0 0,122-69 3373 0 0,24-8-5830 0 0,20-13 741 0 0,-8-5 6407 0 0,1-1-439 0 0</inkml:trace>
  <inkml:trace contextRef="#ctx0" brushRef="#br0" timeOffset="24534.509">5804 3400 336 0 0,'8'-23'2825'0'0,"-22"-4"10008"0"0,-8 35-11247 0 0,12-2-1235 0 0,0-1-1 0 0,0 1 1 0 0,1 0 0 0 0,0 1-1 0 0,0 0 1 0 0,0 1-1 0 0,1 0 1 0 0,0 0 0 0 0,1 1-1 0 0,0 0 1 0 0,0 0-1 0 0,1 1 1 0 0,-4 7-351 0 0,11-12 106 0 0,1-1-1 0 0,0 0 1 0 0,0 1-1 0 0,0-1 1 0 0,1 0-1 0 0,-1-1 1 0 0,1 1-1 0 0,0 0 1 0 0,0-1-1 0 0,0 1 1 0 0,1-1-1 0 0,-1 0 1 0 0,1 0-1 0 0,0-1 1 0 0,0 1-1 0 0,0-1 1 0 0,0 1-1 0 0,0-1 1 0 0,0-1 0 0 0,1 1-1 0 0,-1-1 1 0 0,1 1-1 0 0,-1-1 1 0 0,1 0-1 0 0,-1-1 1 0 0,1 1-1 0 0,0-1 1 0 0,-1 0-1 0 0,1 0 1 0 0,0 0-1 0 0,-1-1 1 0 0,1 0-1 0 0,1 0-105 0 0,4 2 160 0 0,44 3 55 0 0,-36-5-100 0 0,1 1 0 0 0,-1 2 0 0 0,0-1 0 0 0,0 2 0 0 0,-1 0 0 0 0,1 2 0 0 0,0-1 0 0 0,-1 2 0 0 0,0 1 0 0 0,-1 0 0 0 0,1 1 0 0 0,-1 0 1 0 0,9 8-116 0 0,-21-12 14 0 0,-1-1 0 0 0,0 1 1 0 0,0 0-1 0 0,0-1 0 0 0,-1 1 1 0 0,1 1-1 0 0,-1-1 1 0 0,0 0-1 0 0,0 1 0 0 0,-1-1 1 0 0,1 1-1 0 0,-1-1 0 0 0,0 1 1 0 0,0 0-1 0 0,-1-1 1 0 0,1 1-1 0 0,-1 0 0 0 0,0 0 1 0 0,0 0-1 0 0,-1-1 1 0 0,1 1-1 0 0,-1 0 0 0 0,0-1 1 0 0,0 1-1 0 0,-1 0 0 0 0,1-1 1 0 0,-1 0-1 0 0,0 1 1 0 0,0-1-1 0 0,-1 0 0 0 0,0 1-14 0 0,-97 110 563 0 0,89-106-469 0 0,-1 0 1 0 0,0-1-1 0 0,0 0 0 0 0,0-1 0 0 0,-1 0 0 0 0,0-1 0 0 0,0 0 0 0 0,-1-1 0 0 0,1-1 1 0 0,-1 0-1 0 0,0-1 0 0 0,-1-1 0 0 0,1 0 0 0 0,0-1 0 0 0,0 0 0 0 0,-1-1 0 0 0,1-1 1 0 0,-1 0-1 0 0,1-1 0 0 0,0 0 0 0 0,0-1 0 0 0,0-1 0 0 0,-12-5-94 0 0,22 6-290 0 0,0-1-1 0 0,1 1 1 0 0,-1-1-1 0 0,1 0 1 0 0,0 0-1 0 0,0 0 0 0 0,1 0 1 0 0,-1-1-1 0 0,1 1 1 0 0,0-1-1 0 0,0 1 1 0 0,1-1-1 0 0,-1 0 1 0 0,1 0-1 0 0,0 0 1 0 0,0 0-1 0 0,1 0 1 0 0,-1 1-1 0 0,1-1 1 0 0,0 0-1 0 0,1-4 291 0 0,0-4-1753 0 0,1-1-1 0 0,1 1 1 0 0,0 0 0 0 0,1 0-1 0 0,0 0 1 0 0,1 0-1 0 0,0 0 1 0 0,1 1 0 0 0,0 0-1 0 0,1 0 1 0 0,1 1-1 0 0,0-1 1754 0 0,7-8-2278 0 0</inkml:trace>
  <inkml:trace contextRef="#ctx0" brushRef="#br0" timeOffset="25378.32">6222 3496 968 0 0,'-1'-40'9051'0'0,"18"-1"-3798"0"0,-13 36-4953 0 0,-1-1 1 0 0,1 1-1 0 0,0 0 1 0 0,0 0-1 0 0,0 0 0 0 0,1 0 1 0 0,0 1-1 0 0,0 0 1 0 0,0 0-1 0 0,0 0 1 0 0,1 1-1 0 0,-1 0 1 0 0,1 0-1 0 0,0 0 1 0 0,0 0-1 0 0,0 1 1 0 0,0 0-1 0 0,0 1 1 0 0,5-1-301 0 0,-5 5 184 0 0,1 0 1 0 0,-1 0 0 0 0,0 1 0 0 0,0 0 0 0 0,0 1 0 0 0,0-1 0 0 0,-1 1 0 0 0,0 0-1 0 0,0 0 1 0 0,0 1 0 0 0,-1-1 0 0 0,0 1 0 0 0,0 0 0 0 0,0 1 0 0 0,0-1-1 0 0,-1 0 1 0 0,0 1 0 0 0,-1 0 0 0 0,0 0 0 0 0,0 0 0 0 0,0 0 0 0 0,-1 0 0 0 0,0 0-1 0 0,0 0 1 0 0,0 2-185 0 0,7 20 231 0 0,29 97-81 0 0,-36-126-184 0 0,0 0 1 0 0,1 0-1 0 0,-1 0 0 0 0,0-1 0 0 0,1 1 0 0 0,-1 0 1 0 0,0-1-1 0 0,0 1 0 0 0,1-1 0 0 0,-1 1 1 0 0,0-1-1 0 0,0 0 0 0 0,0 1 0 0 0,0-1 1 0 0,0 0-1 0 0,0 0 0 0 0,0 0 0 0 0,0 0 1 0 0,0 0-1 0 0,0 0 0 0 0,0 0 0 0 0,0 0 1 0 0,-1 0-1 0 0,1 0 0 0 0,0 0 0 0 0,-1-1 1 0 0,1 1-1 0 0,-1 0 0 0 0,0-1 0 0 0,1 1 0 0 0,-1 0 1 0 0,0 0-1 0 0,0-1 0 0 0,0 1 0 0 0,0 0 1 0 0,0-1-1 0 0,0 1 0 0 0,0 0 0 0 0,0-1 1 0 0,0 1-1 0 0,-1-1 34 0 0,2 0-65 0 0,67-170-947 0 0,-97 197 1068 0 0,-140 233 52 0 0,155-240-76 0 0,-9 14 84 0 0,-1-2 1 0 0,-2-1-1 0 0,-1-1 0 0 0,-1-1 1 0 0,-27 20-117 0 0,54-46-34 0 0,0 0 0 0 0,0 1 0 0 0,0-1 1 0 0,-1 0-1 0 0,1 0 0 0 0,0 0 1 0 0,-1 0-1 0 0,1 0 0 0 0,0 0 1 0 0,-1-1-1 0 0,1 1 0 0 0,-1 0 1 0 0,0-1-1 0 0,1 1 0 0 0,-1-1 0 0 0,1 0 1 0 0,-1 1-1 0 0,0-1 0 0 0,1 0 1 0 0,-1 0-1 0 0,0 0 0 0 0,1 0 1 0 0,-1 0-1 0 0,0 0 0 0 0,1-1 1 0 0,-1 1-1 0 0,0 0 0 0 0,1-1 0 0 0,-1 0 1 0 0,1 1-1 0 0,-1-1 0 0 0,1 0 1 0 0,-1 0-1 0 0,1 1 0 0 0,-1-1 1 0 0,1 0-1 0 0,0-1 0 0 0,0 1 0 0 0,0 0 1 0 0,-1 0-1 0 0,1 0 0 0 0,0-1 1 0 0,0 1-1 0 0,0-1 0 0 0,1 1 1 0 0,-1 0-1 0 0,0-1 0 0 0,1 0 1 0 0,-1 1-1 0 0,0-1 0 0 0,1 1 0 0 0,0-1 1 0 0,-1-1 33 0 0,11-91-1883 0 0,-8 89 1944 0 0,1 0-1 0 0,0 0 1 0 0,0 1 0 0 0,0-1-1 0 0,0 1 1 0 0,0 0-1 0 0,1 0 1 0 0,0 0 0 0 0,0 0-1 0 0,0 0 1 0 0,0 1-1 0 0,1 0 1 0 0,-1 0 0 0 0,1 0-1 0 0,0 1 1 0 0,0-1-1 0 0,0 1 1 0 0,0 0 0 0 0,0 0-1 0 0,0 1 1 0 0,1 0-1 0 0,-1 0 1 0 0,0 0-1 0 0,1 1 1 0 0,-1-1 0 0 0,1 1-1 0 0,-1 0 1 0 0,1 1-1 0 0,-1-1 1 0 0,0 1 0 0 0,1 1-1 0 0,-1-1 1 0 0,0 0-1 0 0,0 1 1 0 0,0 0 0 0 0,0 1-1 0 0,0-1 1 0 0,0 1-1 0 0,0 0 1 0 0,-1 0 0 0 0,1 0-1 0 0,2 4-60 0 0,30 25 1908 0 0,-29-23-1647 0 0,-1 0-1 0 0,2 0 1 0 0,-1-1 0 0 0,1 0-1 0 0,1 0 1 0 0,-1-1-1 0 0,1 0 1 0 0,0-1-1 0 0,1 0 1 0 0,0-1 0 0 0,-1 0-1 0 0,2 0 1 0 0,-1-1-1 0 0,0-1 1 0 0,1 0-1 0 0,0-1 1 0 0,0 0 0 0 0,0 0-1 0 0,-1-2 1 0 0,1 1-1 0 0,0-1 1 0 0,8-2-261 0 0,20-28-1685 0 0,-23-16-4034 0 0,-26-53-15845 0 0,6 90 19755 0 0</inkml:trace>
  <inkml:trace contextRef="#ctx0" brushRef="#br0" timeOffset="26096.642">6814 3565 400 0 0,'30'16'11115'0'0,"6"-14"-4997"0"0,18-17-3061 0 0,55-51-1913 0 0,-38-14-257 0 0,-70 78-868 0 0,0 1 0 0 0,0-1 0 0 0,1 1 0 0 0,-1-1 0 0 0,0 0 0 0 0,0 1 0 0 0,-1-1 0 0 0,1 0 0 0 0,0 0 0 0 0,-1 1 0 0 0,1-1 0 0 0,-1 0 0 0 0,1 0 0 0 0,-1 0 0 0 0,0 0 0 0 0,0 0 0 0 0,0 0 0 0 0,0 0 0 0 0,0 1 0 0 0,0-1 0 0 0,0 0 0 0 0,-1 0 0 0 0,1 0 0 0 0,-1 0 0 0 0,0 0 0 0 0,1 1 0 0 0,-1-1 0 0 0,0 0 0 0 0,0 0 0 0 0,0 1 0 0 0,0-1 0 0 0,0 1 0 0 0,0-1 0 0 0,-1 1 0 0 0,1-1 0 0 0,0 1 0 0 0,-1 0 0 0 0,1 0 0 0 0,-1 0 0 0 0,1 0 0 0 0,-1 0 0 0 0,0 0 0 0 0,0 0 0 0 0,1 0 0 0 0,-1 0 0 0 0,0 1 0 0 0,0-1 0 0 0,0 1 0 0 0,1-1 0 0 0,-1 1 0 0 0,0 0 0 0 0,-1 0-19 0 0,-11 0 159 0 0,-1 1 0 0 0,1 1 0 0 0,0 0 0 0 0,0 1 0 0 0,0 0 0 0 0,0 1 0 0 0,0 0 0 0 0,1 2 0 0 0,-1-1 0 0 0,2 2 0 0 0,-1 0 0 0 0,1 0 0 0 0,0 1 0 0 0,0 1 0 0 0,1-1 0 0 0,0 2 0 0 0,0 0 0 0 0,1 0 0 0 0,1 1 0 0 0,0 0 0 0 0,-3 5-159 0 0,8-11 118 0 0,0-1 0 0 0,1 1 0 0 0,-1 0 0 0 0,1 0 0 0 0,0 0 0 0 0,0 0 0 0 0,0 1-1 0 0,1-1 1 0 0,0 1 0 0 0,0-1 0 0 0,0 1 0 0 0,1 0 0 0 0,0 0 0 0 0,0 0 0 0 0,1 0-1 0 0,-1 0 1 0 0,1 0 0 0 0,0 0 0 0 0,1 0 0 0 0,-1 0 0 0 0,1-1 0 0 0,1 1-1 0 0,-1 0 1 0 0,1 0 0 0 0,0-1 0 0 0,0 1 0 0 0,1-1 0 0 0,-1 1 0 0 0,1-1 0 0 0,0 0-1 0 0,1 0 1 0 0,-1 0 0 0 0,1-1 0 0 0,0 1 0 0 0,0-1 0 0 0,1 0 0 0 0,-1 0 0 0 0,3 1-118 0 0,15 7-43 0 0,1-1 0 0 0,0-1 0 0 0,1-1 0 0 0,0-2 0 0 0,0 0 0 0 0,1-1 0 0 0,-1-2 0 0 0,1 0 0 0 0,0-2 0 0 0,1 0 0 0 0,-1-2 0 0 0,20-2 43 0 0,-57 5-342 0 0,1 0 0 0 0,0 1 0 0 0,0 1 0 0 0,0-1 0 0 0,1 2 0 0 0,0 0 0 0 0,0 0 0 0 0,0 1 0 0 0,1 0 0 0 0,0 0 0 0 0,0 1 0 0 0,-4 5 342 0 0,4-5-165 0 0,-112 127 46 0 0,114-127 369 0 0,2 1 0 0 0,0 0 0 0 0,0 0 0 0 0,0 1 0 0 0,1-1 0 0 0,1 1 0 0 0,-1 0 0 0 0,2 0 0 0 0,-1 0 1 0 0,1 1-1 0 0,1-1 0 0 0,0 0 0 0 0,1 1 0 0 0,0-1 0 0 0,0 1 0 0 0,1 1-250 0 0,1-6 87 0 0,-1 0-1 0 0,2 0 1 0 0,-1 0 0 0 0,1 0 0 0 0,-1 0 0 0 0,2 0-1 0 0,-1-1 1 0 0,1 0 0 0 0,-1 0 0 0 0,2 0 0 0 0,-1 0-1 0 0,0 0 1 0 0,1-1 0 0 0,0 0 0 0 0,0 0-1 0 0,0 0 1 0 0,0 0 0 0 0,1-1 0 0 0,0 0 0 0 0,-1 0-1 0 0,1-1 1 0 0,0 0 0 0 0,0 0 0 0 0,0 0 0 0 0,1 0-1 0 0,-1-1 1 0 0,0 0 0 0 0,1-1 0 0 0,3 1-87 0 0,7 0-258 0 0,-1 0 0 0 0,1-1 1 0 0,-1 0-1 0 0,1-1 0 0 0,-1-1 0 0 0,0-1 1 0 0,0-1-1 0 0,0 0 0 0 0,0 0 1 0 0,0-2-1 0 0,0-1 258 0 0,24-19-5348 0 0,-39 25 5008 0 0,-1 1-1 0 0,1-1 1 0 0,0 1-1 0 0,0-1 1 0 0,0 1-1 0 0,0-1 1 0 0,0 0-1 0 0,-1 0 1 0 0,1 1-1 0 0,0-1 1 0 0,0 0-1 0 0,-1 0 1 0 0,1 0-1 0 0,-1 0 1 0 0,1 0-1 0 0,-1 0 0 0 0,1 0 1 0 0,-1 0-1 0 0,0 0 1 0 0,1 0-1 0 0,-1 0 1 0 0,0 0-1 0 0,0 0 1 0 0,0 0-1 0 0,0 0 1 0 0,0 0-1 0 0,0 0 1 0 0,0 0-1 0 0,0 0 1 0 0,0 0-1 0 0,0 0 1 0 0,0 0-1 0 0,-1 0 1 0 0,1 0-1 0 0,0 0 1 0 0,-1 0-1 0 0,1 0 1 0 0,-1 0-1 0 0,1 0 1 0 0,-1 0-1 0 0,0 0 1 0 0,1 0-1 0 0,-1 1 1 0 0,0-1-1 0 0,0 0 1 0 0,1 0-1 0 0,-1 1 1 0 0,0-1-1 0 0,0 1 0 0 0,0-1 1 0 0,0 1-1 0 0,0-1 1 0 0,0 1-1 0 0,0-1 1 0 0,0 1-1 0 0,0 0 1 0 0,0-1-1 0 0,0 1 1 0 0,0 0-1 0 0,0 0 1 0 0,0 0-1 0 0,0 0 1 0 0,0 0-1 0 0,0 0 341 0 0,-12-3-2302 0 0</inkml:trace>
  <inkml:trace contextRef="#ctx0" brushRef="#br0" timeOffset="27002.694">7596 3707 260 0 0,'1'-4'9652'0'0,"3"2"-6273"0"0,33 36 7388 0 0,-31 63-6457 0 0,-7-86-3620 0 0,1-4-588 0 0,-12 145 1031 0 0,-11-56-6556 0 0,-47-21-9905 0 0,5-49 8854 0 0,19-12 4074 0 0</inkml:trace>
  <inkml:trace contextRef="#ctx0" brushRef="#br0" timeOffset="28536.083">1220 4936 1104 0 0,'-23'-17'2332'0'0,"0"0"0"0"0,-1 2 0 0 0,0 1-1 0 0,-1 0 1 0 0,-1 2 0 0 0,0 1 0 0 0,-9-2-2332 0 0,27 13 115 0 0,-1 0-1 0 0,0 1 1 0 0,0 0 0 0 0,0 1-1 0 0,0 0 1 0 0,1 0 0 0 0,-1 1-1 0 0,1 0 1 0 0,0 0 0 0 0,0 1-1 0 0,0 0 1 0 0,0 0 0 0 0,0 1-1 0 0,1 0 1 0 0,0 0-1 0 0,0 1 1 0 0,1 0 0 0 0,-1 0-1 0 0,1 1 1 0 0,0 0 0 0 0,1 0-1 0 0,0 0 1 0 0,0 0 0 0 0,1 1-1 0 0,-1 0 1 0 0,2 0 0 0 0,-1 0-1 0 0,1 1 1 0 0,0-1 0 0 0,1 1-1 0 0,0-1 1 0 0,0 1 0 0 0,1 0-1 0 0,0 0 1 0 0,1 0 0 0 0,0 0-1 0 0,0 0 1 0 0,1-1 0 0 0,0 1-1 0 0,1 0 1 0 0,0 0 0 0 0,1 3-115 0 0,-1-1 109 0 0,1 0 1 0 0,0 0 0 0 0,0-1 0 0 0,1 1 0 0 0,1-1-1 0 0,-1 0 1 0 0,2 0 0 0 0,-1-1 0 0 0,1 1 0 0 0,1-1-1 0 0,0-1 1 0 0,0 1 0 0 0,1-1 0 0 0,0 0-1 0 0,0-1 1 0 0,1 0 0 0 0,0 0 0 0 0,0-1 0 0 0,0 0-1 0 0,1-1 1 0 0,0 0 0 0 0,0 0 0 0 0,0-1-1 0 0,1 0 1 0 0,-1-1 0 0 0,1-1 0 0 0,0 1 0 0 0,0-2-1 0 0,0 1 1 0 0,0-1 0 0 0,0-1 0 0 0,0 0 0 0 0,1-1-1 0 0,-1 0 1 0 0,0-1 0 0 0,0 0 0 0 0,-1 0-1 0 0,1-1 1 0 0,0-1 0 0 0,-1 0 0 0 0,5-2-110 0 0,0-3-104 0 0,0 0 1 0 0,0 0-1 0 0,-1-2 1 0 0,0 0-1 0 0,-1 0 0 0 0,0-1 1 0 0,-1-1-1 0 0,0 0 1 0 0,-1-1-1 0 0,-1 0 1 0 0,0-1-1 0 0,-1 0 0 0 0,0 0 1 0 0,-2-1-1 0 0,1 0 1 0 0,-2 0-1 0 0,0-1 1 0 0,-1 0-1 0 0,-1 0 0 0 0,-1 0 1 0 0,0-3 103 0 0,3-16-220 0 0,-2 0 1 0 0,-2 0-1 0 0,-2 0 1 0 0,-1 1-1 0 0,-1-1 1 0 0,-2 0 0 0 0,-2 0-1 0 0,-1 1 1 0 0,-2 0-1 0 0,-1 0 220 0 0,10 31-5 0 0,-1 1 0 0 0,1-1 0 0 0,-1 0 0 0 0,0 0 0 0 0,0 0 0 0 0,0 1 0 0 0,-1-1 0 0 0,1 1 0 0 0,-1-1 0 0 0,0 1 0 0 0,0-1 0 0 0,0 1 0 0 0,0 0 0 0 0,-1 0 0 0 0,1 0 0 0 0,-1 0 0 0 0,0 0 0 0 0,0 1 0 0 0,0-1 0 0 0,0 1 0 0 0,0 0 0 0 0,0 0 0 0 0,-1 0 0 0 0,1 0 0 0 0,-1 1 0 0 0,1-1 0 0 0,-1 1 0 0 0,0 0 0 0 0,0 0 0 0 0,1 0 0 0 0,-5 0 5 0 0,4 7 55 0 0,1 0 1 0 0,0 0-1 0 0,0 1 0 0 0,0-1 0 0 0,1 1 0 0 0,0-1 0 0 0,0 1 0 0 0,1 0 1 0 0,0 0-1 0 0,0 0 0 0 0,1 0 0 0 0,-1 0 0 0 0,2 0 0 0 0,-1 0 0 0 0,1-1 0 0 0,0 1 1 0 0,0 0-1 0 0,1 0 0 0 0,1 5-55 0 0,118 425 5774 0 0,-52-250-5037 0 0,-69-188-847 0 0,1 1-1 0 0,-1-1 1 0 0,0 1-1 0 0,0-1 1 0 0,0 1-1 0 0,1 0 1 0 0,-1-1-1 0 0,0 1 1 0 0,0-1-1 0 0,1 1 1 0 0,-1 0-1 0 0,0-1 1 0 0,1 1-1 0 0,-1 0 1 0 0,0-1-1 0 0,1 1 1 0 0,-1 0-1 0 0,1 0 1 0 0,-1-1-1 0 0,1 1 1 0 0,-1 0-1 0 0,0 0 1 0 0,1 0-1 0 0,-1 0 0 0 0,1-1 1 0 0,-1 1-1 0 0,1 0 1 0 0,-1 0-1 0 0,1 0 1 0 0,-1 0-1 0 0,1 0 1 0 0,-1 0-1 0 0,1 0 1 0 0,-1 0-1 0 0,1 1 1 0 0,-1-1-1 0 0,1 0 1 0 0,-1 0-1 0 0,0 0 1 0 0,1 0-1 0 0,-1 1 1 0 0,1-1-1 0 0,-1 0 1 0 0,0 0-1 0 0,1 1 1 0 0,-1-1-1 0 0,1 0 1 0 0,-1 1-1 0 0,0-1 1 0 0,1 0-1 0 0,-1 1 1 0 0,0-1-1 0 0,0 1 1 0 0,1-1-1 0 0,-1 0 1 0 0,0 1-1 0 0,0-1 1 0 0,0 1-1 0 0,1-1 1 0 0,-1 1-1 0 0,0-1 1 0 0,0 1 110 0 0,0-41-10435 0 0,-13-3 1103 0 0,9 28 7168 0 0</inkml:trace>
  <inkml:trace contextRef="#ctx0" brushRef="#br0" timeOffset="29410.604">1571 4914 684 0 0,'35'-51'10813'0'0,"22"13"-5270"0"0,-46 33-5254 0 0,-1 0 0 0 0,1 1 0 0 0,0 0 0 0 0,0 1 0 0 0,0 1 0 0 0,1-1 1 0 0,-1 2-1 0 0,0 0 0 0 0,1 0 0 0 0,-1 1 0 0 0,1 0 0 0 0,0 1 0 0 0,-1 0 0 0 0,0 1 0 0 0,1 0 0 0 0,8 4-289 0 0,-16-4 49 0 0,0 1-1 0 0,1-1 1 0 0,-1 1-1 0 0,0 0 0 0 0,0 1 1 0 0,-1-1-1 0 0,1 1 1 0 0,-1-1-1 0 0,0 1 0 0 0,0 0 1 0 0,0 1-1 0 0,0-1 1 0 0,-1 0-1 0 0,1 1 0 0 0,-1-1 1 0 0,-1 1-1 0 0,1 0 1 0 0,0 0-1 0 0,-1-1 0 0 0,0 1 1 0 0,0 0-1 0 0,-1 0 1 0 0,1 0-1 0 0,-1 0 0 0 0,0 1 1 0 0,0-1-1 0 0,-1 0 1 0 0,0 0-1 0 0,0-1 1 0 0,0 1-1 0 0,-1 3-48 0 0,-63 148-31 0 0,57-144-11 0 0,-1 0-1 0 0,0 0 1 0 0,-1-1 0 0 0,0 0 0 0 0,-1-1 0 0 0,0 0-1 0 0,-1 0 1 0 0,0-1 0 0 0,0-1 0 0 0,-1 0 0 0 0,0-1-1 0 0,-1-1 1 0 0,1 0 0 0 0,-1 0 0 0 0,0-1 0 0 0,-1-1-1 0 0,1-1 1 0 0,-1 0 0 0 0,0 0 0 0 0,-5-1 42 0 0,17-2-41 0 0,0-1-1 0 0,0 1 1 0 0,0 0 0 0 0,0-1 0 0 0,0 0 0 0 0,0 0-1 0 0,0 0 1 0 0,0 0 0 0 0,0 0 0 0 0,0 0 0 0 0,0-1 0 0 0,1 1-1 0 0,-1-1 1 0 0,0 0 0 0 0,1 0 0 0 0,0 0 0 0 0,-1 0 0 0 0,1-1-1 0 0,0 1 1 0 0,0 0 0 0 0,0-1 0 0 0,1 1 0 0 0,-1-1 0 0 0,0 0-1 0 0,1 0 1 0 0,0 0 0 0 0,0 0 0 0 0,0 1 0 0 0,0-1-1 0 0,0-1 1 0 0,0 1 0 0 0,1 0 0 0 0,-1 0 0 0 0,1 0 0 0 0,0 0-1 0 0,0 0 1 0 0,0 0 0 0 0,1-1 0 0 0,-1 1 0 0 0,1 0 41 0 0,0-4-17 0 0,0-1 0 0 0,1 1 0 0 0,0 0 0 0 0,1 0 1 0 0,0 0-1 0 0,0 0 0 0 0,0 0 0 0 0,1 0 0 0 0,-1 1 0 0 0,2 0 1 0 0,-1-1-1 0 0,1 2 0 0 0,0-1 0 0 0,0 0 0 0 0,0 1 1 0 0,4-2 16 0 0,-1 3 97 0 0,0 1 1 0 0,0 0-1 0 0,1 0 1 0 0,-1 0-1 0 0,1 1 1 0 0,0 1-1 0 0,0 0 1 0 0,-1 0-1 0 0,1 0 1 0 0,0 1-1 0 0,0 0 1 0 0,0 1-1 0 0,0 0 1 0 0,-1 1-1 0 0,1-1 1 0 0,0 2-1 0 0,-1-1 1 0 0,1 1-1 0 0,-1 1 1 0 0,0-1-1 0 0,0 1 1 0 0,-1 1-1 0 0,1-1 1 0 0,-1 1-1 0 0,0 1 1 0 0,0-1-1 0 0,0 1 1 0 0,-1 0-1 0 0,0 1 1 0 0,0 0-1 0 0,0 0 1 0 0,2 5-98 0 0,101 67 1443 0 0,-102-76-1444 0 0,0 1-1 0 0,0-1 1 0 0,1 0-1 0 0,-1-1 1 0 0,0 0-1 0 0,1 0 1 0 0,0-1-1 0 0,-1 0 1 0 0,1 0-1 0 0,0 0 1 0 0,0-1-1 0 0,-1-1 1 0 0,1 1-1 0 0,0-1 1 0 0,0 0 0 0 0,-1-1-1 0 0,1 0 1 0 0,-1 0-1 0 0,1-1 1 0 0,-1 0-1 0 0,0 0 1 0 0,0 0-1 0 0,0-1 1 0 0,-1 0-1 0 0,1-1 1 0 0,-1 1-1 0 0,0-1 1 0 0,0 0-1 0 0,-1-1 1 0 0,1 0-1 0 0,-1 1 1 0 0,0-2-1 0 0,-1 1 1 0 0,0 0-1 0 0,2-5 2 0 0,2-6-256 0 0,-1 0-1 0 0,0-1 1 0 0,-2 1 0 0 0,0-2-1 0 0,-1 1 1 0 0,0 0-1 0 0,-2-1 1 0 0,0 0-1 0 0,-1 1 1 0 0,-1-1-1 0 0,-1 0 1 0 0,-1 0 0 0 0,0 1-1 0 0,-1-1 1 0 0,-1 1-1 0 0,-6-16 257 0 0,10 35 7 0 0,-1-1 1 0 0,1 1-1 0 0,0 0 0 0 0,0-1 1 0 0,-1 1-1 0 0,1-1 0 0 0,0 1 0 0 0,-1-1 1 0 0,1 1-1 0 0,-1-1 0 0 0,1 1 0 0 0,-1-1 1 0 0,1 0-1 0 0,-1 1 0 0 0,1-1 0 0 0,-1 1 1 0 0,1-1-1 0 0,-1 0 0 0 0,0 0 0 0 0,1 1 1 0 0,-1-1-1 0 0,1 0 0 0 0,-1 0 0 0 0,0 0 1 0 0,1 0-1 0 0,-1 0 0 0 0,0 1 1 0 0,1-1-1 0 0,-1 0 0 0 0,1-1 0 0 0,-1 1 1 0 0,0 0-1 0 0,1 0 0 0 0,-1 0 0 0 0,0 0 1 0 0,1 0-1 0 0,-1-1 0 0 0,1 1 0 0 0,-1 0 1 0 0,0 0-1 0 0,1-1 0 0 0,-1 1 0 0 0,1-1 1 0 0,-1 1-1 0 0,1 0 0 0 0,-1-1 0 0 0,1 1 1 0 0,0-1-1 0 0,-1 1 0 0 0,1-1 0 0 0,-1 1 1 0 0,1-1-1 0 0,0 1 0 0 0,-1-1 1 0 0,1 0-1 0 0,0 1 0 0 0,0-1 0 0 0,0 1 1 0 0,-1-1-1 0 0,1 0 0 0 0,0 1 0 0 0,0-1 1 0 0,0 0-1 0 0,0 1 0 0 0,0-1 0 0 0,0 1 1 0 0,0-1-1 0 0,0 0 0 0 0,0 1 0 0 0,1-1-7 0 0,-20 47 903 0 0,17-27-422 0 0,1 0-1 0 0,0 0 1 0 0,2 0-1 0 0,0 0 1 0 0,1-1-1 0 0,1 1 1 0 0,1 0-1 0 0,0-1 1 0 0,1 0-1 0 0,1 0 1 0 0,1 0-1 0 0,1-1 1 0 0,0 0-1 0 0,1 0 1 0 0,1-1-1 0 0,0-1 1 0 0,1 1-1 0 0,1-2 1 0 0,1 1-1 0 0,0-2 1 0 0,0 0-1 0 0,10 7-480 0 0,-16-16-89 0 0,0-1 0 0 0,0 1 1 0 0,1-1-1 0 0,-1 0 0 0 0,1-1 0 0 0,0 0 0 0 0,0 0 1 0 0,0-1-1 0 0,0 0 0 0 0,0 0 0 0 0,0-1 0 0 0,0 0 1 0 0,0 0-1 0 0,0-1 0 0 0,0 0 0 0 0,0 0 0 0 0,0-1 1 0 0,0 0-1 0 0,-1-1 0 0 0,1 1 0 0 0,-1-1 0 0 0,1-1 1 0 0,-1 0-1 0 0,0 0 0 0 0,0 0 0 0 0,-1-1 0 0 0,1 0 89 0 0,-1 0-709 0 0,1-1-1 0 0,-1 0 0 0 0,-1 0 0 0 0,1-1 0 0 0,-1 0 1 0 0,0 0-1 0 0,0 0 0 0 0,-1-1 0 0 0,0 1 1 0 0,-1-1-1 0 0,1 0 0 0 0,-1 0 0 0 0,-1 0 0 0 0,0-1 1 0 0,0 1-1 0 0,0 0 0 0 0,-1-1 710 0 0,-11-129-14069 0 0,0 102 11481 0 0</inkml:trace>
  <inkml:trace contextRef="#ctx0" brushRef="#br0" timeOffset="29676.373">2479 4553 1268 0 0,'-5'-4'2176'0'0,"-2"-1"437"0"0,2 1 327 0 0,0 2-212 0 0,2 0-540 0 0,1-1-548 0 0,-1-1-527 0 0,3-1-565 0 0,3 3-544 0 0,-3-2-548 0 0,5-1-501 0 0,-5 3-463 0 0,0 0-428 0 0,2 0-320 0 0,1 2-212 0 0,-3 2 127 0 0,0 2 265 0 0,0 5 344 0 0</inkml:trace>
  <inkml:trace contextRef="#ctx0" brushRef="#br0" timeOffset="30160.421">2558 4829 616 0 0,'8'7'840'0'0,"0"-1"1"0"0,1 0-1 0 0,-1-1 0 0 0,1 0 1 0 0,0-1-1 0 0,1 0 0 0 0,-1 0 1 0 0,1-1-1 0 0,-1 0 0 0 0,1 0 1 0 0,0-1-1 0 0,0-1 1 0 0,0 0-1 0 0,0 0 0 0 0,5-1-840 0 0,150-28 5679 0 0,-103-16-4286 0 0,-62 43-1379 0 0,1 0 1 0 0,0 0-1 0 0,-1 0 1 0 0,1-1-1 0 0,-1 1 0 0 0,1 0 1 0 0,-1 0-1 0 0,1-1 1 0 0,-1 1-1 0 0,0 0 1 0 0,0-1-1 0 0,0 1 1 0 0,0 0-1 0 0,0-1 1 0 0,0 1-1 0 0,0-1 0 0 0,0 1 1 0 0,0 0-1 0 0,-1-1 1 0 0,1 1-1 0 0,0 0 1 0 0,-1 0-1 0 0,0-1 1 0 0,1 1-1 0 0,-1 0 1 0 0,1 0-1 0 0,-1 0 0 0 0,0 0 1 0 0,0-1-1 0 0,0 1 1 0 0,0 0-1 0 0,0 1 1 0 0,0-1-1 0 0,0 0 1 0 0,0 0-1 0 0,0 0 1 0 0,0 0-1 0 0,0 1 0 0 0,0-1 1 0 0,-1 1-1 0 0,1-1 1 0 0,0 1-1 0 0,-1-1 1 0 0,1 1-1 0 0,0 0 1 0 0,-1-1-1 0 0,1 1 1 0 0,0 0-1 0 0,-1 0 0 0 0,1 0 1 0 0,-1 0-15 0 0,-7-1 59 0 0,0 0-1 0 0,0 0 1 0 0,0 1 0 0 0,0 0-1 0 0,0 1 1 0 0,0 0 0 0 0,0 0 0 0 0,0 1-1 0 0,1 0 1 0 0,-1 0 0 0 0,1 1-1 0 0,-1 0 1 0 0,1 1 0 0 0,0 0-1 0 0,0 0 1 0 0,0 0 0 0 0,1 1 0 0 0,0 1-1 0 0,-1-1 1 0 0,-5 7-59 0 0,8-7 244 0 0,-1 0-1 0 0,1 0 1 0 0,0 0-1 0 0,1 1 1 0 0,-1 0 0 0 0,1 0-1 0 0,0 0 1 0 0,0 0-1 0 0,1 1 1 0 0,0 0 0 0 0,0-1-1 0 0,1 1 1 0 0,0 0-1 0 0,0 0 1 0 0,0 1 0 0 0,1 1-244 0 0,1-4 93 0 0,0-1 0 0 0,1 0 0 0 0,0 1 0 0 0,0-1 0 0 0,0 0 0 0 0,0 0 1 0 0,0 0-1 0 0,1 0 0 0 0,0 0 0 0 0,0 0 0 0 0,0-1 0 0 0,1 1 0 0 0,-1-1 0 0 0,1 1 1 0 0,-1-1-1 0 0,1 0 0 0 0,0 0 0 0 0,1 0 0 0 0,-1 0 0 0 0,0 0 0 0 0,1-1 0 0 0,0 0 1 0 0,-1 0-1 0 0,1 0 0 0 0,0 0 0 0 0,0 0 0 0 0,0-1 0 0 0,1 1-93 0 0,119 27 305 0 0,-57-27-685 0 0,-25 0-1942 0 0,-39-1-2701 0 0,-19 4 4832 0 0,1 0-1 0 0,0 0 0 0 0,0 1 1 0 0,0 1-1 0 0,0 1 1 0 0,1 0-1 0 0,1 1 0 0 0,-1 0 1 0 0,2 1-1 0 0,-1 1 1 0 0,1 0-1 0 0,-8 10 192 0 0,10-10 556 0 0,0-1 0 0 0,1 2-1 0 0,1-1 1 0 0,0 1 0 0 0,0 1 0 0 0,1-1 0 0 0,1 1 0 0 0,0 0 0 0 0,1 1-1 0 0,1-1 1 0 0,0 1 0 0 0,0 0 0 0 0,1 0 0 0 0,0 9-556 0 0,3-17 182 0 0,0 0 0 0 0,1 0 0 0 0,-1 0 0 0 0,1 0 0 0 0,0-1 0 0 0,0 1 0 0 0,1 0 0 0 0,0-1 0 0 0,0 1 1 0 0,0-1-1 0 0,1 1 0 0 0,0-1 0 0 0,0 0 0 0 0,0 0 0 0 0,0 0 0 0 0,1-1 0 0 0,0 1 0 0 0,0-1 0 0 0,0 0 0 0 0,0 0 0 0 0,1 0 0 0 0,0-1 1 0 0,0 1-1 0 0,0-1 0 0 0,0 0 0 0 0,0-1 0 0 0,0 1 0 0 0,1-1 0 0 0,-1 0 0 0 0,1 0 0 0 0,0-1 0 0 0,-1 0 0 0 0,6 1-182 0 0,10 2-349 0 0,0-2 0 0 0,0 0 0 0 0,0-1 0 0 0,0-1 0 0 0,-1 0-1 0 0,1-2 1 0 0,0-1 0 0 0,0 0 0 0 0,2-2 349 0 0,86-35-6288 0 0,46-44-8163 0 0,-77 39 8357 0 0,-35 21 3829 0 0</inkml:trace>
  <inkml:trace contextRef="#ctx0" brushRef="#br0" timeOffset="30770.002">3362 4351 308 0 0,'28'27'10510'0'0,"-16"51"-4891"0"0,-11-65-4654 0 0,10 103 2322 0 0,-5 0 0 0 0,-5 0-1 0 0,-11 85-3286 0 0,7-162 110 0 0,-13 67-3256 0 0,4-109-6646 0 0,0-41 1241 0 0,12 20 5900 0 0,4 0 487 0 0</inkml:trace>
  <inkml:trace contextRef="#ctx0" brushRef="#br0" timeOffset="31644.447">3674 4703 1444 0 0,'-4'12'7725'0'0,"-16"14"-4201"0"0,17-22-2521 0 0,-104 111 4350 0 0,-85 21-3953 0 0,135-120-1309 0 0,56-15-98 0 0,0-1 0 0 0,1 1 0 0 0,-1-1-1 0 0,0 1 1 0 0,0-1 0 0 0,1 0-1 0 0,-1 0 1 0 0,0 1 0 0 0,0-1-1 0 0,1 0 1 0 0,-1 0 0 0 0,0 0 0 0 0,0 0-1 0 0,1 0 1 0 0,-1 0 0 0 0,0 0-1 0 0,0 0 1 0 0,0 0 0 0 0,1 0-1 0 0,-1 0 1 0 0,0-1 0 0 0,0 1 0 0 0,1 0-1 0 0,-1-1 1 0 0,0 1 0 0 0,0 0-1 0 0,1-1 1 0 0,-1 1 0 0 0,0-1-1 0 0,1 1 1 0 0,-1-1 0 0 0,1 1 0 0 0,-1-1-1 0 0,1 1 1 0 0,-1-1 0 0 0,1 0-1 0 0,-1 1 1 0 0,1-1 0 0 0,-1 0-1 0 0,1 1 1 0 0,0-1 0 0 0,0 0-1 0 0,-1 0 1 0 0,1 1 0 0 0,0-1 0 0 0,0 0-1 0 0,0 0 1 0 0,0 1 0 0 0,-1-1-1 0 0,1 0 1 0 0,0 0 0 0 0,1 0-1 0 0,-1 1 1 0 0,0-1 0 0 0,0 0 0 0 0,0 0-1 0 0,0 1 1 0 0,1-1 0 0 0,-1 0-1 0 0,0 0 1 0 0,1 1 0 0 0,-1-1-1 0 0,0 0 1 0 0,1 1 0 0 0,-1-1 0 0 0,1 0-1 0 0,0 0 8 0 0,3-4 38 0 0,0 1 0 0 0,0-1 0 0 0,1 1 1 0 0,0 0-1 0 0,0 0 0 0 0,0 0 0 0 0,0 0 0 0 0,1 1 0 0 0,-1 0 0 0 0,1 0 0 0 0,0 1 0 0 0,0 0 0 0 0,0 0 0 0 0,0 0 0 0 0,0 0 1 0 0,0 1-1 0 0,1 0 0 0 0,-1 1 0 0 0,0-1 0 0 0,1 1 0 0 0,-1 0 0 0 0,0 1 0 0 0,1 0 0 0 0,-1 0 0 0 0,0 0 0 0 0,0 0 1 0 0,0 1-1 0 0,0 0 0 0 0,0 1 0 0 0,0-1 0 0 0,0 1 0 0 0,-1 0 0 0 0,1 1 0 0 0,-1-1 0 0 0,0 1 0 0 0,0 0 0 0 0,0 0 1 0 0,-1 1-1 0 0,2 1-38 0 0,9 7 275 0 0,190 128 2286 0 0,-198-138-2540 0 0,-1 0-1 0 0,1-1 1 0 0,-1 1-1 0 0,1-1 1 0 0,0 0-1 0 0,0-1 1 0 0,0 0-1 0 0,0 0 1 0 0,0 0-1 0 0,0-1 1 0 0,1 0-1 0 0,-1-1 1 0 0,0 1-1 0 0,0-1 1 0 0,0-1-1 0 0,0 1 1 0 0,0-1-1 0 0,-1 0 1 0 0,1-1-1 0 0,-1 0 1 0 0,1 0-1 0 0,-1 0 1 0 0,0-1 0 0 0,0 0-1 0 0,0 0 1 0 0,0 0-1 0 0,-1-1 1 0 0,0 0-1 0 0,0 0 1 0 0,0 0-1 0 0,-1 0 1 0 0,4-6-21 0 0,-3 0-92 0 0,0 0 0 0 0,0 0 1 0 0,-1-1-1 0 0,-1 1 1 0 0,0-1-1 0 0,0 0 0 0 0,-1 0 1 0 0,-1 0-1 0 0,0-1 1 0 0,-1 1-1 0 0,0 0 0 0 0,-1 0 1 0 0,0 0-1 0 0,-1 0 1 0 0,0 0-1 0 0,-1 0 0 0 0,-1 0 1 0 0,1 0-1 0 0,-2 1 1 0 0,0 0-1 0 0,0 0 0 0 0,-1 0 1 0 0,-7-9 91 0 0,13 19-2 0 0,0 0 0 0 0,0-1 0 0 0,0 1 0 0 0,-1 0 0 0 0,1 0 0 0 0,0 0 0 0 0,-1 0 0 0 0,1 0 0 0 0,-1 0 0 0 0,1 0 0 0 0,-1 0 0 0 0,1 0 0 0 0,-1 1 0 0 0,0-1 0 0 0,1 0 0 0 0,-1 0 0 0 0,0 0 0 0 0,0 1 0 0 0,0-1 0 0 0,1 0 0 0 0,-1 1 0 0 0,0-1 0 0 0,0 1 0 0 0,0-1 0 0 0,0 1 0 0 0,0-1 0 0 0,0 1 0 0 0,0 0 0 0 0,0-1 0 0 0,-1 1 0 0 0,1 0 0 0 0,0 0 0 0 0,0 0 0 0 0,0 0 0 0 0,0 0 0 0 0,0 0 0 0 0,0 0 0 0 0,0 0 0 0 0,0 0 0 0 0,0 1 0 0 0,0-1 0 0 0,0 0 0 0 0,0 1 0 0 0,0-1 0 0 0,0 1 0 0 0,0-1 0 0 0,0 1 0 0 0,0-1 0 0 0,0 1 0 0 0,0 0 0 0 0,0 0 0 0 0,0-1 0 0 0,1 1 0 0 0,-1 0 0 0 0,0 0 2 0 0,-15 62 375 0 0,18-51-161 0 0,0 0 1 0 0,0 0-1 0 0,1 0 0 0 0,1 0 1 0 0,0 0-1 0 0,1 0 0 0 0,0-1 0 0 0,1 0 1 0 0,0 0-1 0 0,0-1 0 0 0,1 1 1 0 0,1-2-1 0 0,-1 1 0 0 0,2-1 1 0 0,-1 0-1 0 0,2 0 0 0 0,-1-1 0 0 0,1-1 1 0 0,0 1-1 0 0,5 1-214 0 0,-8-4 0 0 0,0-1 1 0 0,1 0-1 0 0,-1 0 0 0 0,1-1 1 0 0,0 0-1 0 0,0 0 0 0 0,1-1 1 0 0,-1 0-1 0 0,0 0 0 0 0,1-1 0 0 0,-1 0 1 0 0,1 0-1 0 0,-1-1 0 0 0,1-1 1 0 0,-1 1-1 0 0,1-1 0 0 0,-1-1 1 0 0,1 1-1 0 0,-1-1 0 0 0,0-1 1 0 0,0 0-1 0 0,0 0 0 0 0,0 0 1 0 0,0-1-1 0 0,-1 0 0 0 0,1-1 1 0 0,-1 0-1 0 0,0 0 0 0 0,4-4 0 0 0,-3 0-210 0 0,0 0-1 0 0,0-1 1 0 0,-1 1 0 0 0,0-1-1 0 0,-1-1 1 0 0,0 0 0 0 0,0 1-1 0 0,-1-2 1 0 0,-1 1 0 0 0,0 0-1 0 0,-1-1 1 0 0,0 0-1 0 0,0 0 1 0 0,-1 0 0 0 0,-1 0-1 0 0,0 0 1 0 0,-1 0 0 0 0,0 0-1 0 0,-1-1 1 0 0,0 1 0 0 0,-1 0-1 0 0,0 0 1 0 0,-1 1-1 0 0,-1-1 1 0 0,0 0 0 0 0,0 1-1 0 0,-6-10 211 0 0,10 20 10 0 0,-1 0 0 0 0,0 1 0 0 0,0-1 0 0 0,0 0 0 0 0,0 1 0 0 0,0-1-1 0 0,0 0 1 0 0,0 1 0 0 0,0-1 0 0 0,-1 1 0 0 0,1 0 0 0 0,0-1 0 0 0,0 1 0 0 0,0 0-1 0 0,0 0 1 0 0,-1 0 0 0 0,1 0 0 0 0,0 0 0 0 0,0 0 0 0 0,0 0 0 0 0,0 0 0 0 0,-1 0-1 0 0,1 0 1 0 0,0 1 0 0 0,0-1 0 0 0,0 0 0 0 0,0 1 0 0 0,0-1 0 0 0,0 1 0 0 0,0 0-1 0 0,0-1 1 0 0,0 1 0 0 0,0 0 0 0 0,0-1 0 0 0,0 1 0 0 0,0 0 0 0 0,0 0-1 0 0,0 0 1 0 0,1 0 0 0 0,-1 0 0 0 0,0 0 0 0 0,1 0 0 0 0,-1 0 0 0 0,1 0 0 0 0,-1 0-1 0 0,1 0 1 0 0,-1 0 0 0 0,1 0 0 0 0,0 1 0 0 0,0-1 0 0 0,0 0 0 0 0,-1 0 0 0 0,1 0-1 0 0,0 0 1 0 0,0 1 0 0 0,1-1 0 0 0,-1 0 0 0 0,0 0 0 0 0,0 0 0 0 0,0 0 0 0 0,1 1-1 0 0,-1-1 1 0 0,1 0 0 0 0,-1 0 0 0 0,1 0 0 0 0,-1 0 0 0 0,1 0 0 0 0,0 1-10 0 0,0 18 550 0 0,0 0-1 0 0,2 1 1 0 0,0-1 0 0 0,1 0 0 0 0,1 0 0 0 0,1-1-1 0 0,0 1 1 0 0,2-2 0 0 0,0 1 0 0 0,1-1 0 0 0,1 0-1 0 0,1 0 1 0 0,0-2 0 0 0,7 7-550 0 0,64 33-1310 0 0,-79-56 945 0 0,1 0 0 0 0,-1 1 1 0 0,1-1-1 0 0,-1-1 0 0 0,1 1 0 0 0,-1 0 0 0 0,1-1 0 0 0,-1 0 0 0 0,0 0 0 0 0,1 0 1 0 0,-1 0-1 0 0,0 0 0 0 0,0-1 0 0 0,0 1 0 0 0,0-1 0 0 0,0 0 0 0 0,0 0 0 0 0,0 0 0 0 0,0 0 1 0 0,-1-1-1 0 0,1 1 0 0 0,-1-1 0 0 0,0 1 0 0 0,0-1 0 0 0,0 0 0 0 0,0 0 0 0 0,1-1 365 0 0,41-98-15964 0 0,-38 84 13822 0 0</inkml:trace>
  <inkml:trace contextRef="#ctx0" brushRef="#br0" timeOffset="32035.034">4693 4662 204 0 0,'4'11'10352'0'0,"9"37"-5189"0"0,17 151 3226 0 0,-9 2 0 0 0,-8 33-8389 0 0,-10-181 270 0 0,-3-10-4534 0 0,-15-64-1448 0 0,-15-64-7049 0 0,1-2 5245 0 0,17 44 5390 0 0</inkml:trace>
  <inkml:trace contextRef="#ctx0" brushRef="#br0" timeOffset="32292.997">4770 4473 2036 0 0,'2'-22'5224'0'0,"7"-17"8943"0"0,0 32-14134 0 0,5 4-5029 0 0,-11 8-3230 0 0,2 8 2837 0 0,-5-11 4358 0 0,3 7-763 0 0</inkml:trace>
  <inkml:trace contextRef="#ctx0" brushRef="#br0" timeOffset="32949.09">4993 4783 736 0 0,'50'26'11969'0'0,"10"-41"-7208"0"0,42-58-2425 0 0,-100 72-2306 0 0,0 1 1 0 0,0-1-1 0 0,0 0 1 0 0,0 1-1 0 0,0-1 1 0 0,0 0-1 0 0,-1 0 1 0 0,1 0-1 0 0,0 0 1 0 0,-1-1-1 0 0,1 1 1 0 0,-1 0-1 0 0,1-1 1 0 0,-1 1-1 0 0,1-1 1 0 0,-1 0-1 0 0,0 1 1 0 0,0-1-1 0 0,0 0 1 0 0,0 0-1 0 0,0 1 1 0 0,0-1-1 0 0,-1 0 1 0 0,1 0-1 0 0,0 0 1 0 0,-1 0-1 0 0,0 0 1 0 0,1 0-1 0 0,-1 0 1 0 0,0 0-1 0 0,0 0 1 0 0,0 0-1 0 0,0 0 1 0 0,-1-1-1 0 0,1 1 1 0 0,-1 0-1 0 0,1 0 1 0 0,-1 1-1 0 0,1-1 1 0 0,-1 0-1 0 0,0 0 1 0 0,0 0-1 0 0,0 0 1 0 0,0 1-1 0 0,0-1 0 0 0,-1 0 1 0 0,1 1-1 0 0,0-1 1 0 0,-1 1-1 0 0,1-1 1 0 0,-1 1-1 0 0,1 0 1 0 0,-1 0-1 0 0,0 0 1 0 0,0 0-1 0 0,1 0 1 0 0,-1 0-31 0 0,-12 2 59 0 0,1 1 0 0 0,0 1-1 0 0,0 0 1 0 0,0 0 0 0 0,0 2 0 0 0,0-1-1 0 0,1 2 1 0 0,0 0 0 0 0,0 0 0 0 0,0 1 0 0 0,1 0-1 0 0,0 1 1 0 0,1 1 0 0 0,-1 0 0 0 0,2 0 0 0 0,-1 0-1 0 0,-5 9-58 0 0,12-14 127 0 0,-1 1-1 0 0,1-1 1 0 0,1 1-1 0 0,-1 0 1 0 0,0 0-1 0 0,1 0 1 0 0,0 0-1 0 0,0 0 1 0 0,1 0-1 0 0,0 1 1 0 0,-1-1-1 0 0,2 0 1 0 0,-1 1-1 0 0,1-1 1 0 0,-1 1-1 0 0,2-1 0 0 0,-1 1 1 0 0,1-1-1 0 0,-1 1 1 0 0,1-1-1 0 0,1 0 1 0 0,-1 1-1 0 0,1-1 1 0 0,0 0-1 0 0,0 0 1 0 0,1 0-1 0 0,-1 0 1 0 0,1 0-1 0 0,0-1 1 0 0,0 1-1 0 0,1-1 1 0 0,-1 0-1 0 0,1 0 1 0 0,0 0-1 0 0,0-1 0 0 0,0 1 1 0 0,1-1-1 0 0,-1 0 1 0 0,1 0-1 0 0,0 0 1 0 0,0-1-1 0 0,0 0 1 0 0,0 0-1 0 0,0 0 1 0 0,0 0-1 0 0,1-1 1 0 0,-1 0-1 0 0,1 0 1 0 0,1 0-127 0 0,14 3-226 0 0,-1-1 0 0 0,2-1 1 0 0,-1-1-1 0 0,0-1 0 0 0,0-1 1 0 0,0 0-1 0 0,0-2 0 0 0,0-1 0 0 0,0 0 1 0 0,2-2 225 0 0,-125 85-4114 0 0,3 105 7197 0 0,93-170-2690 0 0,2 0-1 0 0,-1 0 1 0 0,2 0 0 0 0,0 0 0 0 0,0 1-1 0 0,2-1 1 0 0,-1 1 0 0 0,2 0-1 0 0,0 0 1 0 0,1 2-393 0 0,0-12 97 0 0,-1-1 0 0 0,1 0 0 0 0,0 1 0 0 0,0-1-1 0 0,0 0 1 0 0,0 0 0 0 0,1 0 0 0 0,0 0 0 0 0,0 0 0 0 0,0 0 0 0 0,0 0 0 0 0,1-1 0 0 0,-1 1-1 0 0,1-1 1 0 0,0 0 0 0 0,0 0 0 0 0,0 0 0 0 0,1 0 0 0 0,-1 0 0 0 0,0-1 0 0 0,1 1 0 0 0,0-1-1 0 0,0 0 1 0 0,0 0 0 0 0,0 0 0 0 0,0-1 0 0 0,0 0 0 0 0,0 1 0 0 0,0-1 0 0 0,1-1-1 0 0,-1 1 1 0 0,0 0 0 0 0,1-1 0 0 0,-1 0 0 0 0,5-1-97 0 0,90-22-4909 0 0,38-64-11441 0 0,-22 11 7338 0 0,-78 58 6888 0 0</inkml:trace>
  <inkml:trace contextRef="#ctx0" brushRef="#br0" timeOffset="33792.643">6039 4190 660 0 0,'3'-3'9325'0'0,"3"7"-4042"0"0,10 27-674 0 0,-25 169 2635 0 0,3-100-5760 0 0,4 0-3420 0 0,1-91-2335 0 0,-6-9-7916 0 0,1-1 7259 0 0,-2 0 3590 0 0,0 3-1183 0 0</inkml:trace>
  <inkml:trace contextRef="#ctx0" brushRef="#br0" timeOffset="34245.672">6096 5077 828 0 0,'1'-14'3585'0'0,"6"-13"12557"0"0,44 7-11524 0 0,-50 20-4031 0 0,-15 2 1950 0 0,-14 1-5457 0 0,-32 40-13040 0 0,26-10 9204 0 0,16-13 4587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3:15:35.339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5855 359 408 0 0,'-3'0'452'0'0,"1"2"-128"0"0,-1-2-128 0 0,1 2-92 0 0,-3 0-88 0 0,2 1-84 0 0,1 1-76 0 0,-1-2-60 0 0,-2 3-100 0 0,3-3-116 0 0</inkml:trace>
  <inkml:trace contextRef="#ctx0" brushRef="#br0" timeOffset="-6748.413">481 294 28 0 0,'3'-3'749'0'0,"0"-1"1"0"0,0 0-1 0 0,0 1 1 0 0,0-1-1 0 0,-1 0 1 0 0,1-1-1 0 0,-1 1 1 0 0,0 0-1 0 0,-1-1 1 0 0,1 1-1 0 0,-1-1 1 0 0,0 1-1 0 0,0-1 1 0 0,0 0-1 0 0,0 1 1 0 0,-1-1-1 0 0,0 0 1 0 0,0 0-1 0 0,0 1 1 0 0,-1-1-1 0 0,0-3-749 0 0,0 2 319 0 0,0 0 0 0 0,0 1-1 0 0,-1-1 1 0 0,0 1 0 0 0,0-1-1 0 0,0 1 1 0 0,-1 0 0 0 0,0-1 0 0 0,0 1-1 0 0,0 0 1 0 0,0 1 0 0 0,-1-1-1 0 0,0 1 1 0 0,0-1 0 0 0,0 1 0 0 0,-1 1-1 0 0,0-2-318 0 0,-8 0 104 0 0,0 1-1 0 0,-1 0 0 0 0,1 1 1 0 0,-1 1-1 0 0,1 0 0 0 0,-1 1 1 0 0,0 0-1 0 0,0 1 1 0 0,1 1-1 0 0,-1 0 0 0 0,0 1 1 0 0,1 0-1 0 0,-1 1 0 0 0,1 1 1 0 0,0 0-1 0 0,0 0 1 0 0,0 2-1 0 0,1-1 0 0 0,0 2 1 0 0,0 0-1 0 0,0 0 0 0 0,1 1 1 0 0,0 0-1 0 0,0 1 1 0 0,-7 9-104 0 0,4-3 144 0 0,2 2 1 0 0,0-1-1 0 0,1 2 1 0 0,1-1-1 0 0,0 2 1 0 0,2-1-1 0 0,0 1 1 0 0,1 0-1 0 0,0 1 1 0 0,2 0-1 0 0,1 0 1 0 0,0 0-1 0 0,1 0 1 0 0,1 1-1 0 0,1-1 1 0 0,1 1-1 0 0,1-1 1 0 0,1 1-1 0 0,1-1 1 0 0,0 0-1 0 0,2 0 1 0 0,0 0-1 0 0,1 0 1 0 0,1-1-1 0 0,1 0 1 0 0,0 0 0 0 0,2-1-1 0 0,0 0 1 0 0,7 8-145 0 0,-3-11 43 0 0,0-2 1 0 0,1 0 0 0 0,1 0 0 0 0,0-2 0 0 0,0 0 0 0 0,1-1 0 0 0,1 0 0 0 0,-1-2 0 0 0,1 0 0 0 0,1-1 0 0 0,0 0-1 0 0,0-2 1 0 0,0 0 0 0 0,0-1 0 0 0,1-1 0 0 0,-1-1 0 0 0,1-1 0 0 0,0-1 0 0 0,-1 0 0 0 0,1-2 0 0 0,0 0 0 0 0,-1-1 0 0 0,1-1-1 0 0,-1-1 1 0 0,0 0 0 0 0,0-2 0 0 0,-1 0 0 0 0,0-1 0 0 0,0-1 0 0 0,-1 0 0 0 0,0-1 0 0 0,-1-1 0 0 0,0-1 0 0 0,-1-1-1 0 0,0 0 1 0 0,7-8-44 0 0,-11 9-34 0 0,0 1 0 0 0,-1-1 0 0 0,0-1 0 0 0,-1 0 0 0 0,-1 0 0 0 0,0-1 0 0 0,-1 0 1 0 0,0 0-1 0 0,-1-1 0 0 0,-1 0 0 0 0,0 0 0 0 0,-1 0 0 0 0,0 0 0 0 0,-2-1 0 0 0,0 0 0 0 0,0 1 0 0 0,-2-1 0 0 0,0-1 34 0 0,-47-283-1095 0 0,28 221 1209 0 0,0 13-186 0 0,26 97-103 0 0,34 89 463 0 0,-21-70-140 0 0,-3 0 0 0 0,-2 1 0 0 0,-2 1 0 0 0,-3 1 1 0 0,-1-1-1 0 0,0 49-148 0 0,-31 81 312 0 0,10-242-324 0 0,13 37-78 0 0,1 0-1 0 0,1 1 0 0 0,2-1 1 0 0,0 1-1 0 0,1 0 1 0 0,1 0-1 0 0,1 0 0 0 0,1 1 1 0 0,1 0-1 0 0,1 1 1 0 0,0 0-1 0 0,14-16 91 0 0,-23 33 0 0 0,0 1 0 0 0,0-1 0 0 0,0 1 0 0 0,0 0 0 0 0,0 0 0 0 0,0 0 0 0 0,1 0 0 0 0,-1 0 0 0 0,1 0 0 0 0,-1 1 0 0 0,1-1 0 0 0,0 1 0 0 0,0 0 0 0 0,-1 0 0 0 0,1 0 0 0 0,0 0 0 0 0,0 0 0 0 0,0 0 0 0 0,0 1 0 0 0,0 0 0 0 0,0-1 0 0 0,1 1 0 0 0,-1 0 0 0 0,0 1 0 0 0,0-1 0 0 0,0 0 0 0 0,0 1 0 0 0,0 0 0 0 0,0 0 0 0 0,0 0 0 0 0,-1 0 0 0 0,1 0 0 0 0,0 0 0 0 0,0 1-1 0 0,-1-1 1 0 0,1 1 0 0 0,-1 0 0 0 0,1 0 0 0 0,-1 0 0 0 0,0 0 0 0 0,0 0 0 0 0,1 0 0 0 0,-2 1 0 0 0,1-1 0 0 0,0 1 0 0 0,0 1 0 0 0,67 129 362 0 0,-3 10 107 0 0,-64-139-460 0 0,0-1 0 0 0,1 1 0 0 0,-1 0 0 0 0,0-1 0 0 0,1 0 0 0 0,0 1 0 0 0,0-1 0 0 0,0 0 0 0 0,0 0 0 0 0,1-1-1 0 0,-1 1 1 0 0,1-1 0 0 0,-1 0 0 0 0,1 0 0 0 0,0 0 0 0 0,0 0 0 0 0,0 0 0 0 0,0-1 0 0 0,0 0 0 0 0,0 0 0 0 0,0 0 0 0 0,0 0 0 0 0,1-1 0 0 0,-1 1 0 0 0,0-1 0 0 0,1 0-1 0 0,-1-1 1 0 0,0 1 0 0 0,0-1 0 0 0,1 0 0 0 0,-1 0 0 0 0,0 0 0 0 0,0 0 0 0 0,3-2-9 0 0,3-5-76 0 0,0-1 0 0 0,0-1 0 0 0,0 1 0 0 0,-1-1 0 0 0,-1-1 0 0 0,0 0 0 0 0,0 0 0 0 0,-1-1 0 0 0,-1 1 0 0 0,0-1 0 0 0,0-1 0 0 0,-1 1-1 0 0,-1-1 1 0 0,0 0 0 0 0,-1 0 0 0 0,0 0 0 0 0,-1-1 0 0 0,-1 1 0 0 0,0-1 0 0 0,0 1 0 0 0,-2-3 76 0 0,8-34-380 0 0,-3 28 209 0 0,3-14 71 0 0,-1 0 0 0 0,-1-1 0 0 0,-3 1 1 0 0,-1-1-1 0 0,-1 1 0 0 0,-2-1 1 0 0,-3-7 99 0 0,-3 18 70 0 0,-1 38-106 0 0,6 41 592 0 0,2 0-1 0 0,2 1 0 0 0,2-1 1 0 0,3 0-1 0 0,2-1 0 0 0,15 51-555 0 0,-22-94 47 0 0,0 0 0 0 0,1 0 0 0 0,-1 0 0 0 0,2-1 0 0 0,-1 1 0 0 0,1-1 0 0 0,0 1 0 0 0,1-1 0 0 0,0 0 1 0 0,1 0-1 0 0,-1-1 0 0 0,1 0 0 0 0,1 1 0 0 0,-1-2 0 0 0,1 1 0 0 0,1 0 0 0 0,-1-1 0 0 0,1-1 0 0 0,0 1 0 0 0,0-1 0 0 0,1 0 0 0 0,-1 0 0 0 0,1-1 0 0 0,0 0 0 0 0,1-1 0 0 0,-1 0 0 0 0,0 0 0 0 0,1-1 0 0 0,0 0 0 0 0,-1 0 1 0 0,1-1-1 0 0,0 0 0 0 0,0 0 0 0 0,0-1 0 0 0,0-1 0 0 0,0 1 0 0 0,0-1 0 0 0,0-1 0 0 0,3-1-47 0 0,-3-2-116 0 0,0-1 0 0 0,0-1 1 0 0,0 0-1 0 0,-1 0 0 0 0,0-1 1 0 0,0 0-1 0 0,-1 0 0 0 0,0-1 0 0 0,0 0 1 0 0,-1 0-1 0 0,0-1 0 0 0,-1 1 0 0 0,0-1 1 0 0,0 0-1 0 0,-1-1 0 0 0,-1 1 0 0 0,0-1 1 0 0,0 0-1 0 0,-1 0 0 0 0,0 0 1 0 0,-1 0-1 0 0,0 0 0 0 0,-1 0 0 0 0,0 0 1 0 0,-1 0-1 0 0,0 0 0 0 0,-1 0 0 0 0,0 0 1 0 0,-1 0-1 0 0,0 1 0 0 0,0-1 1 0 0,-1 1-1 0 0,-1 0 0 0 0,0 0 0 0 0,0 0 1 0 0,-1 1-1 0 0,0-1 0 0 0,-6-6 116 0 0,12 15 3 0 0,0 0 0 0 0,0 0 0 0 0,-1 0 0 0 0,1 0 0 0 0,0 1 1 0 0,-1-1-1 0 0,1 0 0 0 0,-1 0 0 0 0,1 0 0 0 0,-1 0 0 0 0,1 0 0 0 0,-1 1 0 0 0,1-1 0 0 0,-1 0 0 0 0,0 0 0 0 0,1 1 0 0 0,-1-1 0 0 0,0 0 0 0 0,0 1 0 0 0,1-1 0 0 0,-1 1 1 0 0,0-1-1 0 0,0 1 0 0 0,0-1 0 0 0,0 1 0 0 0,0 0 0 0 0,0 0 0 0 0,0-1 0 0 0,0 1 0 0 0,0 0 0 0 0,0 0 0 0 0,0 0 0 0 0,0 0 0 0 0,0 0 0 0 0,0 0 0 0 0,0 0 0 0 0,0 0 1 0 0,1 0-1 0 0,-1 1 0 0 0,0-1 0 0 0,0 0 0 0 0,0 1 0 0 0,0-1 0 0 0,0 0 0 0 0,0 1 0 0 0,0-1 0 0 0,0 1 0 0 0,1-1 0 0 0,-1 1 0 0 0,0 0 0 0 0,0-1 0 0 0,1 1 0 0 0,-1 0 1 0 0,1 0-1 0 0,-1-1 0 0 0,0 1 0 0 0,1 0-3 0 0,-10 60 1262 0 0,15-39-962 0 0,1-1 0 0 0,1 0 1 0 0,0 0-1 0 0,2 0 0 0 0,0-1 0 0 0,2 0 0 0 0,0-1 1 0 0,1 0-1 0 0,2 0-300 0 0,86 90-1331 0 0,-70-93-1263 0 0,-29-16 2100 0 0,1 0 1 0 0,-1 0-1 0 0,1 0 1 0 0,-1-1-1 0 0,1 1 1 0 0,-1 0-1 0 0,1-1 1 0 0,-1 0-1 0 0,1 1 1 0 0,-1-1 0 0 0,0 0-1 0 0,1 1 1 0 0,-1-1-1 0 0,0 0 1 0 0,0 0-1 0 0,1 0 1 0 0,-1 0-1 0 0,0 0 1 0 0,0-1-1 0 0,0 1 1 0 0,0 0-1 0 0,-1 0 1 0 0,1-1 0 0 0,0 1-1 0 0,0 0 1 0 0,-1-1-1 0 0,1 1 1 0 0,-1-1-1 0 0,1 1 1 0 0,-1-1-1 0 0,0 1 1 0 0,1-1-1 0 0,-1 1 1 0 0,0-1-1 0 0,0 1 1 0 0,0-1 0 0 0,0 1-1 0 0,-1-1 1 0 0,1 1-1 0 0,0-1 1 0 0,-1 0 493 0 0,2-20-3215 0 0,-1-2 609 0 0</inkml:trace>
  <inkml:trace contextRef="#ctx0" brushRef="#br0" timeOffset="-6467.227">2064 178 768 0 0,'-7'-15'2420'0'0,"2"6"489"0"0,-2 2 287 0 0,2 0 148 0 0,-3 5-816 0 0,3-2-815 0 0,3-1-809 0 0,-1 5-928 0 0,1-2-960 0 0,2-2-1013 0 0,0 1-719 0 0,2 1-344 0 0,1-2-60 0 0,2 2 335 0 0,0 2 633 0 0</inkml:trace>
  <inkml:trace contextRef="#ctx0" brushRef="#br0" timeOffset="-5951.425">2314 419 1232 0 0,'7'8'11939'0'0,"21"29"-6634"0"0,-11 7-3680 0 0,-2 1-1 0 0,-2 1 0 0 0,-2 1 0 0 0,-2-1 0 0 0,-2 1 1 0 0,0 29-1625 0 0,-12 286 2217 0 0,3-345-2446 0 0,2-11-4984 0 0,0-65-3811 0 0,-26-109-5005 0 0,17 128 12317 0 0</inkml:trace>
  <inkml:trace contextRef="#ctx0" brushRef="#br0" timeOffset="-5435.976">2210 503 580 0 0,'-2'-1'393'0'0,"0"-1"0"0"0,0 0-1 0 0,-1 0 1 0 0,1 0 0 0 0,1-1 0 0 0,-1 1-1 0 0,0 0 1 0 0,0-1 0 0 0,1 1 0 0 0,0-1-1 0 0,-1 1 1 0 0,1-1 0 0 0,0 0 0 0 0,0 0-1 0 0,0 1 1 0 0,1-1 0 0 0,-1 0 0 0 0,1 0-1 0 0,0 0 1 0 0,-1 0 0 0 0,1 0 0 0 0,1 0-1 0 0,-1 0 1 0 0,0 0 0 0 0,1 1 0 0 0,-1-1-1 0 0,1 0 1 0 0,0 0 0 0 0,0 0 0 0 0,0 1-1 0 0,0-1 1 0 0,0 0 0 0 0,1 1 0 0 0,-1-1-1 0 0,1 1 1 0 0,0 0 0 0 0,0-1 0 0 0,0 1-1 0 0,0 0 1 0 0,0 0 0 0 0,0 0 0 0 0,2-1-393 0 0,10-9 441 0 0,0 0 1 0 0,1 0 0 0 0,1 2 0 0 0,0 0 0 0 0,0 0 0 0 0,1 2-1 0 0,0 0 1 0 0,1 1 0 0 0,0 1 0 0 0,0 0 0 0 0,0 1 0 0 0,1 1-1 0 0,-1 1 1 0 0,1 1 0 0 0,0 0 0 0 0,3 2-442 0 0,-2-1 152 0 0,0 2 0 0 0,0 0 0 0 0,0 1 0 0 0,0 1 1 0 0,0 1-1 0 0,-1 1 0 0 0,0 1 0 0 0,0 0 0 0 0,0 1 0 0 0,-1 1 0 0 0,0 1 1 0 0,0 1-1 0 0,-1 0 0 0 0,-1 1 0 0 0,5 4-152 0 0,-17-11 13 0 0,0 0 0 0 0,1 0 0 0 0,-2 0 1 0 0,1 0-1 0 0,0 1 0 0 0,-1-1 0 0 0,0 1 0 0 0,0 0 0 0 0,0 0 0 0 0,0 0 1 0 0,-1 0-1 0 0,0 1 0 0 0,0-1 0 0 0,-1 1 0 0 0,1-1 0 0 0,-1 1 0 0 0,0 0 0 0 0,-1-1 1 0 0,1 1-1 0 0,-1 0 0 0 0,0 0 0 0 0,-1-1 0 0 0,1 1 0 0 0,-1 0 0 0 0,0-1 0 0 0,-1 1 1 0 0,1-1-1 0 0,-1 1 0 0 0,0-1 0 0 0,-1 0 0 0 0,1 1 0 0 0,-1-1 0 0 0,0-1 1 0 0,0 1-1 0 0,-2 2-13 0 0,-4 6 22 0 0,0-1 0 0 0,-1 0 0 0 0,-1 0 0 0 0,0-1 0 0 0,0-1 1 0 0,-1 0-1 0 0,0 0 0 0 0,-1-1 0 0 0,0-1 0 0 0,0 0 0 0 0,-1-1 0 0 0,-11 5-22 0 0,6-6 69 0 0,-1-1 0 0 0,1-1-1 0 0,-1-1 1 0 0,0 0-1 0 0,0-1 1 0 0,0-2-1 0 0,0 0 1 0 0,0-1-1 0 0,0 0 1 0 0,0-2-1 0 0,-16-4-68 0 0,-120-58-3543 0 0,134 45 1422 0 0,29-2-6636 0 0,27 8-49 0 0,-8 10 6598 0 0,0 2 437 0 0</inkml:trace>
  <inkml:trace contextRef="#ctx0" brushRef="#br0" timeOffset="-4733.26">3311 490 260 0 0,'4'-1'445'0'0,"-1"0"-1"0"0,0 0 1 0 0,0 0-1 0 0,0-1 1 0 0,0 0 0 0 0,0 1-1 0 0,-1-1 1 0 0,1 0-1 0 0,0 0 1 0 0,-1 0 0 0 0,1-1-1 0 0,-1 1 1 0 0,0-1-1 0 0,0 1 1 0 0,0-1 0 0 0,0 0-1 0 0,0 0 1 0 0,0 0-1 0 0,-1 0 1 0 0,0 0 0 0 0,1 0-1 0 0,-1 0 1 0 0,0 0-1 0 0,-1 0 1 0 0,1-1 0 0 0,0 1-1 0 0,-1 0 1 0 0,0-1-1 0 0,0 1 1 0 0,0 0 0 0 0,0-1-1 0 0,0 1 1 0 0,-1 0-1 0 0,1-1 1 0 0,-2-2-445 0 0,-55-57 3316 0 0,49 58-3225 0 0,1 0 0 0 0,-1 1 0 0 0,-1 0 0 0 0,1 0 0 0 0,-1 1 0 0 0,1 0 1 0 0,-1 0-1 0 0,0 1 0 0 0,0 0 0 0 0,0 1 0 0 0,0 0 0 0 0,0 0 0 0 0,0 1 0 0 0,0 0 0 0 0,-1 1 0 0 0,1 0 0 0 0,0 0 0 0 0,0 1 0 0 0,0 0 0 0 0,1 1 0 0 0,-1 0 0 0 0,0 0 1 0 0,1 1-1 0 0,0 0 0 0 0,0 0 0 0 0,0 1 0 0 0,0 0 0 0 0,1 0 0 0 0,0 1 0 0 0,0 0 0 0 0,0 0 0 0 0,1 1 0 0 0,0 0 0 0 0,0 0 0 0 0,1 0 0 0 0,-2 3-91 0 0,1 2 219 0 0,0 1-1 0 0,1 0 0 0 0,0 0 1 0 0,0 0-1 0 0,2 0 0 0 0,0 1 0 0 0,0-1 1 0 0,1 1-1 0 0,1 0 0 0 0,0 0 1 0 0,1 0-1 0 0,0-1 0 0 0,2 1 0 0 0,-1 0 1 0 0,2 3-219 0 0,-2-10 53 0 0,1-1 1 0 0,0 1-1 0 0,0-1 1 0 0,0 0-1 0 0,0 0 1 0 0,1 0-1 0 0,0 0 1 0 0,1 0-1 0 0,-1-1 1 0 0,1 1-1 0 0,0-1 1 0 0,0 0-1 0 0,1 0 0 0 0,0 0 1 0 0,-1-1-1 0 0,2 0 1 0 0,-1 0-1 0 0,0 0 1 0 0,1 0-1 0 0,0-1 1 0 0,-1 0-1 0 0,1 0 1 0 0,1-1-1 0 0,-1 1 1 0 0,0-2-1 0 0,1 1 1 0 0,-1 0-1 0 0,1-1 1 0 0,-1 0-1 0 0,1-1 1 0 0,-1 0-1 0 0,5 0-53 0 0,-1 0-155 0 0,-1 0 1 0 0,1-1-1 0 0,0 0 0 0 0,0 0 0 0 0,-1-1 1 0 0,1-1-1 0 0,-1 1 0 0 0,1-1 0 0 0,-1-1 1 0 0,0 0-1 0 0,-1 0 0 0 0,1-1 0 0 0,-1 0 1 0 0,1-1-1 0 0,-2 0 0 0 0,1 0 0 0 0,-1 0 1 0 0,0-1-1 0 0,0 0 0 0 0,0-1 1 0 0,-1 1-1 0 0,0-1 0 0 0,-1-1 0 0 0,0 1 1 0 0,0-1-1 0 0,-1 1 0 0 0,0-1 0 0 0,0-1 1 0 0,-1 1-1 0 0,-1 0 0 0 0,1-1 0 0 0,-1 0 1 0 0,-1 1-1 0 0,0-1 0 0 0,0 0 0 0 0,-1 0 1 0 0,0 1-1 0 0,-1-1 0 0 0,0 0 0 0 0,-2-4 155 0 0,-43-119-868 0 0,46 132 882 0 0,-1 1-1 0 0,1 0 1 0 0,-1-1-1 0 0,1 1 1 0 0,-1 0-1 0 0,1-1 1 0 0,-1 1-1 0 0,1 0 1 0 0,-1 0-1 0 0,0 0 1 0 0,1 0-1 0 0,-1 0 1 0 0,1 0-1 0 0,-1-1 0 0 0,0 1 1 0 0,1 0-1 0 0,-1 1 1 0 0,1-1-1 0 0,-1 0 1 0 0,1 0-1 0 0,-1 0 1 0 0,0 0-1 0 0,1 0 1 0 0,-1 1-1 0 0,1-1 1 0 0,-1 0-1 0 0,1 0 1 0 0,-1 1-1 0 0,1-1 1 0 0,-1 0-1 0 0,1 1 1 0 0,-1-1-1 0 0,1 1 1 0 0,-1-1-1 0 0,1 0 1 0 0,0 1-1 0 0,-1-1 1 0 0,1 1-1 0 0,0-1 1 0 0,-1 1-1 0 0,1-1 1 0 0,0 1-1 0 0,0 0 1 0 0,0-1-1 0 0,-1 1 1 0 0,1-1-1 0 0,0 1 1 0 0,0-1-1 0 0,0 1 0 0 0,0 0 1 0 0,0-1-1 0 0,0 1 1 0 0,0-1-1 0 0,0 1 1 0 0,0 0-1 0 0,0-1 1 0 0,0 1-1 0 0,1-1 1 0 0,-1 1-1 0 0,0-1 1 0 0,0 1-1 0 0,1-1 1 0 0,-1 1-1 0 0,0 0 1 0 0,1-1-1 0 0,-1 0 1 0 0,0 1-1 0 0,1-1 1 0 0,-1 1-14 0 0,4 50 1427 0 0,69 130 3594 0 0,5-78-5179 0 0,-41-75-3145 0 0,-8-18-3058 0 0,-17-24-4511 0 0,-7-9 5961 0 0,-5 22 4842 0 0,3-12-1599 0 0</inkml:trace>
  <inkml:trace contextRef="#ctx0" brushRef="#br0" timeOffset="-3905.328">3509 169 304 0 0,'42'22'11981'0'0,"-5"68"-6834"0"0,-31-72-4238 0 0,52 301 2911 0 0,-62-274-3351 0 0,7-71-378 0 0,7-25-457 0 0,3 1 0 0 0,1 0-1 0 0,3 1 1 0 0,2 1 0 0 0,2 0 0 0 0,2 2-1 0 0,10-12 367 0 0,-34 59 10 0 0,1 0 0 0 0,0 0-1 0 0,0-1 1 0 0,0 1 0 0 0,0 0 0 0 0,0 0-1 0 0,0 0 1 0 0,0 0 0 0 0,0 0 0 0 0,0 0-1 0 0,0 0 1 0 0,0-1 0 0 0,0 1 0 0 0,1 0-1 0 0,-1 0 1 0 0,0 0 0 0 0,1 0 0 0 0,-1 0-1 0 0,0-1 1 0 0,1 1 0 0 0,-1 0 0 0 0,1 0-1 0 0,-1-1 1 0 0,1 1 0 0 0,0 0 0 0 0,-1-1-1 0 0,1 1 1 0 0,0-1 0 0 0,-1 1 0 0 0,1-1-1 0 0,0 1 1 0 0,0-1 0 0 0,0 1 0 0 0,-1-1-1 0 0,1 0 1 0 0,0 1 0 0 0,0-1 0 0 0,0 0-1 0 0,0 0 1 0 0,0 0 0 0 0,-1 0 0 0 0,1 0-1 0 0,0 0 1 0 0,0 0 0 0 0,0 0-1 0 0,0 0 1 0 0,0 0 0 0 0,0 0 0 0 0,0 0-1 0 0,-1-1 1 0 0,1 1 0 0 0,0 0 0 0 0,0-1-1 0 0,0 1 1 0 0,0 0 0 0 0,-1-1 0 0 0,1 1-1 0 0,0-1 1 0 0,-1 1 0 0 0,1-1 0 0 0,0 0-1 0 0,-1 1 1 0 0,1-1 0 0 0,0 0 0 0 0,-1 1-1 0 0,1-1 1 0 0,-1 0 0 0 0,1 0-10 0 0,8 76 535 0 0,-9-75-529 0 0,0 6 58 0 0,0 17 335 0 0,0 0 0 0 0,2 0 0 0 0,0 0 0 0 0,1 0 0 0 0,2-1 0 0 0,0 1 0 0 0,2-1 0 0 0,0-1 0 0 0,1 1 0 0 0,2-1 0 0 0,3 6-399 0 0,-11-24-8 0 0,0 0 1 0 0,0 0-1 0 0,-1-1 0 0 0,2 1 1 0 0,-1-1-1 0 0,0 0 1 0 0,0 0-1 0 0,1 1 1 0 0,-1-1-1 0 0,1-1 0 0 0,0 1 1 0 0,-1 0-1 0 0,1-1 1 0 0,0 1-1 0 0,0-1 0 0 0,0 0 1 0 0,0 0-1 0 0,0 0 1 0 0,0 0-1 0 0,0-1 1 0 0,1 1-1 0 0,-1-1 0 0 0,0 0 1 0 0,0 0-1 0 0,1 0 1 0 0,-1 0-1 0 0,0-1 1 0 0,0 1-1 0 0,0-1 0 0 0,0 0 1 0 0,0 1-1 0 0,0-2 1 0 0,0 1-1 0 0,0 0 1 0 0,0-1-1 0 0,0 1 0 0 0,0-1 1 0 0,-1 0-1 0 0,1 0 1 0 0,-1 0-1 0 0,1 0 1 0 0,-1 0-1 0 0,0 0 0 0 0,0-1 1 0 0,2-1 7 0 0,79-128-2983 0 0,-77 118 2844 0 0,-1 0-1 0 0,0-1 1 0 0,-2 0-1 0 0,0 0 1 0 0,0 0-1 0 0,-1 0 1 0 0,-1-1-1 0 0,-1 1 1 0 0,0 0-1 0 0,-1-1 1 0 0,-1 1-1 0 0,0 0 1 0 0,-1 0-1 0 0,0 0 1 0 0,-1 0 0 0 0,-3-4 139 0 0,6 18 12 0 0,0 1 0 0 0,0 0-1 0 0,0-1 1 0 0,-1 1 0 0 0,1 0 0 0 0,0 0 0 0 0,0 0 0 0 0,0 0 0 0 0,0 0 0 0 0,0 0 0 0 0,0 0 0 0 0,0 1 0 0 0,0-1 0 0 0,0 0 0 0 0,-1 1 0 0 0,1-1 0 0 0,0 0 0 0 0,0 1 0 0 0,0-1 0 0 0,1 1 0 0 0,-1 0 0 0 0,0-1 0 0 0,0 1 0 0 0,0 0 0 0 0,0 0 0 0 0,0-1 0 0 0,1 1 0 0 0,-1 0 0 0 0,0 0 0 0 0,1 0 0 0 0,-1 0 0 0 0,1 0 0 0 0,-1 0 0 0 0,1 0 0 0 0,-1 0 0 0 0,1 0 0 0 0,0 0 0 0 0,-1 0 0 0 0,1 0 0 0 0,0 0 0 0 0,0 0 0 0 0,0 0 0 0 0,0 0 0 0 0,0 1 0 0 0,0-1 0 0 0,0 0 0 0 0,0 0 0 0 0,0 0 0 0 0,1 0 0 0 0,-1 0 0 0 0,0 0 0 0 0,1 0 0 0 0,-1 0 0 0 0,1 0 0 0 0,-1 0 0 0 0,1 0 0 0 0,-1 0 0 0 0,1 0-12 0 0,1 23 549 0 0,2 1 0 0 0,1-1-1 0 0,0 0 1 0 0,2-1 0 0 0,1 1 0 0 0,0-2 0 0 0,2 1 0 0 0,1-1 0 0 0,0 0-1 0 0,2-1 1 0 0,0-1 0 0 0,2 0 0 0 0,0-1 0 0 0,1 0 0 0 0,1-1-1 0 0,13 10-548 0 0,-29-26-109 0 0,1-1 0 0 0,0 1 0 0 0,-1-1 0 0 0,1 1 0 0 0,0-1 0 0 0,0 0 0 0 0,0 1 0 0 0,0-1 0 0 0,0 0 0 0 0,1-1-1 0 0,-1 1 1 0 0,0 0 0 0 0,0 0 0 0 0,1-1 0 0 0,-1 0 0 0 0,0 1 0 0 0,0-1 0 0 0,1 0 0 0 0,-1 0 0 0 0,0 0 0 0 0,1 0-1 0 0,-1-1 1 0 0,0 1 0 0 0,1-1 0 0 0,-1 1 0 0 0,0-1 0 0 0,0 0 0 0 0,0 0 0 0 0,1 0 0 0 0,-1 0 0 0 0,0 0 109 0 0,2-3-879 0 0,-1-1 1 0 0,0 1 0 0 0,1-1-1 0 0,-2 0 1 0 0,1 1 0 0 0,0-1 0 0 0,-1 0-1 0 0,0-1 1 0 0,0 1 0 0 0,-1 0-1 0 0,1-1 1 0 0,-1 1 0 0 0,0-1 0 0 0,-1 1-1 0 0,1-1 1 0 0,-1 1 0 0 0,0-1-1 0 0,-1-3 879 0 0,-3-81-8749 0 0,4 56 6958 0 0</inkml:trace>
  <inkml:trace contextRef="#ctx0" brushRef="#br0" timeOffset="-3655.028">4405 0 28 0 0</inkml:trace>
  <inkml:trace contextRef="#ctx0" brushRef="#br0" timeOffset="-3374.203">4509 250 428 0 0,'126'72'10032'0'0,"-121"-70"-9772"0"0,0 0 1 0 0,0-1-1 0 0,0 0 1 0 0,1 0-1 0 0,-1 0 1 0 0,0-1-1 0 0,1 1 1 0 0,-1-1-1 0 0,1-1 1 0 0,-1 1-1 0 0,1-1 1 0 0,-1 0 0 0 0,0 0-1 0 0,1 0 1 0 0,-1-1-1 0 0,0 0 1 0 0,0 0-1 0 0,0 0 1 0 0,0-1-1 0 0,-1 1 1 0 0,1-1-1 0 0,-1 0 1 0 0,1-1-1 0 0,-1 1 1 0 0,2-3-261 0 0,-6 4 46 0 0,-1-1-1 0 0,1 0 1 0 0,-1 1 0 0 0,1-1 0 0 0,-1 1 0 0 0,0-1-1 0 0,0 1 1 0 0,0 0 0 0 0,-1-1 0 0 0,1 1 0 0 0,0 0-1 0 0,-1 0 1 0 0,1 0 0 0 0,-1 0 0 0 0,0 0 0 0 0,0 0-1 0 0,0 0 1 0 0,0 1 0 0 0,0-1 0 0 0,0 1 0 0 0,0-1-1 0 0,-1 1 1 0 0,1 0 0 0 0,0 0 0 0 0,-1 0 0 0 0,1 0-1 0 0,-1 0 1 0 0,1 1 0 0 0,-1-1 0 0 0,1 1-1 0 0,-1-1 1 0 0,0 1 0 0 0,1 0 0 0 0,-1 0 0 0 0,1 0-1 0 0,-1 1 1 0 0,0-1 0 0 0,-2 1-46 0 0,-4-1 100 0 0,0 1 0 0 0,0 0 0 0 0,0 0 1 0 0,0 1-1 0 0,0 0 0 0 0,0 1 0 0 0,0 0 0 0 0,0 0 0 0 0,1 1 0 0 0,0 0 1 0 0,0 1-1 0 0,0 0 0 0 0,0 0 0 0 0,1 0 0 0 0,0 1 0 0 0,0 0 0 0 0,0 1 1 0 0,1-1-1 0 0,0 1 0 0 0,0 1 0 0 0,0-1 0 0 0,1 1 0 0 0,0 0 0 0 0,1 0 1 0 0,0 0-1 0 0,-3 8-100 0 0,1-4 571 0 0,1 1 1 0 0,0 0 0 0 0,1 0 0 0 0,0 0-1 0 0,1 0 1 0 0,1 0 0 0 0,0 1-1 0 0,1-1 1 0 0,0 1 0 0 0,1-1 0 0 0,0 1-1 0 0,1 0 1 0 0,1-1 0 0 0,0 1-1 0 0,1-1 1 0 0,0 0 0 0 0,1 0 0 0 0,1 1-572 0 0,-2-7 39 0 0,1-1 0 0 0,0 0 1 0 0,0 0-1 0 0,1 0 0 0 0,0-1 1 0 0,0 1-1 0 0,0-1 1 0 0,0 0-1 0 0,1-1 0 0 0,0 1 1 0 0,0-1-1 0 0,0 0 0 0 0,1-1 1 0 0,-1 0-1 0 0,1 0 1 0 0,-1 0-1 0 0,1 0 0 0 0,0-1 1 0 0,0-1-1 0 0,1 1 0 0 0,-1-1 1 0 0,0 0-1 0 0,0-1 1 0 0,1 1-1 0 0,-1-1 0 0 0,0-1 1 0 0,1 0-1 0 0,-1 0 0 0 0,0 0 1 0 0,0-1-1 0 0,4-1-39 0 0,111-36-5126 0 0,-21-16-9513 0 0,-24 13 3944 0 0,-50 31 8611 0 0</inkml:trace>
  <inkml:trace contextRef="#ctx0" brushRef="#br0" timeOffset="3233.895">5179 635 280 0 0,'0'0'263'0'0,"0"0"-11"0"0,-4 3 5870 0 0,3-1-6955 0 0,-1 7-4352 0 0,-1-10 4478 0 0</inkml:trace>
  <inkml:trace contextRef="#ctx0" brushRef="#br0" timeOffset="6002.226">5202 668 180 0 0,'3'-16'9444'0'0,"-2"13"-1971"0"0,-1 2-6730 0 0,0 1-147 0 0,0 0-134 0 0,0 0-106 0 0,0 0-61 0 0,0 0-45 0 0,0 0-20 0 0,0 0-10 0 0,0 0-1 0 0,0 0 10 0 0,8 35 4020 0 0,26 127 1874 0 0,-52 2-9353 0 0,15-158 2197 0 0,-1 1-1 0 0,0-1 1 0 0,-1 0-1 0 0,1 0 1 0 0,-1-1-1 0 0,0 1 1 0 0,-1-1-1 0 0,1 0 1 0 0,-1-1-1 0 0,0 1 1 0 0,0-1-1 0 0,-1 0 1 0 0,1-1-1 0 0,-1 1 1 0 0,0-2-1 0 0,1 1 1 0 0,-1 0-1 0 0,-1-1 1 0 0,-4 1 1033 0 0,-51 13-4774 0 0,62-16 4752 0 0,-55 13-2545 0 0</inkml:trace>
  <inkml:trace contextRef="#ctx0" brushRef="#br0" timeOffset="7767.781">2628 1621 924 0 0,'24'31'12878'0'0,"-6"12"-6020"0"0,-4 5-4273 0 0,7 168-874 0 0,-20-140-1143 0 0,-17-123-368 0 0,10 24-270 0 0,1-1 1 0 0,0 0 0 0 0,2 0-1 0 0,1 0 1 0 0,1-1 0 0 0,1 1-1 0 0,1 0 1 0 0,1-1 0 0 0,1 0 69 0 0,-2 18-4 0 0,0 0 1 0 0,0 0-1 0 0,1 0 1 0 0,-1 0-1 0 0,2 0 1 0 0,-1 0-1 0 0,1 0 1 0 0,0 1-1 0 0,0-1 1 0 0,1 1-1 0 0,0 0 1 0 0,0 0-1 0 0,0 0 1 0 0,1 0 0 0 0,0 1-1 0 0,0 0 1 0 0,0 0-1 0 0,1 0 1 0 0,-1 1-1 0 0,1 0 1 0 0,0 0-1 0 0,1 0 1 0 0,-1 1-1 0 0,1-1 1 0 0,-1 2-1 0 0,1-1 1 0 0,0 1-1 0 0,0 0 1 0 0,0 0-1 0 0,0 1 1 0 0,1 0-1 0 0,-1 0 4 0 0,2 2 32 0 0,0 0 0 0 0,0 0-1 0 0,0 1 1 0 0,-1 0 0 0 0,1 0 0 0 0,0 1-1 0 0,-1 0 1 0 0,0 1 0 0 0,0 0-1 0 0,0 0 1 0 0,0 0 0 0 0,-1 1 0 0 0,1 1-1 0 0,-1-1 1 0 0,0 1 0 0 0,-1 0-1 0 0,0 0 1 0 0,0 1 0 0 0,0 0 0 0 0,-1 0-1 0 0,0 1 1 0 0,0-1 0 0 0,-1 1-1 0 0,1 0 1 0 0,-2 0 0 0 0,1 1 0 0 0,-2-1-1 0 0,1 1 1 0 0,-1-1 0 0 0,0 1-1 0 0,0 0 1 0 0,-1 0 0 0 0,-1 0 0 0 0,1 0-1 0 0,-2 0 1 0 0,1 0 0 0 0,-1-1-1 0 0,0 1 1 0 0,-1 0 0 0 0,0 0 0 0 0,0-1-1 0 0,-1 1 1 0 0,0-1 0 0 0,-1 1-1 0 0,0-1 1 0 0,-1 2-32 0 0,-13 16 108 0 0,11-48-155 0 0,10-2-105 0 0,0 0-1 0 0,2 1 0 0 0,1-1 0 0 0,1 1 0 0 0,0 0 0 0 0,2 1 0 0 0,1 0 0 0 0,0 0 0 0 0,2 1 0 0 0,0 0 0 0 0,2 1 0 0 0,0 1 0 0 0,10-10 153 0 0,-22 27 22 0 0,1 0 0 0 0,-1 0 0 0 0,1 1 0 0 0,-1-1 0 0 0,1 1-1 0 0,0-1 1 0 0,0 1 0 0 0,0 0 0 0 0,0 0 0 0 0,0 0 0 0 0,0 1 0 0 0,0-1 0 0 0,0 1-1 0 0,0-1 1 0 0,0 1 0 0 0,0 0 0 0 0,0 0 0 0 0,0 1 0 0 0,0-1 0 0 0,0 0-1 0 0,0 1 1 0 0,0 0 0 0 0,0 0 0 0 0,0 0 0 0 0,0 0 0 0 0,0 0 0 0 0,-1 1 0 0 0,1-1-1 0 0,0 1 1 0 0,-1 0 0 0 0,1-1 0 0 0,-1 1 0 0 0,0 1 0 0 0,1-1 0 0 0,-1 0-1 0 0,0 0 1 0 0,0 1 0 0 0,-1-1 0 0 0,1 1-22 0 0,74 105 2346 0 0,-38 77-1004 0 0,-35-184-1340 0 0,0-1 0 0 0,-1 1 0 0 0,1 0 0 0 0,0-1 0 0 0,0 0-1 0 0,0 1 1 0 0,0-1 0 0 0,0 0 0 0 0,0-1 0 0 0,0 1 0 0 0,0 0 0 0 0,0-1 0 0 0,0 0-1 0 0,0 0 1 0 0,0 1 0 0 0,-1-2 0 0 0,1 1 0 0 0,0 0 0 0 0,-1-1 0 0 0,1 1-1 0 0,-1-1 1 0 0,1 0 0 0 0,-1 1 0 0 0,0-1 0 0 0,0 0 0 0 0,1-1 0 0 0,-1 1-1 0 0,-1 0 1 0 0,2-2-2 0 0,17-20-188 0 0,-1 0-1 0 0,-2-1 0 0 0,0-1 0 0 0,-2-1 0 0 0,-1 0 0 0 0,-1 0 1 0 0,-1-2-1 0 0,-1 1 0 0 0,-2-2 0 0 0,-1 1 0 0 0,-2-1 0 0 0,0 0 1 0 0,-2-1-1 0 0,-1 1 0 0 0,-2-1 0 0 0,-1 1 0 0 0,-1-1 0 0 0,-2 0 189 0 0,-14-87-65 0 0,41 260 913 0 0,-12-50 121 0 0,-5-18 99 0 0,4-1 0 0 0,3 0 0 0 0,3-1 0 0 0,19 51-1068 0 0,13-65-2784 0 0,-16-56-3198 0 0,7-21-3923 0 0,7-11 101 0 0,-25 17 7539 0 0</inkml:trace>
  <inkml:trace contextRef="#ctx0" brushRef="#br0" timeOffset="8408.196">4348 1606 152 0 0,'3'-3'408'0'0,"-1"0"1"0"0,1 0-1 0 0,-1 0 0 0 0,0 0 1 0 0,0 0-1 0 0,0-1 0 0 0,0 1 0 0 0,0 0 1 0 0,-1-1-1 0 0,1 0 0 0 0,-1 1 1 0 0,0-1-1 0 0,0 0 0 0 0,-1 1 1 0 0,1-1-1 0 0,-1 0 0 0 0,1 0 0 0 0,-1 0 1 0 0,-1 0-1 0 0,1 1 0 0 0,0-1 1 0 0,-1 0-1 0 0,0 0 0 0 0,0 1 1 0 0,0-1-1 0 0,0 0 0 0 0,-1 1 0 0 0,1-1 1 0 0,-1 1-1 0 0,0-1 0 0 0,0 1 1 0 0,0 0-1 0 0,0 0 0 0 0,-1 0 1 0 0,0 0-409 0 0,0 0 230 0 0,-1-1 0 0 0,1 1 1 0 0,-1 0-1 0 0,0 1 1 0 0,0-1-1 0 0,0 1 0 0 0,-1 0 1 0 0,1 0-1 0 0,0 0 1 0 0,-1 0-1 0 0,1 1 0 0 0,-1-1 1 0 0,0 1-1 0 0,0 1 1 0 0,1-1-1 0 0,-1 1 1 0 0,0 0-1 0 0,0 0 0 0 0,-1 0-230 0 0,-5 0 205 0 0,-1 1-1 0 0,1 1 1 0 0,0 0-1 0 0,-1 0 1 0 0,1 1-1 0 0,0 0 1 0 0,0 1-1 0 0,1 0 1 0 0,-1 1-1 0 0,1 0 1 0 0,0 1-1 0 0,0 0 1 0 0,1 1-1 0 0,-1 0 1 0 0,2 0-1 0 0,-1 1 1 0 0,1 0-1 0 0,0 0 1 0 0,1 1-1 0 0,-1 0 1 0 0,2 1-1 0 0,0-1 1 0 0,0 1-1 0 0,0 0 1 0 0,1 1-1 0 0,1-1 1 0 0,0 1-1 0 0,0 0 1 0 0,-1 10-205 0 0,2-7 307 0 0,0 0 1 0 0,0 0-1 0 0,2 0 1 0 0,0 1-1 0 0,0-1 1 0 0,2 0-1 0 0,0 1 0 0 0,0-1 1 0 0,1 0-1 0 0,1 0 1 0 0,0 0-1 0 0,3 5-307 0 0,-5-14 29 0 0,1 0-1 0 0,0 0 0 0 0,0-1 1 0 0,1 1-1 0 0,-1 0 1 0 0,1-1-1 0 0,0 1 0 0 0,0-1 1 0 0,1 0-1 0 0,-1 0 1 0 0,1 0-1 0 0,0-1 0 0 0,0 1 1 0 0,0-1-1 0 0,0 0 1 0 0,1 0-1 0 0,-1 0 1 0 0,1-1-1 0 0,0 1 0 0 0,0-1 1 0 0,0-1-1 0 0,0 1 1 0 0,0-1-1 0 0,0 1 0 0 0,0-1 1 0 0,0-1-1 0 0,1 1 1 0 0,-1-1-1 0 0,0 0 0 0 0,1 0 1 0 0,-1 0-1 0 0,0-1 1 0 0,1 0-1 0 0,3-1-28 0 0,4-1-155 0 0,0-1-1 0 0,-1 0 1 0 0,1-1 0 0 0,-1-1 0 0 0,0 1-1 0 0,0-2 1 0 0,-1 0 0 0 0,0 0 0 0 0,0-1-1 0 0,-1 0 1 0 0,0-1 0 0 0,0-1-1 0 0,-1 1 1 0 0,0-1 0 0 0,0-1 0 0 0,-2 1-1 0 0,1-2 1 0 0,-1 1 0 0 0,-1-1 0 0 0,0 0-1 0 0,0 0 1 0 0,-2 0 0 0 0,1-1-1 0 0,-2 0 1 0 0,1 0 0 0 0,-2 0 0 0 0,0 0-1 0 0,0-1 1 0 0,-1 1 0 0 0,-1 0-1 0 0,0-1 1 0 0,-1 1 0 0 0,-1 0 0 0 0,0 0-1 0 0,0-1 1 0 0,-2 1 0 0 0,0-3 155 0 0,4 17-2 0 0,0 0 0 0 0,0-1-1 0 0,0 1 1 0 0,-1 0 0 0 0,1-1 0 0 0,0 1 0 0 0,0 0 0 0 0,0-1 0 0 0,0 1-1 0 0,-1 0 1 0 0,1-1 0 0 0,0 1 0 0 0,-1 0 0 0 0,1-1 0 0 0,0 1 0 0 0,-1-1-1 0 0,1 1 1 0 0,-1-1 0 0 0,1 1 0 0 0,-1-1 0 0 0,1 1 0 0 0,-1-1 0 0 0,1 1 0 0 0,-1-1-1 0 0,1 0 1 0 0,-1 1 0 0 0,0-1 0 0 0,1 0 0 0 0,-1 1 0 0 0,0-1 0 0 0,1 0-1 0 0,-1 0 1 0 0,0 0 0 0 0,1 0 0 0 0,-1 1 0 0 0,0-1 0 0 0,1 0 0 0 0,-1 0-1 0 0,0 0 1 0 0,0-1 0 0 0,1 1 0 0 0,-1 0 0 0 0,0 0 0 0 0,1 0 0 0 0,-1 0-1 0 0,0-1 1 0 0,1 1 0 0 0,-1 0 0 0 0,0-1 0 0 0,1 1 0 0 0,-1 0 0 0 0,1-1-1 0 0,-1 1 1 0 0,1-1 0 0 0,-1 1 0 0 0,1-1 0 0 0,-1 1 0 0 0,1-1 0 0 0,-1 1 0 0 0,1-1-1 0 0,0 1 1 0 0,-1-1 0 0 0,1 0 0 0 0,0 1 0 0 0,-1-1 0 0 0,1 0 0 0 0,0 0 2 0 0,-11 58 667 0 0,12-37-57 0 0,0 1-1 0 0,1-1 1 0 0,2 0 0 0 0,0 0 0 0 0,0 0 0 0 0,2 0-1 0 0,1-1 1 0 0,0 0 0 0 0,1 0 0 0 0,11 17-610 0 0,63 47 839 0 0,-74-79-1026 0 0,-1 0 0 0 0,0-1 0 0 0,1 0 0 0 0,0-1 0 0 0,0 1 0 0 0,-1-1 0 0 0,1-1 0 0 0,1 0 0 0 0,-1 0 0 0 0,0 0-1 0 0,0-1 1 0 0,0-1 0 0 0,0 1 0 0 0,2-1 187 0 0,38-19-5745 0 0,-21-46-13710 0 0,-25 54 17272 0 0</inkml:trace>
  <inkml:trace contextRef="#ctx0" brushRef="#br0" timeOffset="8970.277">4912 1510 772 0 0,'-58'-15'12509'0'0,"-30"55"-4343"0"0,88-37-8022 0 0,0 0 0 0 0,0 0-1 0 0,0 0 1 0 0,0 0 0 0 0,1 0 0 0 0,-1 0 0 0 0,1 0 0 0 0,0 0 0 0 0,0 0 0 0 0,0 0 0 0 0,0 0 0 0 0,0 0 0 0 0,1-1 0 0 0,-1 1 0 0 0,1 0 0 0 0,0-1 0 0 0,0 1 0 0 0,0-1 0 0 0,0 0 0 0 0,0 0-1 0 0,0 1 1 0 0,1-1 0 0 0,-1-1 0 0 0,1 1 0 0 0,-1 0 0 0 0,1-1 0 0 0,0 1 0 0 0,-1-1 0 0 0,1 0 0 0 0,0 0 0 0 0,0 0 0 0 0,0 0 0 0 0,0 0 0 0 0,0-1 0 0 0,0 0 0 0 0,0 1 0 0 0,0-1-1 0 0,3 0-143 0 0,34 11 336 0 0,-25-8-300 0 0,-1 0 0 0 0,1 1 1 0 0,-1 1-1 0 0,-1 0 0 0 0,1 1 0 0 0,-1 0 1 0 0,1 1-1 0 0,-2 1 0 0 0,1 0 0 0 0,-1 0 1 0 0,0 2-37 0 0,-10-7 3 0 0,0 0 0 0 0,0-1 0 0 0,-1 1 0 0 0,0 0 0 0 0,1 0 1 0 0,-1 0-1 0 0,0 0 0 0 0,0 0 0 0 0,-1 0 0 0 0,1 0 1 0 0,0 0-1 0 0,-1 1 0 0 0,0-1 0 0 0,0 0 0 0 0,0 0 0 0 0,0 0 1 0 0,-1 0-1 0 0,1 1 0 0 0,-1-1 0 0 0,0 0 0 0 0,1 0 1 0 0,-2 0-1 0 0,1 0 0 0 0,0 0 0 0 0,0 0 0 0 0,-1-1 0 0 0,0 1 1 0 0,0 0-1 0 0,1-1 0 0 0,-1 1 0 0 0,-1-1 0 0 0,1 0 1 0 0,-2 2-4 0 0,-81 77 738 0 0,79-75-703 0 0,0 0-1 0 0,-1 0 1 0 0,0-1 0 0 0,0 0 0 0 0,0 0-1 0 0,0 0 1 0 0,-1-1 0 0 0,0 0 0 0 0,0-1-1 0 0,0 1 1 0 0,0-2 0 0 0,-1 1-1 0 0,1-1 1 0 0,-1 0 0 0 0,1-1 0 0 0,-1 0-1 0 0,0-1 1 0 0,0 1 0 0 0,1-2 0 0 0,-1 1-1 0 0,0-1 1 0 0,1-1 0 0 0,-1 1-1 0 0,1-1 1 0 0,-1-1 0 0 0,1 0 0 0 0,0 0-1 0 0,0 0 1 0 0,0-1 0 0 0,0 0 0 0 0,1-1-1 0 0,-1 0 1 0 0,0-1-35 0 0,-49-83-5649 0 0,52 20-7068 0 0,25 49 4342 0 0,-8 17 6420 0 0</inkml:trace>
  <inkml:trace contextRef="#ctx0" brushRef="#br0" timeOffset="9688.857">5367 1045 592 0 0,'6'18'11399'0'0,"12"40"-4659"0"0,27 117-4200 0 0,-36-112-628 0 0,-3 0 1 0 0,-2 1-1 0 0,-4-1 1 0 0,-6 58-1913 0 0,-39 123 1202 0 0,28-205-2795 0 0,17-38 1480 0 0,0-1 0 0 0,0 1 0 0 0,-1-1 0 0 0,1 1 1 0 0,0-1-1 0 0,-1 1 0 0 0,1-1 0 0 0,-1 1 0 0 0,1-1 0 0 0,0 1 0 0 0,-1-1 0 0 0,1 0 0 0 0,-1 1 0 0 0,0-1 0 0 0,1 0 0 0 0,-1 1 0 0 0,1-1 0 0 0,-1 0 0 0 0,1 0 0 0 0,-1 1 0 0 0,0-1 0 0 0,1 0 0 0 0,-1 0 0 0 0,1 0 0 0 0,-1 0 0 0 0,0 0 0 0 0,1 0 0 0 0,-1 0 0 0 0,1 0 0 0 0,-1 0 0 0 0,0 0 0 0 0,1 0 0 0 0,-1-1 0 0 0,0 1 1 0 0,1 0-1 0 0,-1 0 0 0 0,1 0 0 0 0,-1-1 0 0 0,1 1 0 0 0,-1 0 0 0 0,1-1 0 0 0,-1 1 0 0 0,1-1 0 0 0,-1 1 0 0 0,1 0 0 0 0,-1-1 0 0 0,1 1 0 0 0,0-1 0 0 0,-1 1 0 0 0,1-1 0 0 0,0 1 0 0 0,-1-1 0 0 0,1 0 0 0 0,0 1 0 0 0,0-1 0 0 0,-1 1 0 0 0,1-1 0 0 0,0 0 0 0 0,0 1 0 0 0,0-1 0 0 0,0 0 113 0 0,-5-85-10790 0 0,30 1 3567 0 0,-12 49 5230 0 0,3 1 444 0 0</inkml:trace>
  <inkml:trace contextRef="#ctx0" brushRef="#br0" timeOffset="10095.013">5627 1416 700 0 0,'18'-14'2275'0'0,"-18"15"-2099"0"0,-1-1 0 0 0,1 1 0 0 0,0-1 0 0 0,-1 1 1 0 0,1-1-1 0 0,0 1 0 0 0,0-1 0 0 0,-1 1 0 0 0,1 0 0 0 0,0-1 0 0 0,0 1 1 0 0,0-1-1 0 0,0 1 0 0 0,0 0 0 0 0,0-1 0 0 0,0 1 0 0 0,0 0 0 0 0,0-1 0 0 0,0 1 1 0 0,0-1-1 0 0,0 1 0 0 0,0 0 0 0 0,0-1 0 0 0,1 1 0 0 0,-1-1 0 0 0,0 1 0 0 0,0-1 1 0 0,1 1-1 0 0,-1 0 0 0 0,0-1 0 0 0,1 1 0 0 0,-1-1 0 0 0,1 0 0 0 0,-1 1 1 0 0,1-1-1 0 0,-1 1 0 0 0,0-1 0 0 0,1 0 0 0 0,0 1 0 0 0,-1-1 0 0 0,1 0 0 0 0,-1 1 1 0 0,1-1-1 0 0,-1 0 0 0 0,1 0 0 0 0,0 0 0 0 0,-1 0 0 0 0,1 1 0 0 0,-1-1 0 0 0,1 0 1 0 0,0 0-1 0 0,-1 0 0 0 0,1 0 0 0 0,-1 0 0 0 0,1 0 0 0 0,0-1 0 0 0,-1 1 1 0 0,1 0-1 0 0,-1 0 0 0 0,1 0 0 0 0,0-1 0 0 0,-1 1 0 0 0,1 0 0 0 0,-1 0 0 0 0,1-1 1 0 0,-1 1-1 0 0,1 0 0 0 0,-1-1 0 0 0,1 1 0 0 0,-1-1-176 0 0,-79 128 4478 0 0,64-107-4260 0 0,0-2 0 0 0,-1 0 0 0 0,-1 0-1 0 0,0-2 1 0 0,-2 0 0 0 0,1-1 0 0 0,-2-1-1 0 0,0 0 1 0 0,-1-2 0 0 0,0 0 0 0 0,-1-2-1 0 0,-16 6-217 0 0,35-14-40 0 0,1-1-1 0 0,0-1 0 0 0,-1 1 0 0 0,1 0 1 0 0,-1 0-1 0 0,1-1 0 0 0,-1 1 0 0 0,1-1 0 0 0,-1 0 1 0 0,1 0-1 0 0,-1 0 0 0 0,1 0 0 0 0,-1 0 1 0 0,1-1-1 0 0,-1 1 0 0 0,1-1 0 0 0,-1 0 1 0 0,1 1-1 0 0,0-1 0 0 0,-1 0 0 0 0,1 0 0 0 0,0-1 1 0 0,0 1-1 0 0,-1 0 0 0 0,1-1 0 0 0,0 1 1 0 0,0-1-1 0 0,1 0 0 0 0,-1 0 0 0 0,0 0 1 0 0,1 0-1 0 0,-1 0 0 0 0,1 0 0 0 0,-1 0 0 0 0,1 0 1 0 0,0 0-1 0 0,0-1 0 0 0,0 1 0 0 0,0-1 1 0 0,0 1-1 0 0,1 0 0 0 0,-1-1 0 0 0,1 1 1 0 0,0-1-1 0 0,0 1 0 0 0,-1-1 0 0 0,1 0 1 0 0,1 1-1 0 0,-1-1 0 0 0,0 1 0 0 0,1-1 0 0 0,-1 1 1 0 0,1-1-1 0 0,0 1 0 0 0,0 0 0 0 0,0-1 1 0 0,0 1-1 0 0,0 0 0 0 0,0 0 0 0 0,1 0 1 0 0,1-2 39 0 0,0 1 75 0 0,0 1-1 0 0,1-1 1 0 0,-1 1-1 0 0,1 0 1 0 0,0 0-1 0 0,0 0 1 0 0,0 0-1 0 0,0 1 1 0 0,0-1-1 0 0,0 1 1 0 0,0 0-1 0 0,1 1 1 0 0,-1-1-1 0 0,0 1 1 0 0,1 0-1 0 0,-1 0 1 0 0,0 0-1 0 0,0 0 1 0 0,1 1-1 0 0,-1-1 1 0 0,0 1-1 0 0,0 0 1 0 0,0 1-1 0 0,0-1 1 0 0,0 1-1 0 0,0 0 1 0 0,0 0-1 0 0,0 0 1 0 0,0 0-1 0 0,-1 1 1 0 0,1-1-1 0 0,-1 1 1 0 0,0 0-1 0 0,0 0 1 0 0,2 3-74 0 0,80 74 3619 0 0,-19-15-2139 0 0,9-17-3427 0 0,-34-47-3221 0 0,20-35-7299 0 0,-30 14 7140 0 0,-12 11 3304 0 0</inkml:trace>
  <inkml:trace contextRef="#ctx0" brushRef="#br0" timeOffset="10704.248">6196 1508 340 0 0,'-1'-7'949'0'0,"-1"0"-1"0"0,1 1 1 0 0,-2-1 0 0 0,1 1 0 0 0,-1-1-1 0 0,1 1 1 0 0,-2 0 0 0 0,1 0 0 0 0,-1 0-1 0 0,0 1 1 0 0,0-1 0 0 0,0 1 0 0 0,-1 0-1 0 0,0 0 1 0 0,0 0 0 0 0,-5-3-949 0 0,3 4 317 0 0,0 1 0 0 0,0 0 0 0 0,0 0 0 0 0,0 0 0 0 0,0 1 0 0 0,-1 0 0 0 0,1 1 0 0 0,-1-1 0 0 0,1 1 0 0 0,-1 1 0 0 0,0 0 0 0 0,1 0 0 0 0,-1 0 0 0 0,0 1 0 0 0,0 0-317 0 0,-4 1 220 0 0,-1 1 1 0 0,1 0-1 0 0,0 1 0 0 0,0 1 1 0 0,0 0-1 0 0,1 0 0 0 0,-1 1 0 0 0,1 1 1 0 0,1 0-1 0 0,-1 0 0 0 0,1 1 0 0 0,1 0 1 0 0,-1 1-1 0 0,1 0 0 0 0,1 0 0 0 0,0 1 1 0 0,0 0-1 0 0,1 1 0 0 0,0-1 0 0 0,1 1 1 0 0,0 1-1 0 0,1-1 0 0 0,0 1 1 0 0,1 0-1 0 0,0 0 0 0 0,1 1 0 0 0,0-1 1 0 0,1 1-1 0 0,1-1 0 0 0,-1 1 0 0 0,2 0 1 0 0,0-1-1 0 0,1 1 0 0 0,0 0 0 0 0,1-1 1 0 0,0 1-1 0 0,1-1 0 0 0,2 5-220 0 0,-2-10 53 0 0,0 0 0 0 0,1 0 0 0 0,0-1 0 0 0,1 0 0 0 0,-1 0 0 0 0,1 0 0 0 0,1 0 0 0 0,-1-1 1 0 0,1 0-1 0 0,-1 0 0 0 0,1 0 0 0 0,1-1 0 0 0,-1 0 0 0 0,1 0 0 0 0,-1 0 0 0 0,1-1 0 0 0,0 0 0 0 0,1-1 0 0 0,-1 1 0 0 0,0-1 0 0 0,1-1 0 0 0,-1 1 0 0 0,1-1 0 0 0,-1-1 0 0 0,1 1 0 0 0,0-1 0 0 0,-1-1 0 0 0,1 1 0 0 0,0-2-53 0 0,5 1-199 0 0,0-1-1 0 0,0-1 1 0 0,0 0 0 0 0,-1-1 0 0 0,1 0-1 0 0,-1-1 1 0 0,0-1 0 0 0,0 1-1 0 0,-1-2 1 0 0,0 0 0 0 0,0 0 0 0 0,0-1-1 0 0,-1 0 1 0 0,0-1 0 0 0,-1 0-1 0 0,6-7 200 0 0,-9 8-226 0 0,0 1-1 0 0,-1-1 1 0 0,0 0 0 0 0,0 0-1 0 0,-1 0 1 0 0,0 0-1 0 0,0-1 1 0 0,-1 0-1 0 0,0 0 1 0 0,0 0-1 0 0,-1 0 1 0 0,-1 0-1 0 0,1-1 1 0 0,-1 1-1 0 0,-1 0 1 0 0,0-1-1 0 0,0 1 1 0 0,-1-1-1 0 0,0 1 1 0 0,-1 0-1 0 0,0 0 1 0 0,0-1-1 0 0,-1 1 1 0 0,0 1-1 0 0,0-1 1 0 0,-1 0-1 0 0,-1 1 1 0 0,1 0-1 0 0,-1 0 1 0 0,-5-5 226 0 0,10 13 26 0 0,0 1 0 0 0,0 0 0 0 0,0 0 0 0 0,0-1 0 0 0,0 1 0 0 0,0 0 0 0 0,0-1 0 0 0,0 1 0 0 0,-1 0 0 0 0,1 0 0 0 0,0-1 0 0 0,-1 1 1 0 0,1-1-1 0 0,0 1 0 0 0,-1 0 0 0 0,1-1 0 0 0,-1 1 0 0 0,1-1 0 0 0,-1 1 0 0 0,1-1 0 0 0,-1 1 0 0 0,1-1 0 0 0,-1 1 0 0 0,1-1 0 0 0,-1 1 0 0 0,0-1 0 0 0,1 0 0 0 0,-1 1 0 0 0,0-1 0 0 0,1 0 0 0 0,-1 0 0 0 0,0 0 1 0 0,1 1-1 0 0,-1-1 0 0 0,0 0 0 0 0,0 0 0 0 0,1 0 0 0 0,-1 0 0 0 0,0 0 0 0 0,0 0 0 0 0,1 0 0 0 0,-1 0 0 0 0,0-1 0 0 0,1 1 0 0 0,-1 0 0 0 0,0 0 0 0 0,1-1 0 0 0,-1 1 0 0 0,0 0 0 0 0,1-1 0 0 0,-1 1 0 0 0,0-1 1 0 0,1 1-1 0 0,-1 0 0 0 0,1-1 0 0 0,-1 1 0 0 0,1-1 0 0 0,-1 0 0 0 0,1 1 0 0 0,-1-1 0 0 0,1 1 0 0 0,0-1 0 0 0,-1 0 0 0 0,1 1 0 0 0,0-1 0 0 0,0 0 0 0 0,-1 0-26 0 0,5 60 3147 0 0,-1-41-2479 0 0,2 0 0 0 0,1-1 0 0 0,0 0 0 0 0,1 0 0 0 0,0 0 0 0 0,2-1-1 0 0,0 0 1 0 0,1 0 0 0 0,0-1 0 0 0,3 2-668 0 0,66 37-1910 0 0,24-59-7875 0 0,16-46-7824 0 0,-92 40 15506 0 0</inkml:trace>
  <inkml:trace contextRef="#ctx0" brushRef="#br0" timeOffset="11797.984">6513 1343 1128 0 0,'36'-3'14050'0'0,"-21"33"-11240"0"0,-2 21-1469 0 0,-3 1 0 0 0,-2 0 1 0 0,-2 1-1 0 0,-2-1 0 0 0,-3 1 0 0 0,-3 17-1341 0 0,2-55 268 0 0,12 49 160 0 0,6-102-1052 0 0,123-395-3744 0 0,-109 368 4358 0 0,-12 113 203 0 0,-17-20 225 0 0,1 0-1 0 0,2-1 1 0 0,1 1-1 0 0,1-1 1 0 0,1 0 0 0 0,1-1-1 0 0,1 0 1 0 0,2-1 0 0 0,0 0-1 0 0,2-1 1 0 0,2 2-418 0 0,-15-23-11 0 0,1 0 0 0 0,-1-1-1 0 0,0 1 1 0 0,1 0 0 0 0,0-1 0 0 0,0 0 0 0 0,-1 0 0 0 0,1 0 0 0 0,1 0 0 0 0,-1 0-1 0 0,0 0 1 0 0,0-1 0 0 0,1 1 0 0 0,-1-1 0 0 0,0 0 0 0 0,1 0 0 0 0,-1-1 0 0 0,1 1-1 0 0,0-1 1 0 0,-1 1 0 0 0,1-1 0 0 0,0 0 0 0 0,-1 0 0 0 0,1-1 0 0 0,-1 1 0 0 0,1-1-1 0 0,-1 0 1 0 0,1 0 0 0 0,-1 0 0 0 0,1 0 0 0 0,-1-1 0 0 0,0 1 0 0 0,0-1 0 0 0,1 0-1 0 0,-1 0 1 0 0,0 0 0 0 0,-1 0 0 0 0,1 0 0 0 0,0-1 0 0 0,-1 1 0 0 0,1-1 0 0 0,-1 0-1 0 0,0 0 1 0 0,0 0 0 0 0,0 0 0 0 0,0 0 0 0 0,-1 0 0 0 0,1-1 0 0 0,-1 1 0 0 0,0 0-1 0 0,1-3 12 0 0,4-11-389 0 0,-1-1 0 0 0,0 0 0 0 0,-2 0 0 0 0,0 0 0 0 0,-1 0 0 0 0,0 0 0 0 0,-2-1 0 0 0,0 1 0 0 0,-1 0 0 0 0,-1 0 0 0 0,-1 0 0 0 0,-3-12 389 0 0,5 20-39 0 0,0-2-83 0 0,5 33 382 0 0,7 40 734 0 0,-6-25 20 0 0,-5-12-463 0 0,1 1 0 0 0,2-1 0 0 0,0 0 0 0 0,1 0-1 0 0,2 0 1 0 0,0-1 0 0 0,2 0 0 0 0,0 0 0 0 0,2-1 0 0 0,0 0 0 0 0,2 0-1 0 0,0-1 1 0 0,1-1 0 0 0,1 0 0 0 0,1-1 0 0 0,1 0 0 0 0,6 4-551 0 0,-19-21-91 0 0,0 0 0 0 0,0 0 0 0 0,0 0 0 0 0,0-1 0 0 0,1 1 0 0 0,-1-1 1 0 0,0 0-1 0 0,1 0 0 0 0,-1 0 0 0 0,1 0 0 0 0,0 0 0 0 0,-1-1 0 0 0,1 0 1 0 0,0 0-1 0 0,-1 0 0 0 0,1 0 0 0 0,0 0 0 0 0,-1-1 0 0 0,1 1 0 0 0,-1-1 1 0 0,1 0-1 0 0,-1 0 0 0 0,1-1 0 0 0,-1 1 0 0 0,0-1 0 0 0,0 0 0 0 0,3-1 91 0 0,57-83-8693 0 0,-36-98-8840 0 0,-24 139 14989 0 0</inkml:trace>
  <inkml:trace contextRef="#ctx0" brushRef="#br0" timeOffset="12048.059">7460 1174 168 0 0,'-5'-9'1740'0'0,"-4"2"372"0"0,1 5 301 0 0,3-3 151 0 0,0 3-496 0 0,0 0-544 0 0,3 0-556 0 0,-1 2-616 0 0,3-3-616 0 0,0 3-568 0 0,0-2-516 0 0,3 2-456 0 0,-3-2-368 0 0,0 2-21 0 0,0 2 189 0 0,0 3 272 0 0,0 1 360 0 0</inkml:trace>
  <inkml:trace contextRef="#ctx0" brushRef="#br0" timeOffset="12375.727">7527 1390 676 0 0,'12'8'1297'0'0,"-1"0"-1"0"0,1-1 0 0 0,1 0 1 0 0,-1-1-1 0 0,1-1 1 0 0,0 0-1 0 0,1 0 1 0 0,-1-1-1 0 0,1-1 1 0 0,0 0-1 0 0,3-1-1296 0 0,-10-1 218 0 0,1 0-1 0 0,0-1 1 0 0,-1 0 0 0 0,1 0 0 0 0,-1-1-1 0 0,1 0 1 0 0,-1 0 0 0 0,1-1-1 0 0,-1 0 1 0 0,1 0 0 0 0,-1 0-1 0 0,0-1 1 0 0,0-1 0 0 0,-1 1-1 0 0,1-1 1 0 0,0 0 0 0 0,-1 0-1 0 0,0-1 1 0 0,0 0 0 0 0,-1 0-1 0 0,4-4-217 0 0,-8 7 14 0 0,0 0 0 0 0,0 0-1 0 0,0 0 1 0 0,0 0 0 0 0,-1 0-1 0 0,1 0 1 0 0,-1 0 0 0 0,1 0-1 0 0,-1 0 1 0 0,0 0 0 0 0,0-1-1 0 0,1 1 1 0 0,-2 0 0 0 0,1 0-1 0 0,0 0 1 0 0,0 0 0 0 0,-1 0-1 0 0,1-1 1 0 0,-1 1 0 0 0,0 0-1 0 0,1 0 1 0 0,-1 0 0 0 0,0 0-1 0 0,0 0 1 0 0,-1 1 0 0 0,1-1-1 0 0,0 0 1 0 0,0 0-1 0 0,-1 1 1 0 0,1-1 0 0 0,-1 1-1 0 0,0-1 1 0 0,1 1 0 0 0,-1 0-1 0 0,0-1 1 0 0,0 1 0 0 0,0 0-1 0 0,0 0 1 0 0,0 1 0 0 0,0-1-1 0 0,0 0 1 0 0,0 1 0 0 0,0-1-1 0 0,0 1 1 0 0,0-1 0 0 0,0 1-1 0 0,-1 0 1 0 0,1 0 0 0 0,0 0-1 0 0,0 0 1 0 0,0 0 0 0 0,0 1-1 0 0,-1-1 1 0 0,1 1 0 0 0,0-1-1 0 0,0 1 1 0 0,0 0-1 0 0,0 0 1 0 0,0 0 0 0 0,-1 1-14 0 0,-9 1 31 0 0,1 2-1 0 0,0-1 1 0 0,0 1 0 0 0,0 1-1 0 0,0 0 1 0 0,1 0 0 0 0,0 1-1 0 0,1 0 1 0 0,-1 1 0 0 0,1 0-1 0 0,1 1 1 0 0,0 0 0 0 0,0 0-1 0 0,0 1 1 0 0,-4 8-31 0 0,-39 104 3537 0 0,50-111-3309 0 0,0 1 0 0 0,1-1 0 0 0,1 1 1 0 0,0-1-1 0 0,0 1 0 0 0,1-1 0 0 0,0 1 0 0 0,1-1 0 0 0,0 0 1 0 0,1 0-1 0 0,0-1 0 0 0,1 1 0 0 0,0-1 0 0 0,1 0 0 0 0,0 0 1 0 0,1-1-1 0 0,0 1 0 0 0,0-1 0 0 0,1-1 0 0 0,0 0 0 0 0,0 0 1 0 0,1 0-1 0 0,0-1 0 0 0,0 0 0 0 0,1-1 0 0 0,0 0 0 0 0,0-1 1 0 0,0 0-1 0 0,1 0 0 0 0,0-1 0 0 0,0 0 0 0 0,0-1 0 0 0,0-1 1 0 0,0 0-1 0 0,1 0 0 0 0,-1-1 0 0 0,7 0-228 0 0,-4 1-642 0 0,0-1 0 0 0,0 0 0 0 0,0-1 0 0 0,0-1 0 0 0,0 0 0 0 0,0-1 0 0 0,0 0 0 0 0,0-1-1 0 0,0-1 1 0 0,-1 0 0 0 0,1-1 0 0 0,6-4 642 0 0,-19 9-343 0 0,0 0 0 0 0,0-1 0 0 0,-1 1 0 0 0,1 0 0 0 0,0-1-1 0 0,0 1 1 0 0,0-1 0 0 0,0 1 0 0 0,-1-1 0 0 0,1 1 0 0 0,0-1 0 0 0,0 0-1 0 0,-1 1 1 0 0,1-1 0 0 0,0 0 0 0 0,-1 0 0 0 0,1 0 0 0 0,-1 1 0 0 0,1-1-1 0 0,-1 0 1 0 0,0 0 0 0 0,1 0 0 0 0,-1 0 0 0 0,0 0 0 0 0,1 0 0 0 0,-1 0-1 0 0,0 0 1 0 0,0 0 0 0 0,0 0 0 0 0,0 1 0 0 0,0-1 0 0 0,0 0 0 0 0,0 0-1 0 0,0 0 1 0 0,0 0 0 0 0,-1 0 0 0 0,1 0 0 0 0,0 0 0 0 0,-1 0 0 0 0,1 0-1 0 0,0 0 1 0 0,-1 0 0 0 0,1 1 0 0 0,-1-1 0 0 0,0 0 0 0 0,1 0 0 0 0,-1 1-1 0 0,1-1 1 0 0,-1 0 0 0 0,0 1 0 0 0,0-1 0 0 0,1 0 0 0 0,-1 1 0 0 0,0-1-1 0 0,0 1 1 0 0,0-1 0 0 0,0 1 0 0 0,0 0 0 0 0,0-1 0 0 0,1 1 0 0 0,-1 0-1 0 0,0 0 1 0 0,-1-1 343 0 0,-14 1-2424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3:15:55.76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65 34 620 0 0,'-12'-2'2312'0'0,"2"-3"473"0"0,0 1 315 0 0,3 2 92 0 0,2-1-604 0 0,-3 1-795 0 0,6-2-717 0 0,-1-1-560 0 0,3 3-540 0 0,3 0-568 0 0,-3 2-569 0 0,0 0-539 0 0,0-2-544 0 0,0 2-452 0 0,-3 0-64 0 0,1 2 251 0 0,-1 2 373 0 0,1 5 476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3:15:49.48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0 905 104 0 0,'9'2'11181'0'0,"4"-15"-5950"0"0,24-60-4141 0 0,-31 61 72 0 0,39-78-939 0 0,-4-1 0 0 0,-4-3-1 0 0,-4 0 1 0 0,-4-3-1 0 0,-5 0 1 0 0,7-61-223 0 0,-30 154 11 0 0,-1 0 0 0 0,1 0 1 0 0,-1 0-1 0 0,0 0 0 0 0,0-1 0 0 0,0 1 1 0 0,0 0-1 0 0,-1 0 0 0 0,1 0 0 0 0,-1 0 0 0 0,0 0 1 0 0,0 0-1 0 0,-1 0 0 0 0,1 0 0 0 0,-1 0 1 0 0,0 0-1 0 0,0 1 0 0 0,0-1 0 0 0,-1 1 1 0 0,1-1-1 0 0,-2 0-11 0 0,1 6 15 0 0,0 0 0 0 0,0 1 0 0 0,0 0 0 0 0,1-1 0 0 0,-1 1 0 0 0,1 0 0 0 0,0 0 0 0 0,0 1 0 0 0,0-1 0 0 0,0 0 0 0 0,1 1 0 0 0,-1-1 0 0 0,1 1 0 0 0,0-1 0 0 0,0 1 0 0 0,0 0 0 0 0,0-1 0 0 0,1 1 0 0 0,0 0 0 0 0,-1 0 0 0 0,1-1 0 0 0,1 1 0 0 0,-1 0-15 0 0,0 0 28 0 0,-2 50 928 0 0,3 0-1 0 0,2 1 0 0 0,3-1 1 0 0,2 0-1 0 0,2-1 1 0 0,3 0-1 0 0,10 23-955 0 0,-15-48 513 0 0,1 0 0 0 0,2-1 0 0 0,0 0 0 0 0,2-1 0 0 0,1-1 0 0 0,1 0 1 0 0,16 20-514 0 0,-26-38 7 0 0,-1-1 1 0 0,1 0 0 0 0,0 0 0 0 0,1 0 0 0 0,-1-1 0 0 0,1 1 0 0 0,1-1 0 0 0,-1-1 0 0 0,0 1 0 0 0,1-1 0 0 0,0 0 0 0 0,0-1 0 0 0,0 0-1 0 0,1 0 1 0 0,-1 0 0 0 0,1-1 0 0 0,-1 0 0 0 0,1 0 0 0 0,0-1 0 0 0,0 0 0 0 0,0-1 0 0 0,0 1 0 0 0,-1-2 0 0 0,1 1 0 0 0,0-1-1 0 0,0 0 1 0 0,0-1 0 0 0,-1 1 0 0 0,1-2 0 0 0,6-2-8 0 0,70-66-6068 0 0,-81 67 5400 0 0,-1 0 0 0 0,1 0 0 0 0,-1 0 0 0 0,0 0 0 0 0,0 0 0 0 0,0-1 0 0 0,-1 1 0 0 0,1 0 0 0 0,-1-1 0 0 0,0 1 0 0 0,0-1 0 0 0,-1 0 0 0 0,1 1 0 0 0,-1-1 0 0 0,0 1 0 0 0,0-1 0 0 0,-1 0 0 0 0,1 1 0 0 0,-1-1 0 0 0,0 1 0 0 0,-1-1 0 0 0,1 1 0 0 0,-1-1 0 0 0,1 1 0 0 0,-1 0 0 0 0,0 0 0 0 0,-1 0 0 0 0,1 0 0 0 0,-1 0 0 0 0,0 0 0 0 0,0 1 0 0 0,0 0 0 0 0,0-1 0 0 0,-2 0 668 0 0,-16-12-2094 0 0</inkml:trace>
  <inkml:trace contextRef="#ctx0" brushRef="#br0" timeOffset="249.995">52 522 24 0 0,'8'2'1576'0'0,"4"2"292"0"0,0-4 217 0 0,6 3 139 0 0,-1-3-616 0 0,5-3-460 0 0,3 3-356 0 0,0-4-356 0 0,4 2-376 0 0,1 0-348 0 0,2-1-336 0 0,1 1-352 0 0,-1 0-416 0 0,0 0-392 0 0,0-1-81 0 0,0 6 77 0 0,-2-1 184 0 0,2 0 272 0 0</inkml:trace>
  <inkml:trace contextRef="#ctx0" brushRef="#br0" timeOffset="687.305">968 504 908 0 0,'1'-3'354'0'0,"0"0"0"0"0,1 1 0 0 0,-1-1 0 0 0,-1 0 0 0 0,1 0 0 0 0,0 0 0 0 0,-1 0 0 0 0,1 0 0 0 0,-1 0 0 0 0,0 0-1 0 0,0 0 1 0 0,0 0 0 0 0,0 0 0 0 0,-1 0 0 0 0,1 0 0 0 0,-1 0 0 0 0,0 0 0 0 0,0 0 0 0 0,0 0 0 0 0,0 0 0 0 0,0 0 0 0 0,-1 1 0 0 0,1-1 0 0 0,-1 1 0 0 0,1-1 0 0 0,-1 1 0 0 0,0-1-1 0 0,0 1 1 0 0,-1 0 0 0 0,0-1-354 0 0,0-1 263 0 0,-1 1-1 0 0,0 0 1 0 0,0 0-1 0 0,0 0 0 0 0,0 0 1 0 0,0 0-1 0 0,0 1 0 0 0,-1 0 1 0 0,1 0-1 0 0,-1 0 1 0 0,0 0-1 0 0,0 1 0 0 0,1 0 1 0 0,-1 0-1 0 0,0 0 0 0 0,0 1 1 0 0,0-1-1 0 0,0 1 1 0 0,0 0-1 0 0,0 1 0 0 0,0-1 1 0 0,0 1-1 0 0,0 0 1 0 0,0 0-1 0 0,0 1 0 0 0,1-1 1 0 0,-1 1-1 0 0,-3 2-262 0 0,1 3 169 0 0,1 1 0 0 0,0 0 0 0 0,1 0 0 0 0,0 1 0 0 0,0-1 0 0 0,1 1 0 0 0,0 0 0 0 0,0 0 0 0 0,1 1 0 0 0,0-1 0 0 0,1 1 0 0 0,0-1 0 0 0,1 1 0 0 0,0 0 0 0 0,0 0 0 0 0,1-1 0 0 0,0 1 0 0 0,1 0 0 0 0,0 0 0 0 0,0 0 0 0 0,1-1 0 0 0,0 1 0 0 0,1-1 0 0 0,0 0 0 0 0,1 1 0 0 0,0-1 0 0 0,0-1 0 0 0,1 1 0 0 0,0-1 0 0 0,1 1 0 0 0,-1-1 0 0 0,2-1-1 0 0,-1 1 1 0 0,1-1 0 0 0,0-1 0 0 0,0 1 0 0 0,1-1 0 0 0,0 0 0 0 0,0-1 0 0 0,2 1-169 0 0,10 0 64 0 0,0-1 0 0 0,0-1 0 0 0,1 0 0 0 0,-1-2 0 0 0,1-1 0 0 0,0 0 0 0 0,-1-1 0 0 0,1-2 0 0 0,0 0 0 0 0,-1-1 0 0 0,0-1 0 0 0,1 0 0 0 0,-2-2 0 0 0,1-1 0 0 0,-1 0 0 0 0,0-1 0 0 0,0-1 0 0 0,-1-1 0 0 0,0-1 0 0 0,-1 0 0 0 0,0-1 0 0 0,-1-1 0 0 0,0-1 0 0 0,0-1-64 0 0,-12 13 4 0 0,0-1 0 0 0,0 0 0 0 0,-1 0-1 0 0,1-1 1 0 0,-1 1 0 0 0,0-1 0 0 0,0 1 0 0 0,0-1 0 0 0,0 0 0 0 0,-1 0 0 0 0,0-1 0 0 0,1 1-1 0 0,-1 0 1 0 0,-1-1 0 0 0,1 1 0 0 0,-1-1 0 0 0,0 0 0 0 0,0 1 0 0 0,0-1 0 0 0,0 0 0 0 0,-1 0-1 0 0,0 1 1 0 0,0-1 0 0 0,0 0 0 0 0,-1 0 0 0 0,0 0 0 0 0,0 1 0 0 0,0-1 0 0 0,0 0 0 0 0,-1 1-1 0 0,1-1 1 0 0,-1 1 0 0 0,-1 0 0 0 0,1-1 0 0 0,0 1 0 0 0,-1 0 0 0 0,0 0 0 0 0,0 1 0 0 0,0-1 0 0 0,0 1-1 0 0,-1-1 1 0 0,1 1 0 0 0,-4-2-4 0 0,-7-5-10 0 0,1 0 0 0 0,-2 2 0 0 0,1-1 0 0 0,-1 2 0 0 0,0 0 0 0 0,-1 1 0 0 0,0 0-1 0 0,0 1 1 0 0,0 1 0 0 0,0 1 0 0 0,-1 0 0 0 0,0 1 0 0 0,1 1 0 0 0,-1 0 0 0 0,0 1 0 0 0,1 1 0 0 0,-1 1 0 0 0,-5 1 10 0 0,-109 38-2596 0 0,91-14-58 0 0,38-26 2268 0 0,0 0 0 0 0,0 0 1 0 0,1 0-1 0 0,-1 1 0 0 0,0-1 0 0 0,1 0 1 0 0,-1 1-1 0 0,1-1 0 0 0,-1 1 0 0 0,1 0 0 0 0,0-1 1 0 0,0 1-1 0 0,0 0 0 0 0,0 0 0 0 0,0 0 1 0 0,0 0-1 0 0,0 0 0 0 0,1 0 0 0 0,-1 0 0 0 0,1 0 1 0 0,-1 0-1 0 0,1 0 0 0 0,0 0 0 0 0,0 0 0 0 0,0 0 1 0 0,0 1-1 0 0,0-1 0 0 0,0 0 0 0 0,0 0 1 0 0,1 0-1 0 0,-1 0 0 0 0,1 0 0 0 0,0 0 0 0 0,0 0 1 0 0,-1 0-1 0 0,1 0 0 0 0,1 0 0 0 0,-1-1 1 0 0,0 1-1 0 0,0 0 0 0 0,0-1 0 0 0,1 1 0 0 0,-1-1 1 0 0,1 1-1 0 0,0-1 0 0 0,-1 1 0 0 0,1-1 0 0 0,0 0 1 0 0,0 0-1 0 0,1 1 386 0 0,20 9-2175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45.015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27 70 1116 0 0,'-18'-69'15344'0'0,"10"120"-13039"0"0,15 381-1688 0 0,-15-238-112 0 0,9 1-1 0 0,9-1 1 0 0,23 119-505 0 0,-20-236 34 0 0,13 61 482 0 0,-7 1 0 0 0,-5 1-1 0 0,-6 91-515 0 0,-10 22-1592 0 0,2-254 1340 0 0,0 1-1 0 0,0-1 0 0 0,0 1 1 0 0,0-1-1 0 0,1 1 1 0 0,-1 0-1 0 0,0-1 0 0 0,0 1 1 0 0,0-1-1 0 0,1 1 0 0 0,-1-1 1 0 0,0 1-1 0 0,1 0 1 0 0,-1-1-1 0 0,0 1 0 0 0,1 0 1 0 0,-1-1-1 0 0,0 1 0 0 0,1 0 1 0 0,-1-1-1 0 0,1 1 1 0 0,-1 0-1 0 0,0 0 0 0 0,1-1 1 0 0,-1 1-1 0 0,1 0 1 0 0,-1 0-1 0 0,1 0 0 0 0,-1 0 1 0 0,1 0-1 0 0,-1 0 0 0 0,1 0 1 0 0,-1 0-1 0 0,1 0 1 0 0,-1 0-1 0 0,1 0 0 0 0,-1 0 1 0 0,1 0 252 0 0,-12-75-8093 0 0,3 40 6040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3:15:57.275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1597 1356 0 0,'7'10'9274'0'0,"4"25"-5327"0"0,-6-20-2281 0 0,27 68 1387 0 0,-19-58-2614 0 0,-2 1-1 0 0,0 1 1 0 0,-2 0-1 0 0,-1 0 0 0 0,-1 1 1 0 0,-2 0-1 0 0,-1 0 0 0 0,0 1 1 0 0,-3-1-1 0 0,0 25-438 0 0,-9 5 582 0 0,-7-93-586 0 0,5-6-170 0 0,1 1-1 0 0,2-1 1 0 0,2 0-1 0 0,2-1 1 0 0,1 1-1 0 0,3-1 1 0 0,1 1-1 0 0,2-2 175 0 0,-4 36 30 0 0,0 1 0 0 0,0-1 1 0 0,1 0-1 0 0,0 0 0 0 0,1 0 0 0 0,-1 0 0 0 0,1 0 0 0 0,1 1 1 0 0,-1-1-1 0 0,1 1 0 0 0,0 0 0 0 0,0 0 0 0 0,1 0 0 0 0,0 0 1 0 0,0 0-1 0 0,0 1 0 0 0,1 0 0 0 0,0 0 0 0 0,0 0 0 0 0,0 0 1 0 0,0 1-1 0 0,1 0 0 0 0,0 0 0 0 0,0 0 0 0 0,0 1 0 0 0,0 0 0 0 0,0 0 1 0 0,1 1-1 0 0,0-1 0 0 0,-1 1 0 0 0,1 1 0 0 0,0-1 0 0 0,0 1 1 0 0,0 1-1 0 0,0-1 0 0 0,0 1 0 0 0,0 0 0 0 0,-1 1 0 0 0,1-1 1 0 0,0 1-1 0 0,0 1 0 0 0,0-1 0 0 0,0 1 0 0 0,-1 1 0 0 0,1-1 1 0 0,-1 1-31 0 0,5 1 83 0 0,-1 1 1 0 0,0 1-1 0 0,-1-1 1 0 0,1 1 0 0 0,-1 1-1 0 0,0 0 1 0 0,0 0-1 0 0,-1 1 1 0 0,0 0 0 0 0,-1 0-1 0 0,0 1 1 0 0,0 0-1 0 0,0 0 1 0 0,-1 1 0 0 0,-1 0-1 0 0,0 0 1 0 0,0 0-1 0 0,-1 1 1 0 0,0-1 0 0 0,-1 1-1 0 0,0 0 1 0 0,-1 0 0 0 0,0 0-1 0 0,0 0 1 0 0,-2 1-1 0 0,1-1 1 0 0,-1 0 0 0 0,-1 0-1 0 0,0 1 1 0 0,0-1-1 0 0,-2 0 1 0 0,1 0 0 0 0,-1 0-1 0 0,-1 0 1 0 0,0-1-1 0 0,0 1 1 0 0,-1-1 0 0 0,0 0-1 0 0,-1-1 1 0 0,-4 7-84 0 0,-42 23-4540 0 0,21-48-7278 0 0,46-24 3276 0 0,-1 20 6608 0 0</inkml:trace>
  <inkml:trace contextRef="#ctx0" brushRef="#br0" timeOffset="577.988">894 1693 1104 0 0,'13'-49'10474'0'0,"-52"16"-4826"0"0,-69 10-2449 0 0,102 23-3095 0 0,1 0 1 0 0,-1 0-1 0 0,1 0 0 0 0,-1 1 0 0 0,1 0 0 0 0,-1 0 0 0 0,1 0 1 0 0,0 1-1 0 0,-1-1 0 0 0,1 1 0 0 0,0 1 0 0 0,0-1 1 0 0,0 1-1 0 0,1 0 0 0 0,-1 0 0 0 0,1 0 0 0 0,-1 0 0 0 0,1 1 1 0 0,0 0-1 0 0,0 0 0 0 0,1 0 0 0 0,-1 0 0 0 0,1 1 0 0 0,0-1 1 0 0,0 1-1 0 0,0 0 0 0 0,1 0 0 0 0,-1 0 0 0 0,1 0 1 0 0,1 0-1 0 0,-1 1 0 0 0,0 3-104 0 0,2 168 3983 0 0,0-171-3928 0 0,1 0-1 0 0,0 0 1 0 0,1 0-1 0 0,-1-1 1 0 0,1 1-1 0 0,0 0 1 0 0,1-1-1 0 0,-1 1 1 0 0,1-1-1 0 0,0 0 1 0 0,0 0-1 0 0,1 0 1 0 0,0 0-1 0 0,-1 0 1 0 0,2-1-1 0 0,-1 0 1 0 0,0 0-1 0 0,1 0 1 0 0,0 0-1 0 0,0-1 1 0 0,0 1-1 0 0,0-1 1 0 0,1-1-1 0 0,-1 1 1 0 0,1-1-1 0 0,-1 0 1 0 0,6 1-55 0 0,-5-2-48 0 0,1-1 0 0 0,-1 1 0 0 0,0-1 1 0 0,1-1-1 0 0,-1 1 0 0 0,1-1 0 0 0,-1 0 0 0 0,0-1 0 0 0,1 0 0 0 0,-1 1 0 0 0,0-2 1 0 0,0 1-1 0 0,0-1 0 0 0,-1 0 0 0 0,1 0 0 0 0,-1-1 0 0 0,1 0 0 0 0,-1 0 0 0 0,0 0 1 0 0,2-3 47 0 0,1-1-351 0 0,-1 0 0 0 0,1-1 0 0 0,-2 0 0 0 0,1-1 0 0 0,-1 1 0 0 0,-1-1 1 0 0,0-1-1 0 0,0 1 0 0 0,-1-1 0 0 0,0 1 0 0 0,-1-1 0 0 0,0 0 0 0 0,-1 0 1 0 0,0-1-1 0 0,-1 1 0 0 0,0 0 0 0 0,-1-7 351 0 0,-2-12-663 0 0,-2-33-531 0 0,4 63 1248 0 0,0 1 0 0 0,1-1-1 0 0,-1 0 1 0 0,0 0 0 0 0,1 0 0 0 0,-1 0 0 0 0,0-1-1 0 0,1 1 1 0 0,-1 0 0 0 0,0 0 0 0 0,0 0-1 0 0,1 0 1 0 0,-1 0 0 0 0,0 0 0 0 0,1 0 0 0 0,-1 0-1 0 0,0-1 1 0 0,0 1 0 0 0,1 0 0 0 0,-1 0-1 0 0,0 0 1 0 0,0-1 0 0 0,1 1-54 0 0,122 311 9486 0 0,-119-303-9466 0 0,0 0 0 0 0,0 0-1 0 0,1 0 1 0 0,0 0 0 0 0,1-1-1 0 0,0 0 1 0 0,0 0 0 0 0,0-1-1 0 0,1 1 1 0 0,0-2 0 0 0,0 1-1 0 0,0-1 1 0 0,1 0 0 0 0,5 3-20 0 0,-8-6-367 0 0,0-1 1 0 0,-1 1 0 0 0,1-1-1 0 0,0 0 1 0 0,0 0 0 0 0,0-1-1 0 0,0 1 1 0 0,0-1 0 0 0,0 0-1 0 0,0-1 1 0 0,-1 1 0 0 0,1-1-1 0 0,0 0 1 0 0,0 0 0 0 0,0-1-1 0 0,-1 1 1 0 0,1-1 0 0 0,2-1 366 0 0,112-69-16226 0 0,-30 15 9558 0 0,-38 28 4778 0 0</inkml:trace>
  <inkml:trace contextRef="#ctx0" brushRef="#br0" timeOffset="-6295.123">691 439 32 0 0,'-2'-4'707'0'0,"1"0"1"0"0,-1 0-1 0 0,1 0 1 0 0,-1 0-1 0 0,1 0 0 0 0,1 0 1 0 0,-1 0-1 0 0,0-1 1 0 0,1 1-1 0 0,0 0 0 0 0,0-1 1 0 0,0 1-1 0 0,1 0 1 0 0,0 0-1 0 0,-1 0 0 0 0,1-1 1 0 0,1 1-1 0 0,-1 0 1 0 0,0 0-1 0 0,1 0 1 0 0,0 1-1 0 0,2-5-707 0 0,32-25 3017 0 0,-32 30-2952 0 0,1 0 1 0 0,-1 1-1 0 0,0-1 1 0 0,1 1-1 0 0,0 0 1 0 0,-1 1-1 0 0,1-1 1 0 0,0 1-1 0 0,0 0 1 0 0,0 0 0 0 0,0 0-1 0 0,0 1 1 0 0,0 0-1 0 0,0 0 1 0 0,0 0-1 0 0,0 0 1 0 0,0 1-1 0 0,0 0 1 0 0,0 0-1 0 0,-1 0 1 0 0,1 1-1 0 0,0-1 1 0 0,0 1-1 0 0,-1 1 1 0 0,1-1 0 0 0,-1 0-1 0 0,0 1 1 0 0,0 0-1 0 0,0 0 1 0 0,0 0-1 0 0,0 1 1 0 0,-1-1-1 0 0,1 1 1 0 0,-1 0-1 0 0,0 0 1 0 0,0 0-1 0 0,-1 0 1 0 0,1 0-1 0 0,-1 1 1 0 0,0-1 0 0 0,0 1-1 0 0,0 0 1 0 0,-1 0-1 0 0,1 0 1 0 0,-1-1-1 0 0,0 1 1 0 0,-1 0-1 0 0,1 2-65 0 0,-2 13 2 0 0,-1 0 0 0 0,0 1 0 0 0,-2-1 0 0 0,0-1 0 0 0,-1 1 0 0 0,-1 0-1 0 0,-1-1 1 0 0,-1-1 0 0 0,-1 1 0 0 0,0-1 0 0 0,-1 0 0 0 0,-1-1 0 0 0,-1-1 0 0 0,0 1-1 0 0,-1-2 1 0 0,-1 0 0 0 0,0 0 0 0 0,-1-2 0 0 0,-1 1 0 0 0,0-2 0 0 0,-7 4-2 0 0,20-14-32 0 0,0 0 0 0 0,0 0 0 0 0,-1 0 1 0 0,1 0-1 0 0,-1 0 0 0 0,1-1 0 0 0,-1 0 0 0 0,1 0 1 0 0,-1 0-1 0 0,0 0 0 0 0,0 0 0 0 0,0-1 1 0 0,0 1-1 0 0,0-1 0 0 0,1 0 0 0 0,-1 0 0 0 0,0-1 1 0 0,0 1-1 0 0,0-1 0 0 0,0 0 0 0 0,1 0 1 0 0,-1 0-1 0 0,0-1 0 0 0,1 1 0 0 0,-1-1 0 0 0,1 0 1 0 0,-1 0-1 0 0,1 0 0 0 0,0 0 0 0 0,0 0 1 0 0,0-1-1 0 0,0 1 0 0 0,0-1 0 0 0,1 0 0 0 0,-1 0 1 0 0,1 0-1 0 0,0 0 0 0 0,0-1 0 0 0,0 1 1 0 0,0-1-1 0 0,0 1 0 0 0,1-1 0 0 0,0 1 1 0 0,0-1-1 0 0,0 0 0 0 0,0 0 0 0 0,0 1 0 0 0,1-1 1 0 0,-1 0-1 0 0,1 0 0 0 0,0 0 0 0 0,1 0 1 0 0,-1 0-1 0 0,0 0 0 0 0,1 1 0 0 0,1-4 32 0 0,-1 2 72 0 0,0 0-1 0 0,1 1 1 0 0,-1-1-1 0 0,1 1 1 0 0,0 0-1 0 0,0-1 1 0 0,1 1-1 0 0,-1 0 1 0 0,1 0-1 0 0,0 0 1 0 0,0 1-1 0 0,0-1 1 0 0,1 1-1 0 0,-1 0 1 0 0,1 0-1 0 0,0 0 1 0 0,0 0-1 0 0,0 0 1 0 0,0 1-1 0 0,0 0 1 0 0,1 0-1 0 0,-1 0 1 0 0,1 0-1 0 0,-1 1 1 0 0,1 0-1 0 0,-1 0 1 0 0,1 0-1 0 0,0 0 1 0 0,0 1-1 0 0,-1 0 1 0 0,1 0-1 0 0,0 0 1 0 0,0 0-1 0 0,0 1 1 0 0,-1 0-1 0 0,1 0 1 0 0,0 0-1 0 0,-1 0 1 0 0,1 1-1 0 0,-1 0 0 0 0,0 0 1 0 0,1 0-1 0 0,-1 1 1 0 0,0-1-1 0 0,0 1 1 0 0,0 0-1 0 0,1 2-71 0 0,131 101 4333 0 0,-52-34-4483 0 0,-29-53-4434 0 0,16-52-10629 0 0,-48 17 11529 0 0,-1 2 1201 0 0</inkml:trace>
  <inkml:trace contextRef="#ctx0" brushRef="#br0" timeOffset="-5686.163">1607 452 56 0 0,'1'-4'449'0'0,"0"-1"0"0"0,0 0 1 0 0,0 1-1 0 0,-1-1 0 0 0,0 0 0 0 0,0 0 0 0 0,0 0 0 0 0,0 1 1 0 0,-1-1-1 0 0,1 0 0 0 0,-1 0 0 0 0,0 1 0 0 0,-1-1 0 0 0,1 1 1 0 0,-1-1-1 0 0,0 1 0 0 0,0-1 0 0 0,-1 1 0 0 0,1 0 0 0 0,-1 0 1 0 0,0 0-1 0 0,0 1 0 0 0,0-1 0 0 0,0 1 0 0 0,-1-1 1 0 0,1 1-1 0 0,-1 0 0 0 0,0 0 0 0 0,0 1 0 0 0,0-1-449 0 0,-4-3 418 0 0,0 1-1 0 0,-1 0 1 0 0,0 0-1 0 0,1 1 1 0 0,-1 0 0 0 0,-1 1-1 0 0,1 0 1 0 0,0 0-1 0 0,-1 1 1 0 0,0 0-1 0 0,1 1 1 0 0,-1 0 0 0 0,0 0-1 0 0,-4 1-417 0 0,5 0 133 0 0,1 0-1 0 0,-1 1 0 0 0,1-1 1 0 0,-1 1-1 0 0,1 1 1 0 0,0 0-1 0 0,0 0 0 0 0,0 1 1 0 0,0-1-1 0 0,0 2 1 0 0,0-1-1 0 0,1 1 1 0 0,-1 0-1 0 0,1 1 0 0 0,0 0 1 0 0,1 0-1 0 0,-1 1 1 0 0,1-1-1 0 0,0 1 1 0 0,0 1-1 0 0,1-1 0 0 0,0 1 1 0 0,0 0-1 0 0,1 0 1 0 0,-1 0-1 0 0,1 1 0 0 0,1-1 1 0 0,0 1-1 0 0,0 0 1 0 0,0 0-1 0 0,0 8-132 0 0,0-1 293 0 0,1 1 1 0 0,1 0-1 0 0,1 0 0 0 0,0 0 1 0 0,1 0-1 0 0,1 0 0 0 0,0 0 1 0 0,1-1-1 0 0,1 1 0 0 0,0-1 1 0 0,2 1-1 0 0,-1-2 0 0 0,2 1 1 0 0,0-1-1 0 0,0 0 0 0 0,2 0 1 0 0,-1-1-1 0 0,2 0 0 0 0,6 7-293 0 0,-12-17-33 0 0,-1 0-1 0 0,0 0 0 0 0,1-1 1 0 0,0 0-1 0 0,-1 1 1 0 0,1-2-1 0 0,0 1 0 0 0,0 0 1 0 0,0-1-1 0 0,0 1 0 0 0,0-1 1 0 0,1 0-1 0 0,-1-1 1 0 0,0 1-1 0 0,1-1 0 0 0,-1 0 1 0 0,0 0-1 0 0,0 0 0 0 0,1 0 1 0 0,-1-1-1 0 0,0 0 1 0 0,1 0-1 0 0,-1 0 0 0 0,0 0 1 0 0,0-1-1 0 0,0 0 0 0 0,0 1 1 0 0,-1-1-1 0 0,1-1 1 0 0,0 1-1 0 0,-1-1 0 0 0,1 1 1 0 0,-1-1-1 0 0,0 0 0 0 0,0 0 1 0 0,0 0-1 0 0,0-1 1 0 0,1-2 33 0 0,6-6-438 0 0,0-1 1 0 0,-1 0 0 0 0,-1-1-1 0 0,0 0 1 0 0,-1 0 0 0 0,-1-1 0 0 0,0 0-1 0 0,-1 0 1 0 0,0 0 0 0 0,-1-1 437 0 0,-2 1-228 0 0,1-1 0 0 0,-2 1 0 0 0,0-1 0 0 0,0 1-1 0 0,-2-1 1 0 0,0 1 0 0 0,-1-1 0 0 0,0 1 0 0 0,-1 0 0 0 0,-1 0 0 0 0,0 0 0 0 0,-7-14 228 0 0,2 80 1675 0 0,10-31-1193 0 0,29 182 4372 0 0,15-114-4555 0 0,34-37-3539 0 0,-69-50 2040 0 0,1-1 1 0 0,-1 0-1 0 0,0-1 0 0 0,0 0 0 0 0,0-1 0 0 0,0 0 0 0 0,0 0 0 0 0,0-1 1 0 0,0 0-1 0 0,-1-1 0 0 0,1 0 0 0 0,-1-1 0 0 0,0 0 0 0 0,-1 0 0 0 0,1-1 1 0 0,-1 0-1 0 0,7-6 1200 0 0,-7 6-829 0 0,16-11-1407 0 0</inkml:trace>
  <inkml:trace contextRef="#ctx0" brushRef="#br0" timeOffset="-4295.866">2260 379 600 0 0,'0'-5'727'0'0,"0"-1"-1"0"0,-1 1 1 0 0,1 0 0 0 0,-1-1 0 0 0,0 1-1 0 0,0 0 1 0 0,-1 0 0 0 0,1 0-1 0 0,-1 0 1 0 0,0 0 0 0 0,-1 0-1 0 0,1 0 1 0 0,-1 1 0 0 0,0-1 0 0 0,0 1-1 0 0,0 0 1 0 0,-1 0 0 0 0,0-1-727 0 0,-82-31 5637 0 0,76 35-5452 0 0,0 1 0 0 0,0 0 0 0 0,-1 1 0 0 0,1-1 0 0 0,0 2 0 0 0,0 0-1 0 0,0 0 1 0 0,0 1 0 0 0,0 0 0 0 0,1 0 0 0 0,-1 1 0 0 0,1 1 0 0 0,0 0 0 0 0,0 0-1 0 0,0 0 1 0 0,1 1 0 0 0,0 1 0 0 0,-4 3-185 0 0,4-1 221 0 0,1 0 1 0 0,-1 1-1 0 0,2-1 0 0 0,0 1 1 0 0,0 1-1 0 0,1-1 0 0 0,0 1 0 0 0,1 0 1 0 0,0 0-1 0 0,0 1 0 0 0,1-1 1 0 0,1 1-1 0 0,0-1 0 0 0,1 1 1 0 0,0 0-1 0 0,1 0 0 0 0,0-1 0 0 0,1 1 1 0 0,0 0-1 0 0,1 0 0 0 0,0-1 1 0 0,1 1-1 0 0,0-1 0 0 0,1 0 1 0 0,0 0-1 0 0,0 0 0 0 0,6 8-221 0 0,-5-10 45 0 0,0-1-1 0 0,1 0 1 0 0,0 0 0 0 0,0 0-1 0 0,1-1 1 0 0,0 0-1 0 0,1 0 1 0 0,-1-1 0 0 0,1 0-1 0 0,0 0 1 0 0,1 0 0 0 0,-1-1-1 0 0,1-1 1 0 0,0 0-1 0 0,0 0 1 0 0,0 0 0 0 0,1-1-1 0 0,0-1 1 0 0,-1 0-1 0 0,1 0 1 0 0,8 0-45 0 0,-6-1-62 0 0,-1 0 0 0 0,1-1 0 0 0,-1-1 0 0 0,1 1 0 0 0,-1-2 0 0 0,0 0 0 0 0,1 0 0 0 0,-1-1 0 0 0,0-1 0 0 0,-1 1 0 0 0,1-2 0 0 0,-1 0 1 0 0,1 0-1 0 0,-1-1 0 0 0,-1 0 0 0 0,1 0 0 0 0,-1-1 0 0 0,0-1 0 0 0,-1 1 0 0 0,0-1 0 0 0,0-1 0 0 0,0 0 0 0 0,-1 0 0 0 0,-1 0 0 0 0,1-1 0 0 0,-2 0 0 0 0,1 0 0 0 0,-1 0 0 0 0,-1-1 0 0 0,0 1 0 0 0,1-7 62 0 0,3-26-443 0 0,-3-1 1 0 0,-1 1-1 0 0,-2-1 0 0 0,-2 0 0 0 0,-2 0 0 0 0,-2 1 1 0 0,-9-41 442 0 0,-9 9 99 0 0,37 93 840 0 0,49 424 2700 0 0,-46-357-3451 0 0,4-128-320 0 0,77-236-1484 0 0,-62 233 1544 0 0,-35 46 79 0 0,-1 0-1 0 0,0 0 1 0 0,0 0-1 0 0,0 0 1 0 0,0 0-1 0 0,1 0 1 0 0,-1 0-1 0 0,0 0 1 0 0,0 0-1 0 0,0 0 1 0 0,0 1 0 0 0,0-1-1 0 0,0 0 1 0 0,1 1-1 0 0,-1-1 1 0 0,0 1-1 0 0,0-1 1 0 0,0 1-1 0 0,0 0 1 0 0,-1-1-1 0 0,1 1 1 0 0,0 0 0 0 0,0 0-1 0 0,0 0 1 0 0,0 0-1 0 0,-1-1 1 0 0,1 1-1 0 0,0 0 1 0 0,-1 0-1 0 0,1 0 1 0 0,-1 1-1 0 0,1-1 1 0 0,-1 0-1 0 0,0 0 1 0 0,1 0 0 0 0,-1 0-1 0 0,0 0 1 0 0,0 0-1 0 0,0 0 1 0 0,0 1-1 0 0,0-1 1 0 0,0 0-1 0 0,0 0 1 0 0,0 0-1 0 0,0 0 1 0 0,0 1 0 0 0,-1-1-7 0 0,8 110 515 0 0,21 72 868 0 0,-27-181-1383 0 0,0 1 0 0 0,1 0 1 0 0,-1-1-1 0 0,1 0 1 0 0,0 1-1 0 0,-1-1 0 0 0,1 0 1 0 0,0 0-1 0 0,0 0 0 0 0,1 0 1 0 0,-1 0-1 0 0,0-1 0 0 0,1 1 1 0 0,-1-1-1 0 0,1 1 1 0 0,-1-1-1 0 0,1 0 0 0 0,-1 0 1 0 0,1 0-1 0 0,0 0 0 0 0,0 0 1 0 0,0-1-1 0 0,-1 1 0 0 0,1-1 1 0 0,0 0-1 0 0,0 0 0 0 0,0 0 1 0 0,0 0-1 0 0,0-1 1 0 0,-1 1-1 0 0,1-1 0 0 0,0 1 1 0 0,0-1-1 0 0,-1 0 0 0 0,1 0 1 0 0,0 0-1 0 0,-1-1 0 0 0,1 1 1 0 0,-1-1-1 0 0,1 1 1 0 0,-1-1-1 0 0,0 0 0 0 0,0 0 1 0 0,0 0-1 0 0,0 0 0 0 0,0 0 1 0 0,0 0-1 0 0,0-1 0 0 0,-1 1 1 0 0,1 0-1 0 0,-1-1 1 0 0,0 1-1 0 0,0-1 0 0 0,0 0 1 0 0,0 0-1 0 0,0 1 0 0 0,0-1 1 0 0,-1 0-1 0 0,1-2 0 0 0,24-171-1672 0 0,-25 163 1583 0 0,3 69 180 0 0,-1-48-56 0 0,0 1 0 0 0,1-1 0 0 0,0 0 0 0 0,0 0 1 0 0,1 0-1 0 0,0 0 0 0 0,1-1 0 0 0,0 1 0 0 0,0-1 0 0 0,0 0 0 0 0,1-1 1 0 0,0 1-1 0 0,0-1 0 0 0,1 0 0 0 0,0-1 0 0 0,0 1 0 0 0,0-1 0 0 0,0-1 1 0 0,1 1-1 0 0,0-2 0 0 0,0 1 0 0 0,0-1 0 0 0,0 0 0 0 0,1 0 0 0 0,-1-1 1 0 0,1 0-1 0 0,0-1 0 0 0,-1 0 0 0 0,1 0 0 0 0,0-1 0 0 0,0 0 0 0 0,-1-1 1 0 0,1 1-1 0 0,0-2 0 0 0,-1 1 0 0 0,1-1 0 0 0,-1-1 0 0 0,1 1 0 0 0,-1-2 0 0 0,0 1 1 0 0,0-1-1 0 0,0 0 0 0 0,-1-1 0 0 0,3-1-35 0 0,0 0 103 0 0,-1-1 0 0 0,0 0 0 0 0,-1 0 0 0 0,0 0 0 0 0,0-1 0 0 0,-1-1 0 0 0,0 1 0 0 0,0-1 0 0 0,-1 0 0 0 0,0-1 0 0 0,0 1 0 0 0,-1-1 0 0 0,0 0 0 0 0,-1-1 0 0 0,2-7-103 0 0,-5 13 44 0 0,1 0 0 0 0,-1 0 0 0 0,-1 1 0 0 0,1-1-1 0 0,-1 0 1 0 0,0 0 0 0 0,0 0 0 0 0,0 0 0 0 0,-1 0 0 0 0,1 0 0 0 0,-1 0 0 0 0,-1 0 0 0 0,1 0-1 0 0,-1 1 1 0 0,1-1 0 0 0,-1 0 0 0 0,-1 1 0 0 0,1 0 0 0 0,-1-1 0 0 0,1 1 0 0 0,-1 0-1 0 0,0 0 1 0 0,-1 0 0 0 0,1 1 0 0 0,-1-1 0 0 0,0 1 0 0 0,1 0 0 0 0,-1 0 0 0 0,-1 0 0 0 0,1 1-1 0 0,0-1 1 0 0,-1 1 0 0 0,1 0 0 0 0,-1 0 0 0 0,-3 0-44 0 0,-53-15-2014 0 0,37 15-201 0 0,-1 2 0 0 0,1 0-1 0 0,-1 1 1 0 0,1 2 0 0 0,0 0-1 0 0,0 2 1 0 0,0 1-1 0 0,0 0 1 0 0,1 2 2215 0 0,-24 14-7381 0 0,27-9 4795 0 0</inkml:trace>
  <inkml:trace contextRef="#ctx0" brushRef="#br0" timeOffset="-3139.856">3536 190 360 0 0,'-1'-1'359'0'0,"-1"0"0"0"0,0 0 1 0 0,1 1-1 0 0,-1-1 0 0 0,0 1 0 0 0,0-1 1 0 0,1 1-1 0 0,-1 0 0 0 0,0 0 0 0 0,0 0 0 0 0,0 0 1 0 0,1 0-1 0 0,-1 0 0 0 0,0 0 0 0 0,0 0 0 0 0,0 1 1 0 0,1-1-1 0 0,-1 1 0 0 0,0-1 0 0 0,1 1 1 0 0,-1 0-1 0 0,0 0 0 0 0,1 0 0 0 0,-1 0 0 0 0,1 0 1 0 0,-1 0-1 0 0,1 0 0 0 0,0 0 0 0 0,-1 1 0 0 0,1-1 1 0 0,0 0-1 0 0,0 1 0 0 0,-1 0-359 0 0,-34 101 6237 0 0,31-80-5452 0 0,-14 189 3650 0 0,19-206-4369 0 0,1 0 1 0 0,-1-1-1 0 0,1 1 1 0 0,0 0-1 0 0,0-1 1 0 0,1 1-1 0 0,0-1 0 0 0,0 0 1 0 0,0 1-1 0 0,0-1 1 0 0,1 0-1 0 0,0 0 1 0 0,0-1-1 0 0,0 1 1 0 0,1-1-1 0 0,-1 1 0 0 0,1-1 1 0 0,0 0-1 0 0,0 0 1 0 0,1-1-1 0 0,-1 1 1 0 0,1-1-1 0 0,0 0 1 0 0,0 0-1 0 0,0-1 0 0 0,0 1 1 0 0,0-1-1 0 0,0 0 1 0 0,1-1-1 0 0,-1 1 1 0 0,1-1-1 0 0,-1 0 0 0 0,1 0 1 0 0,0-1-1 0 0,3 0-66 0 0,0-1-84 0 0,0 0 0 0 0,-1-1-1 0 0,1 0 1 0 0,-1-1-1 0 0,0 0 1 0 0,1 0-1 0 0,-1-1 1 0 0,-1 0 0 0 0,1 0-1 0 0,-1-1 1 0 0,1 0-1 0 0,-1 0 1 0 0,-1-1 0 0 0,1 0-1 0 0,-1 0 1 0 0,0-1-1 0 0,0 1 1 0 0,-1-1 0 0 0,0 0-1 0 0,0-1 1 0 0,0 1-1 0 0,-1-1 1 0 0,-1 0-1 0 0,1 0 1 0 0,-1 0 0 0 0,0-1-1 0 0,-1 1 1 0 0,0-1-1 0 0,-1 1 1 0 0,1-1 0 0 0,-2 0-1 0 0,1 0 1 0 0,-1 0-1 0 0,0 1 1 0 0,-1-1-1 0 0,0 0 1 0 0,-1 1 0 0 0,0-1-1 0 0,0 0 1 0 0,0 1-1 0 0,-1 0 1 0 0,-1 0 0 0 0,1 0-1 0 0,-1 0 1 0 0,-1 0-1 0 0,0-1 85 0 0,4 9-1 0 0,1-1-1 0 0,-1 0 0 0 0,0 0 0 0 0,1 0 0 0 0,-1 0 1 0 0,0 1-1 0 0,1-1 0 0 0,-1 0 0 0 0,0 1 1 0 0,0-1-1 0 0,0 0 0 0 0,0 1 0 0 0,0-1 1 0 0,0 1-1 0 0,0 0 0 0 0,1-1 0 0 0,-1 1 0 0 0,0 0 1 0 0,0-1-1 0 0,-1 1 0 0 0,1 0 0 0 0,0 0 1 0 0,0 0-1 0 0,0 0 0 0 0,0 0 0 0 0,0 0 0 0 0,0 0 1 0 0,0 0-1 0 0,0 0 0 0 0,0 1 0 0 0,0-1 1 0 0,0 0-1 0 0,0 1 0 0 0,0-1 0 0 0,0 1 0 0 0,0-1 1 0 0,1 1-1 0 0,-1-1 0 0 0,0 1 0 0 0,0 0 1 0 0,0-1-1 0 0,1 1 0 0 0,-1 0 0 0 0,0 0 0 0 0,0-1 1 0 0,1 1-1 0 0,-1 0 0 0 0,1 0 0 0 0,-1 0 1 0 0,1 0-1 0 0,-1 0 0 0 0,1 0 0 0 0,0 0 0 0 0,-1 0 1 0 0,1 0-1 0 0,0 0 2 0 0,-10 60 316 0 0,12-51-214 0 0,1-1 1 0 0,0 0-1 0 0,1 0 1 0 0,-1 0-1 0 0,2-1 1 0 0,-1 1-1 0 0,1-1 1 0 0,0 0-1 0 0,1-1 0 0 0,0 1 1 0 0,0-1-1 0 0,1 0 1 0 0,0 0-1 0 0,0-1 1 0 0,0 0-1 0 0,1 0 1 0 0,0-1-1 0 0,0 0 0 0 0,0 0 1 0 0,1-1-1 0 0,0 0 1 0 0,1 0-103 0 0,209 48 1366 0 0,-34-70-719 0 0,-177 16-588 0 0,-1 0 0 0 0,0 0-1 0 0,0-1 1 0 0,0 0 0 0 0,0 0 0 0 0,-1 0 0 0 0,1-1 0 0 0,-1 0 0 0 0,0 0 0 0 0,0-1 0 0 0,0 0-1 0 0,-1 0 1 0 0,1 0 0 0 0,-1 0 0 0 0,0-1 0 0 0,-1 0 0 0 0,0 0 0 0 0,0 0 0 0 0,0-1 0 0 0,0 1-1 0 0,-1-1 1 0 0,0 0 0 0 0,1-6-59 0 0,-4 0 118 0 0,-1 0 0 0 0,0 0-1 0 0,-1 0 1 0 0,0 0 0 0 0,-1 0-1 0 0,0 1 1 0 0,-1-1 0 0 0,-1 1-1 0 0,0 0 1 0 0,0 0-1 0 0,-1 0 1 0 0,-1 1 0 0 0,0 0-1 0 0,0 0 1 0 0,-1 1 0 0 0,-1 0-1 0 0,0 0 1 0 0,0 1 0 0 0,-6-5-118 0 0,-24-15-201 0 0,-8 15-4293 0 0,21 25-2058 0 0,13 23-3663 0 0,20-10 4200 0 0,2-13 3877 0 0</inkml:trace>
  <inkml:trace contextRef="#ctx0" brushRef="#br0" timeOffset="-2561.844">4665 230 20 0 0,'-13'-20'8862'0'0,"-14"7"-4460"0"0,19 10-3972 0 0,0 1-1 0 0,1-1 1 0 0,-1 2 0 0 0,0-1-1 0 0,0 1 1 0 0,0 1 0 0 0,0-1 0 0 0,0 1-1 0 0,0 1 1 0 0,0-1 0 0 0,0 1-1 0 0,0 1 1 0 0,1-1 0 0 0,-8 4-430 0 0,0 0 301 0 0,1 1 0 0 0,0 1 0 0 0,1 0 0 0 0,0 1 1 0 0,0 0-1 0 0,1 1 0 0 0,0 1 0 0 0,0 0 0 0 0,1 0 1 0 0,0 1-1 0 0,1 0 0 0 0,0 1 0 0 0,1 1 0 0 0,0-1 0 0 0,1 1 1 0 0,1 1-1 0 0,0-1 0 0 0,-5 15-301 0 0,9-21 103 0 0,1 0 1 0 0,-1 0-1 0 0,1 1 0 0 0,1-1 0 0 0,0 0 1 0 0,0 1-1 0 0,0-1 0 0 0,1 1 1 0 0,0-1-1 0 0,0 1 0 0 0,1-1 1 0 0,0 1-1 0 0,0-1 0 0 0,1 1 0 0 0,0-1 1 0 0,0 0-1 0 0,0 0 0 0 0,1 0 1 0 0,0 0-1 0 0,1 0 0 0 0,0-1 1 0 0,0 0-1 0 0,0 1 0 0 0,1-1 0 0 0,0-1 1 0 0,0 1-1 0 0,0-1 0 0 0,1 0 1 0 0,-1 0-1 0 0,1 0 0 0 0,0-1 1 0 0,1 0-1 0 0,-1 0 0 0 0,1-1 0 0 0,0 0 1 0 0,0 0-1 0 0,0 0 0 0 0,0-1 1 0 0,0 0-1 0 0,1 0 0 0 0,-1-1 1 0 0,0 0-1 0 0,1 0 0 0 0,0-1 0 0 0,-1 0 1 0 0,1-1-1 0 0,4 0-103 0 0,-2 0-139 0 0,0-1 0 0 0,0 0 1 0 0,1-1-1 0 0,-2 0 0 0 0,1-1 0 0 0,0 0 1 0 0,-1 0-1 0 0,1-1 0 0 0,-1 0 0 0 0,0-1 0 0 0,-1 0 1 0 0,0 0-1 0 0,0-1 0 0 0,0 0 0 0 0,-1 0 0 0 0,1-1 1 0 0,-2 0-1 0 0,1-1 0 0 0,-1 1 0 0 0,-1-1 1 0 0,0 0-1 0 0,0 0 0 0 0,0-1 0 0 0,-1 1 0 0 0,-1-1 1 0 0,0 0-1 0 0,0 0 0 0 0,-1-1 0 0 0,0 1 0 0 0,-1 0 1 0 0,0-1-1 0 0,0 1 0 0 0,-1-1 0 0 0,-1 1 1 0 0,0 0-1 0 0,0-1 0 0 0,-1 1 0 0 0,-2-7 139 0 0,-36-107-121 0 0,46 167 2662 0 0,122 163 1887 0 0,-8-98-9559 0 0,-108-101 2266 0 0,-12-12-6070 0 0,-12-9 577 0 0,4 6 6519 0 0,-2-3-607 0 0</inkml:trace>
  <inkml:trace contextRef="#ctx0" brushRef="#br0" timeOffset="-1764.904">4870 63 524 0 0,'1'-1'379'0'0,"0"0"-1"0"0,1 1 1 0 0,-1-1-1 0 0,0 1 1 0 0,1-1-1 0 0,-1 1 1 0 0,1-1-1 0 0,-1 1 1 0 0,0 0-1 0 0,1 0 1 0 0,-1 0-1 0 0,1 0 1 0 0,-1 0-1 0 0,1 0 1 0 0,-1 0-1 0 0,1 0 1 0 0,-1 0-1 0 0,0 1 1 0 0,1-1-1 0 0,-1 1 1 0 0,1-1-1 0 0,-1 1 1 0 0,0-1-1 0 0,0 1 1 0 0,1 0-1 0 0,-1 0 1 0 0,0 0-1 0 0,0-1 1 0 0,0 1-1 0 0,0 0 1 0 0,0 0-1 0 0,0 1 1 0 0,0-1-1 0 0,0 0 1 0 0,0 0-1 0 0,0 1-378 0 0,45 91 5284 0 0,-41-80-4750 0 0,15 42 896 0 0,-2 2 0 0 0,-4 0-1 0 0,-1 0 1 0 0,-3 1 0 0 0,-2 11-1430 0 0,-7-44 426 0 0,-5-41-454 0 0,44-164-1949 0 0,-36 156 1731 0 0,1-1 1 0 0,2 1-1 0 0,0 0 0 0 0,2 0 0 0 0,0 1 0 0 0,2 0 0 0 0,0 0 0 0 0,2 2 0 0 0,0-1 0 0 0,11-11 246 0 0,-24 32 8 0 0,0 0 0 0 0,1 1 0 0 0,-1-1 0 0 0,0 0 0 0 0,1 1 0 0 0,-1-1 0 0 0,0 0 0 0 0,1 1 0 0 0,-1-1 0 0 0,1 0 0 0 0,-1 1 0 0 0,1-1 0 0 0,-1 1 0 0 0,1-1 0 0 0,0 1 0 0 0,-1-1 0 0 0,1 1 0 0 0,0-1 0 0 0,-1 1 0 0 0,1 0 0 0 0,0-1-1 0 0,-1 1 1 0 0,1 0 0 0 0,0 0 0 0 0,0 0 0 0 0,-1-1 0 0 0,1 1 0 0 0,0 0 0 0 0,0 0 0 0 0,-1 0 0 0 0,1 0 0 0 0,0 0 0 0 0,0 0 0 0 0,-1 0 0 0 0,1 1 0 0 0,0-1 0 0 0,0 0 0 0 0,-1 0 0 0 0,1 1 0 0 0,0-1 0 0 0,-1 0 0 0 0,1 1 0 0 0,0-1 0 0 0,-1 0 0 0 0,1 1-1 0 0,0-1 1 0 0,-1 1 0 0 0,1-1 0 0 0,-1 1 0 0 0,1 0 0 0 0,-1-1 0 0 0,1 1 0 0 0,-1-1 0 0 0,1 1 0 0 0,-1 0 0 0 0,0-1 0 0 0,1 1 0 0 0,-1 0 0 0 0,0 0 0 0 0,0-1 0 0 0,0 1 0 0 0,1 0 0 0 0,-1 0 0 0 0,0-1 0 0 0,0 1 0 0 0,0 0 0 0 0,0 0 0 0 0,0-1-1 0 0,0 1 1 0 0,-1 0-8 0 0,1 68 835 0 0,-1-58-728 0 0,-3 40 601 0 0,1-37-521 0 0,0 0 1 0 0,0 0 0 0 0,1 0-1 0 0,1 0 1 0 0,1 0-1 0 0,0 1 1 0 0,0-1-1 0 0,2 0 1 0 0,-1 0 0 0 0,2 0-1 0 0,0 0 1 0 0,1 0-1 0 0,0-1 1 0 0,1 1-1 0 0,0-1 1 0 0,1 0 0 0 0,1-1-1 0 0,0 1 1 0 0,1-2-1 0 0,0 1 1 0 0,1-1-1 0 0,0 0 1 0 0,3 2-188 0 0,-8-11-26 0 0,1 0 0 0 0,0 0 0 0 0,-1 0 0 0 0,1-1 0 0 0,0 0-1 0 0,0 0 1 0 0,0 0 0 0 0,0 0 0 0 0,0-1 0 0 0,0 0 0 0 0,0 0 0 0 0,0 0 0 0 0,0-1 0 0 0,0 0 0 0 0,0 0-1 0 0,0 0 1 0 0,-1 0 0 0 0,1-1 0 0 0,0 0 0 0 0,-1 0 0 0 0,1 0 0 0 0,-1 0 0 0 0,1-1 0 0 0,-1 0 0 0 0,0 0-1 0 0,0 0 1 0 0,0 0 0 0 0,2-4 26 0 0,89-113-2229 0 0,-86 102 2010 0 0,-1 0 0 0 0,-1 0 0 0 0,0-1 0 0 0,-1 0 0 0 0,-2 0 0 0 0,0-1 0 0 0,-1 1 0 0 0,0-1 0 0 0,-2 0 0 0 0,0 1 0 0 0,-2-1 0 0 0,0 0 0 0 0,-1 0 0 0 0,-1 1 0 0 0,-1-1 0 0 0,0 1 0 0 0,-2-1 219 0 0,6 20 15 0 0,1 1-1 0 0,-1-1 0 0 0,0 1 0 0 0,0 0 0 0 0,0-1 0 0 0,1 1 0 0 0,-1-1 0 0 0,0 1 0 0 0,0 0 0 0 0,0-1 0 0 0,0 1 0 0 0,0-1 0 0 0,0 1 0 0 0,0 0 1 0 0,0-1-1 0 0,0 1 0 0 0,-1 0 0 0 0,1-1 0 0 0,0 1 0 0 0,0-1 0 0 0,0 1 0 0 0,-1-1 0 0 0,1 1 0 0 0,0-1 0 0 0,-1 1 0 0 0,1-1 0 0 0,-1 1 1 0 0,1-1-1 0 0,0 1 0 0 0,-1-1 0 0 0,1 1 0 0 0,-1-1 0 0 0,1 0 0 0 0,-1 1 0 0 0,1-1 0 0 0,-1 0 0 0 0,1 1 0 0 0,-1-1 0 0 0,0 0 0 0 0,1 0 1 0 0,-1 1-1 0 0,1-1 0 0 0,-1 0 0 0 0,0 0 0 0 0,1 0 0 0 0,-1 0 0 0 0,1 0 0 0 0,-1 0 0 0 0,0 0 0 0 0,1 0 0 0 0,-1 0 0 0 0,0 0 0 0 0,1-1 1 0 0,-1 1-15 0 0,13 44 1268 0 0,3-1 1 0 0,1-1 0 0 0,2-1 0 0 0,2 0 0 0 0,9 11-1269 0 0,-3-2 336 0 0,-3-21-1857 0 0,6-60-9768 0 0,-21-71-3037 0 0,-6 69 11940 0 0</inkml:trace>
  <inkml:trace contextRef="#ctx0" brushRef="#br0" timeOffset="-1155.942">5924 103 1004 0 0,'158'24'13816'0'0,"-3"-55"-8158"0"0,-153 30-5629 0 0,0-1 0 0 0,-1 0 1 0 0,1 1-1 0 0,-1-1 0 0 0,0 0 1 0 0,0 0-1 0 0,1 0 0 0 0,-1 0 0 0 0,-1 0 1 0 0,1 0-1 0 0,0-1 0 0 0,0 1 1 0 0,-1 0-1 0 0,1 0 0 0 0,-1-1 1 0 0,0 1-1 0 0,0 0 0 0 0,1-1 0 0 0,-2 1 1 0 0,1 0-1 0 0,0 0 0 0 0,0-1 1 0 0,-1 1-1 0 0,1 0 0 0 0,-1-1 0 0 0,0 1 1 0 0,1 0-1 0 0,-1 0 0 0 0,0 0 1 0 0,-1 0-1 0 0,1 0 0 0 0,0 0 0 0 0,0 0 1 0 0,-1 0-1 0 0,1 1 0 0 0,-1-1 1 0 0,0 0-1 0 0,1 1 0 0 0,-1-1 0 0 0,0 1 1 0 0,0 0-1 0 0,0-1 0 0 0,0 1 1 0 0,0 0-1 0 0,0 0 0 0 0,0 1 1 0 0,0-1-1 0 0,-1 0 0 0 0,1 1 0 0 0,0-1 1 0 0,0 1-1 0 0,-1 0 0 0 0,1-1 1 0 0,0 1-1 0 0,-1 0 0 0 0,1 1 0 0 0,0-1 1 0 0,-3 1-30 0 0,-5-3-51 0 0,0 0 0 0 0,0 1 0 0 0,0 0 0 0 0,0 1 0 0 0,-1 0 0 0 0,1 1 0 0 0,0 0 0 0 0,0 1 0 0 0,0 0 0 0 0,0 0 0 0 0,0 1 0 0 0,0 0 0 0 0,1 1 0 0 0,0 0 0 0 0,-1 1 0 0 0,-5 3 51 0 0,3 0 238 0 0,1 0-1 0 0,0 1 0 0 0,0 0 1 0 0,1 1-1 0 0,0 0 0 0 0,0 0 1 0 0,1 1-1 0 0,1 0 0 0 0,0 1 1 0 0,0 0-1 0 0,-4 11-237 0 0,7-14 245 0 0,0 0 1 0 0,0 0-1 0 0,1 1 1 0 0,1 0-1 0 0,0 0 1 0 0,0 0-1 0 0,1 0 1 0 0,0 0-1 0 0,0 1 1 0 0,1-1-1 0 0,1 1 0 0 0,0-1 1 0 0,0 0-1 0 0,1 1 1 0 0,1-1-1 0 0,-1 1 1 0 0,2-1-1 0 0,-1 0 1 0 0,1 0-1 0 0,1 0 1 0 0,0-1-1 0 0,0 1 1 0 0,1-1-1 0 0,0 0 1 0 0,1 0-1 0 0,0 0 0 0 0,0-1 1 0 0,1 0-1 0 0,0 0 1 0 0,0-1-1 0 0,1 0 1 0 0,0 0-1 0 0,3 1-245 0 0,0-1-125 0 0,0-2 0 0 0,0 1-1 0 0,0-1 1 0 0,1-1 0 0 0,0 0-1 0 0,0-1 1 0 0,0 0-1 0 0,0-1 1 0 0,1 0 0 0 0,-1-1-1 0 0,1 0 1 0 0,-1-1 0 0 0,1 0-1 0 0,7-2 126 0 0,40-19-4465 0 0,-19-25-4149 0 0,-39 43 7971 0 0,-1-1 0 0 0,1 0 0 0 0,-1 0 1 0 0,0 0-1 0 0,-1 1 0 0 0,1-1 0 0 0,-1 0 0 0 0,1 0 0 0 0,-1 0 0 0 0,0 0 0 0 0,-1 0 0 0 0,1 0 0 0 0,-1 0 0 0 0,1 0 0 0 0,-1 0 0 0 0,-1 0 0 0 0,1 0 1 0 0,0 1-1 0 0,-1-1 0 0 0,0 1 0 0 0,0-1 0 0 0,0 1 0 0 0,-1-3 643 0 0,-14-12-2119 0 0</inkml:trace>
  <inkml:trace contextRef="#ctx0" brushRef="#br0" timeOffset="2421.647">2510 1735 1164 0 0,'10'-67'9959'0'0,"-48"0"-4713"0"0,-83-28-1866 0 0,115 92-3283 0 0,0 0-1 0 0,0 1 1 0 0,0 0-1 0 0,-1 0 0 0 0,1 1 1 0 0,-1-1-1 0 0,1 1 1 0 0,-1 1-1 0 0,0-1 1 0 0,1 1-1 0 0,-1 0 1 0 0,0 1-1 0 0,1 0 1 0 0,-1 0-1 0 0,1 0 0 0 0,-1 1 1 0 0,1-1-1 0 0,0 2 1 0 0,-1-1-1 0 0,1 1 1 0 0,0 0-1 0 0,1 0 1 0 0,-1 1-1 0 0,0-1 1 0 0,1 1-1 0 0,0 0 0 0 0,0 1 1 0 0,0-1-1 0 0,1 1 1 0 0,-1 0-1 0 0,1 1 1 0 0,0-1-1 0 0,1 0 1 0 0,-1 1-1 0 0,1 0 1 0 0,0 0-1 0 0,1 0 1 0 0,-1 0-1 0 0,1 1 0 0 0,0-1 1 0 0,1 0-1 0 0,-1 1 1 0 0,1 0-1 0 0,1-1 1 0 0,-1 1-1 0 0,1 3-96 0 0,-1 1 169 0 0,1-1-1 0 0,0 1 0 0 0,1 0 0 0 0,0 0 1 0 0,0-1-1 0 0,1 1 0 0 0,1-1 1 0 0,-1 1-1 0 0,2-1 0 0 0,0 0 1 0 0,0 0-1 0 0,0 0 0 0 0,1-1 1 0 0,1 0-1 0 0,0 0 0 0 0,0 0 1 0 0,1 0-1 0 0,0-1 0 0 0,0 0 0 0 0,1-1 1 0 0,2 2-169 0 0,-4-4-4 0 0,1 0 0 0 0,0 0 0 0 0,-1-1 0 0 0,2 0 1 0 0,-1 0-1 0 0,0-1 0 0 0,1 0 0 0 0,0 0 0 0 0,0-1 0 0 0,0 0 1 0 0,0 0-1 0 0,0-1 0 0 0,0 0 0 0 0,0 0 0 0 0,0-1 0 0 0,0 0 0 0 0,0-1 1 0 0,1 0-1 0 0,-1 0 0 0 0,0 0 0 0 0,0-1 0 0 0,0-1 0 0 0,-1 1 1 0 0,1-1-1 0 0,0 0 0 0 0,-1-1 0 0 0,0 0 0 0 0,0 0 4 0 0,16-15-314 0 0,-2 0 0 0 0,0-1 0 0 0,-1-1 0 0 0,-1-1-1 0 0,-1-1 1 0 0,-1 0 0 0 0,-1-1 0 0 0,-2-1 0 0 0,0-1 0 0 0,-1 0-1 0 0,-2 0 1 0 0,-1-1 0 0 0,-1-1 0 0 0,-1 0 0 0 0,1-11 314 0 0,-4 23 12 0 0,-1-1 1 0 0,-1 0-1 0 0,0 1 1 0 0,-1-1-1 0 0,-1 0 1 0 0,0 0-1 0 0,-2 0 0 0 0,0 0 1 0 0,-1 0-1 0 0,0 0 1 0 0,-1 0-1 0 0,-1 1 1 0 0,-1 0-1 0 0,-1 0 1 0 0,0 0-1 0 0,0 0 1 0 0,-2 1-1 0 0,0 0 0 0 0,-1 0 1 0 0,0 1-1 0 0,-1 1 1 0 0,-10-11-13 0 0,19 23 8 0 0,0 0 1 0 0,0 0-1 0 0,0 0 1 0 0,0 0-1 0 0,0 0 0 0 0,0 0 1 0 0,0 0-1 0 0,0 1 1 0 0,-1-1-1 0 0,1 0 1 0 0,0 1-1 0 0,0-1 0 0 0,-1 1 1 0 0,1 0-1 0 0,0-1 1 0 0,-1 1-1 0 0,1 0 1 0 0,-1 0-1 0 0,1 0 0 0 0,0 0 1 0 0,-1 0-1 0 0,1 0 1 0 0,-1 0-1 0 0,1 0 1 0 0,0 0-1 0 0,-1 1 0 0 0,1-1 1 0 0,0 1-1 0 0,-1-1 1 0 0,1 1-1 0 0,0-1 1 0 0,0 1-1 0 0,0 0 0 0 0,-1-1 1 0 0,1 1-1 0 0,0 0 1 0 0,0 0-1 0 0,0 0 1 0 0,0 0-1 0 0,0 0 0 0 0,0 0 1 0 0,1 0-1 0 0,-1 1 1 0 0,0-1-1 0 0,1 0 1 0 0,-1 0-1 0 0,0 0 0 0 0,1 1 1 0 0,0-1-1 0 0,-1 0 1 0 0,1 1-1 0 0,0-1 1 0 0,-1 1-1 0 0,1-1 1 0 0,0 0-1 0 0,0 1 0 0 0,0-1 1 0 0,0 1-9 0 0,-10 86 718 0 0,12-53-446 0 0,2 1 0 0 0,1-1 0 0 0,1 1 0 0 0,3-1 0 0 0,0-1 0 0 0,3 0 1 0 0,0-1-1 0 0,3 0 0 0 0,8 14-272 0 0,100 169 1332 0 0,-20-96-398 0 0,-100-117-927 0 0,1 0 0 0 0,-1 0 0 0 0,1-1 0 0 0,0 0 1 0 0,0 0-1 0 0,0 0 0 0 0,0 0 0 0 0,0 0 0 0 0,0-1 0 0 0,0 0 0 0 0,0 0 0 0 0,1 0 1 0 0,-1 0-1 0 0,0-1 0 0 0,1 1 0 0 0,-1-1 0 0 0,1 0 0 0 0,-1-1 0 0 0,0 1 0 0 0,1-1 1 0 0,-1 0-1 0 0,0 0 0 0 0,1 0 0 0 0,-1 0 0 0 0,0-1 0 0 0,0 0 0 0 0,0 0 0 0 0,0 0 1 0 0,-1 0-1 0 0,1 0 0 0 0,0-1 0 0 0,-1 0 0 0 0,3-3-7 0 0,4-3-81 0 0,-1-1 1 0 0,0-1-1 0 0,-1 0 1 0 0,-1 0-1 0 0,1-1 1 0 0,-2 1-1 0 0,0-1 0 0 0,0-1 1 0 0,-1 1-1 0 0,-1-1 1 0 0,0 0-1 0 0,0 0 1 0 0,-1-1-1 0 0,-1 1 1 0 0,-1 0-1 0 0,0-1 0 0 0,0 0 1 0 0,-1 1-1 0 0,-1-1 1 0 0,0 1-1 0 0,-1-1 1 0 0,-1 1-1 0 0,0 0 0 0 0,-1 0 1 0 0,-4-12 80 0 0,8 25 0 0 0,0 1 0 0 0,1-1-1 0 0,-1 1 1 0 0,0-1 0 0 0,0 1 0 0 0,0-1 0 0 0,0 1 0 0 0,1-1 0 0 0,-1 1 0 0 0,0-1-1 0 0,0 1 1 0 0,0-1 0 0 0,0 1 0 0 0,0-1 0 0 0,0 1 0 0 0,0-1 0 0 0,0 1 0 0 0,0-1-1 0 0,-1 1 1 0 0,1-1 0 0 0,0 1 0 0 0,0-1 0 0 0,0 1 0 0 0,-1-1 0 0 0,1 1-1 0 0,0-1 1 0 0,0 0 0 0 0,-1 1 0 0 0,1-1 0 0 0,0 1 0 0 0,-1-1 0 0 0,1 0 0 0 0,0 1-1 0 0,-1-1 1 0 0,1 0 0 0 0,-1 1 0 0 0,1-1 0 0 0,-1 0 0 0 0,1 0 0 0 0,0 1 0 0 0,-1-1-1 0 0,1 0 1 0 0,-1 0 0 0 0,1 0 0 0 0,-1 0 0 0 0,1 0 0 0 0,-1 0 0 0 0,1 0 0 0 0,-1 0-1 0 0,1 0 1 0 0,-1 0 0 0 0,1 0 0 0 0,-1 0 0 0 0,1 0 0 0 0,-1 0 0 0 0,1 0-1 0 0,-1 0 1 0 0,0-1 0 0 0,2 57 485 0 0,0-49-440 0 0,0 0 1 0 0,1 0 0 0 0,0 0 0 0 0,0 0-1 0 0,1 0 1 0 0,0-1 0 0 0,0 0-1 0 0,0 1 1 0 0,1-1 0 0 0,0 0 0 0 0,0 0-1 0 0,1-1 1 0 0,-1 1 0 0 0,1-1 0 0 0,0 0-1 0 0,1-1 1 0 0,-1 1 0 0 0,1-1 0 0 0,0 0-1 0 0,0 0 1 0 0,0-1 0 0 0,1 1 0 0 0,-1-2-1 0 0,1 1 1 0 0,0-1 0 0 0,0 0 0 0 0,-1 0-1 0 0,2 0 1 0 0,-1-1 0 0 0,0-1 0 0 0,0 1-1 0 0,0-1 1 0 0,0 0 0 0 0,0 0 0 0 0,0-1-1 0 0,0 0 1 0 0,0-1 0 0 0,0 1 0 0 0,0-1-1 0 0,0-1 1 0 0,4-1-46 0 0,-4 2-63 0 0,0-1 0 0 0,0 0 0 0 0,-1 0 0 0 0,1-1 1 0 0,-1 0-1 0 0,0 0 0 0 0,0 0 0 0 0,0-1 0 0 0,0 0 0 0 0,-1 0 0 0 0,0 0 0 0 0,0-1 0 0 0,0 1 1 0 0,-1-1-1 0 0,0 0 0 0 0,0-1 0 0 0,0 1 0 0 0,-1-1 0 0 0,0 0 0 0 0,-1 1 0 0 0,1-1 0 0 0,-1-1 0 0 0,0 1 1 0 0,-1 0-1 0 0,0 0 0 0 0,0-1 0 0 0,0 1 0 0 0,-1 0 0 0 0,0-1 0 0 0,-1 1 0 0 0,0 0 0 0 0,0-1 1 0 0,0 1-1 0 0,-1 0 0 0 0,0 0 0 0 0,0 0 0 0 0,-1 0 0 0 0,0 0 0 0 0,-3-4 63 0 0,5 10 1 0 0,0 1-1 0 0,0-1 1 0 0,-1 1-1 0 0,1-1 1 0 0,0 1-1 0 0,-1 0 1 0 0,1 0-1 0 0,0-1 1 0 0,-1 1-1 0 0,1 0 1 0 0,-1 0-1 0 0,1 0 1 0 0,0 1 0 0 0,-1-1-1 0 0,1 0 1 0 0,0 0-1 0 0,-1 1 1 0 0,1-1-1 0 0,0 1 1 0 0,0-1-1 0 0,-1 1 1 0 0,1 0-1 0 0,0-1 1 0 0,0 1-1 0 0,0 0 1 0 0,0 0-1 0 0,0 0 1 0 0,0 0-1 0 0,0 0 1 0 0,0 0 0 0 0,0 0-1 0 0,0 0 1 0 0,0 0-1 0 0,1 0 1 0 0,-1 0-1 0 0,1 1 1 0 0,-1-1-1 0 0,1 0 1 0 0,-1 0-1 0 0,1 1 1 0 0,-1-1-1 0 0,1 0 1 0 0,0 1-1 0 0,0-1 1 0 0,0 0-1 0 0,0 1 1 0 0,0-1-1 0 0,0 1 1 0 0,0-1 0 0 0,0 0-1 0 0,0 1 1 0 0,1-1-1 0 0,-1 0 1 0 0,1 1-1 0 0,-1-1 1 0 0,1 0-1 0 0,-1 0 1 0 0,1 0-1 0 0,0 1 1 0 0,-1-1-1 0 0,1 0 1 0 0,1 1-1 0 0,7 10 81 0 0,1-1 0 0 0,1 1 1 0 0,0-2-1 0 0,0 1 0 0 0,1-1 1 0 0,0-1-1 0 0,1-1 0 0 0,0 1 1 0 0,0-2-1 0 0,1 0 0 0 0,0 0 1 0 0,0-2-1 0 0,0 0 0 0 0,1 0 1 0 0,0-1-1 0 0,0-1 0 0 0,0 0 1 0 0,0-2-1 0 0,0 1 0 0 0,1-2 0 0 0,-1 0 1 0 0,0-1-1 0 0,1 0 0 0 0,-1-1 1 0 0,0-1-1 0 0,10-3-81 0 0,-10 3 62 0 0,-1-1 0 0 0,-1-1 0 0 0,1 0 0 0 0,-1 0 0 0 0,0-1 0 0 0,0-1 0 0 0,0-1 0 0 0,-1 1-1 0 0,0-2 1 0 0,-1 0 0 0 0,6-5-62 0 0,-14 11 68 0 0,1 0 1 0 0,-1-1-1 0 0,0 1 0 0 0,0-1 0 0 0,-1 1 0 0 0,1-1 0 0 0,-1 0 0 0 0,0 0 0 0 0,0 0 1 0 0,0 0-1 0 0,0-1 0 0 0,-1 1 0 0 0,0 0 0 0 0,0-1 0 0 0,0 1 0 0 0,0-1 0 0 0,-1 1 0 0 0,1-1 1 0 0,-1 1-1 0 0,-1-1 0 0 0,1 1 0 0 0,0-1 0 0 0,-1 1 0 0 0,0-1 0 0 0,0 1 0 0 0,-1-1 0 0 0,1 1 1 0 0,-1 0-1 0 0,0 0 0 0 0,0 0 0 0 0,0 0 0 0 0,0 0 0 0 0,-1 0 0 0 0,0 0 0 0 0,1 1 1 0 0,-1-1-1 0 0,-2 0-68 0 0,0-1-12 0 0,0 0 1 0 0,0 0 0 0 0,-1 1 0 0 0,1 0 0 0 0,-1 0 0 0 0,0 0-1 0 0,0 1 1 0 0,0 0 0 0 0,0 0 0 0 0,-1 1 0 0 0,1 0 0 0 0,-1 0-1 0 0,0 0 1 0 0,1 1 0 0 0,-6-1 11 0 0,-27 3-6237 0 0,3 13-9116 0 0,36-8 8430 0 0,5-1 4318 0 0</inkml:trace>
  <inkml:trace contextRef="#ctx0" brushRef="#br0" timeOffset="3124.263">4380 1432 388 0 0,'0'-3'451'0'0,"0"1"0"0"0,-1-1 0 0 0,1 1 0 0 0,-1-1 0 0 0,0 1 0 0 0,1-1-1 0 0,-1 1 1 0 0,0-1 0 0 0,-1 1 0 0 0,1 0 0 0 0,0 0 0 0 0,-1-1 0 0 0,1 1 0 0 0,-1 0 0 0 0,1 0 0 0 0,-1 0 0 0 0,0 1 0 0 0,0-1 0 0 0,0 0-1 0 0,0 1 1 0 0,0-1 0 0 0,-1 1 0 0 0,1 0 0 0 0,0 0 0 0 0,0 0 0 0 0,-1 0 0 0 0,0 0-451 0 0,-111-14 5495 0 0,96 16-5077 0 0,0 0 0 0 0,0 2 0 0 0,0 0 0 0 0,0 1 0 0 0,0 0 0 0 0,1 2 0 0 0,0 0 0 0 0,0 1 0 0 0,0 0 0 0 0,1 2 0 0 0,0 0 0 0 0,1 1-1 0 0,-6 5-417 0 0,17-8 136 0 0,0 0 0 0 0,0 0 0 0 0,1 0 0 0 0,0 1 0 0 0,0-1 0 0 0,1 1 0 0 0,0 0 0 0 0,1 0 0 0 0,0 0 0 0 0,0 0 0 0 0,0 0 0 0 0,1 0 0 0 0,0 0-1 0 0,1 0 1 0 0,0 0 0 0 0,0 0 0 0 0,1 0 0 0 0,0 0 0 0 0,0 0 0 0 0,1-1 0 0 0,-1 1 0 0 0,2-1 0 0 0,-1 0 0 0 0,1 0 0 0 0,0 0 0 0 0,1 0 0 0 0,0 0 0 0 0,0-1-1 0 0,0 0 1 0 0,1 0 0 0 0,0-1 0 0 0,0 1 0 0 0,0-1 0 0 0,1-1 0 0 0,-1 1 0 0 0,1-1 0 0 0,0 0 0 0 0,1-1 0 0 0,-1 0 0 0 0,3 1-136 0 0,3 0 11 0 0,0-1 0 0 0,0 0 0 0 0,1-1 0 0 0,-1-1 0 0 0,1 0 0 0 0,-1 0-1 0 0,1-2 1 0 0,-1 0 0 0 0,1 0 0 0 0,-1-1 0 0 0,1-1 0 0 0,-1 0 0 0 0,0-1 0 0 0,0 0 0 0 0,-1-1 0 0 0,1-1 0 0 0,-1 0 0 0 0,0 0 0 0 0,-1-1 0 0 0,1-1 0 0 0,5-5-11 0 0,-9 7-11 0 0,-1 0-1 0 0,0 0 0 0 0,0-1 1 0 0,-1 0-1 0 0,1 0 1 0 0,-2-1-1 0 0,1 0 1 0 0,-1 0-1 0 0,0 0 0 0 0,-1-1 1 0 0,1 1-1 0 0,-2-1 1 0 0,1 0-1 0 0,-2 0 1 0 0,1-1-1 0 0,-1 1 0 0 0,0 0 1 0 0,-1-1-1 0 0,0 1 1 0 0,-1-1-1 0 0,0 0 1 0 0,0 1-1 0 0,-1-1 0 0 0,0 1 1 0 0,-1-1-1 0 0,0 1 1 0 0,0 0-1 0 0,-1-1 1 0 0,0 1-1 0 0,-4-5 12 0 0,7 11 7 0 0,0 1-1 0 0,-1-1 1 0 0,1 1 0 0 0,-1 0 0 0 0,0-1-1 0 0,0 1 1 0 0,0 0 0 0 0,0 0 0 0 0,0 0-1 0 0,0-1 1 0 0,0 1 0 0 0,-1 0 0 0 0,1 1-1 0 0,-1-1 1 0 0,0 0 0 0 0,0 0 0 0 0,1 1-1 0 0,-1-1 1 0 0,0 1 0 0 0,0-1 0 0 0,0 1-1 0 0,-1 0 1 0 0,1 0 0 0 0,0 0-1 0 0,0 0 1 0 0,-1 0 0 0 0,1 1 0 0 0,0-1-1 0 0,-1 0 1 0 0,1 1 0 0 0,-1 0 0 0 0,1 0-1 0 0,0 0 1 0 0,-1 0 0 0 0,1 0 0 0 0,-1 0-1 0 0,1 1 1 0 0,0-1 0 0 0,-1 1 0 0 0,1-1-1 0 0,-1 1 1 0 0,1 0 0 0 0,0 0 0 0 0,0 0-1 0 0,0 0 1 0 0,0 0 0 0 0,0 1 0 0 0,0-1-1 0 0,0 1 1 0 0,0-1 0 0 0,0 1-1 0 0,0 0 1 0 0,1 0 0 0 0,-1 0 0 0 0,1 0-7 0 0,-75 134 130 0 0,51-77-2251 0 0,-8-3-3936 0 0,-8-47-10755 0 0,35-16 14157 0 0</inkml:trace>
  <inkml:trace contextRef="#ctx0" brushRef="#br0" timeOffset="3405.447">4281 1051 1176 0 0,'20'2'11246'0'0,"-12"26"-6287"0"0,-13 45-3097 0 0,4-64-1344 0 0,-1 12-620 0 0,-11 71-1896 0 0,3-63-2821 0 0,-4-4-3971 0 0,9-19 6334 0 0</inkml:trace>
  <inkml:trace contextRef="#ctx0" brushRef="#br0" timeOffset="4124.027">4615 1294 1216 0 0,'5'1'9135'0'0,"1"12"-4086"0"0,10 56-2340 0 0,-10-45-1618 0 0,93 226 1661 0 0,-82-221-2415 0 0,-1 1 0 0 0,-2 1 0 0 0,-1 0 0 0 0,-1 0 0 0 0,-2 2 0 0 0,-1-1 0 0 0,-2 1 0 0 0,-1 0 0 0 0,-1 1 0 0 0,-2-1 0 0 0,-2 1 0 0 0,-1 15-337 0 0,0-42 29 0 0,-1-1 0 0 0,1 1 0 0 0,-1-1 0 0 0,0 0 0 0 0,-1 0 0 0 0,0 0 0 0 0,0 0 0 0 0,0 0 0 0 0,-1 0 0 0 0,0 0 1 0 0,0 0-1 0 0,0-1 0 0 0,-1 0 0 0 0,1 0 0 0 0,-1 0 0 0 0,-1 0 0 0 0,1 0 0 0 0,-1-1 0 0 0,1 0 0 0 0,-1 0 0 0 0,-1 0 0 0 0,1 0 0 0 0,0-1 0 0 0,-1 0 0 0 0,0 0 0 0 0,1-1 0 0 0,-1 1 0 0 0,0-1 0 0 0,-1-1 0 0 0,1 1 0 0 0,0-1 0 0 0,0 0 0 0 0,-1 0 0 0 0,1-1 0 0 0,0 0 0 0 0,-1 0 0 0 0,1 0 0 0 0,0-1 0 0 0,-1 0 0 0 0,1 0 0 0 0,0-1 0 0 0,0 1 0 0 0,-5-3-29 0 0,1-3-19 0 0,0 1-1 0 0,0-1 1 0 0,1 0 0 0 0,0-1 0 0 0,0 0 0 0 0,1-1 0 0 0,0 1-1 0 0,1-2 1 0 0,0 1 0 0 0,0-1 0 0 0,1 0 0 0 0,0 0 0 0 0,1-1-1 0 0,0 0 1 0 0,1 0 0 0 0,0 0 0 0 0,0 0 0 0 0,2-1-1 0 0,-1 1 1 0 0,1-1 0 0 0,1 0 0 0 0,0 1 0 0 0,1-1 0 0 0,0 0-1 0 0,1 0 1 0 0,0 0 0 0 0,1 1 0 0 0,0-1 0 0 0,1 1 0 0 0,0-1-1 0 0,0 1 1 0 0,2 0 0 0 0,-1 0 0 0 0,2 1 0 0 0,-1-1-1 0 0,1 1 1 0 0,1 0 0 0 0,4-5 19 0 0,10-3 109 0 0,2 0 1 0 0,0 2-1 0 0,1 0 0 0 0,0 2 1 0 0,1 1-1 0 0,1 0 0 0 0,0 2 1 0 0,0 1-1 0 0,1 1 0 0 0,0 2 0 0 0,1 1 1 0 0,0 0-1 0 0,0 2 0 0 0,0 2 1 0 0,1 0-1 0 0,24 3-109 0 0,50-4 1675 0 0,-158-53-19988 0 0,-4 0 8791 0 0,34 32 7582 0 0</inkml:trace>
  <inkml:trace contextRef="#ctx0" brushRef="#br0" timeOffset="4375.949">4744 913 2020 0 0,'9'16'14652'0'0,"-4"-6"-10834"0"0,5 0-6323 0 0,-1 2-11968 0 0,-8-6 12957 0 0,2 0-364 0 0</inkml:trace>
  <inkml:trace contextRef="#ctx0" brushRef="#br0" timeOffset="6625.328">6033 849 1052 0 0,'-3'-54'18504'0'0,"-1"591"-5293"0"0,15-493-23793 0 0,-40-68-7366 0 0,19 24 15343 0 0</inkml:trace>
  <inkml:trace contextRef="#ctx0" brushRef="#br0" timeOffset="7094.251">6085 1766 1088 0 0,'-11'0'6329'0'0,"11"0"-636"0"0,12 4 2224 0 0,-1 3-8603 0 0,-8-4 854 0 0,0 0-1 0 0,0 0 1 0 0,0-1-1 0 0,0 1 1 0 0,0-1-1 0 0,1 0 1 0 0,-1 0-1 0 0,1 0 0 0 0,-1 0 1 0 0,1-1-1 0 0,0 1 1 0 0,0-1-1 0 0,-1 0 1 0 0,1 0-1 0 0,0 0 1 0 0,0-1-1 0 0,0 0 1 0 0,0 1-1 0 0,0-1 1 0 0,0-1-1 0 0,0 1 1 0 0,0 0-1 0 0,0-1 1 0 0,0 0-1 0 0,0 0 1 0 0,0 0-1 0 0,0-1 1 0 0,-1 1-1 0 0,1-1 1 0 0,0 0-1 0 0,2-2-167 0 0,-6 3 115 0 0,-1 1 0 0 0,0-1 0 0 0,0 0 0 0 0,0 1 0 0 0,0-1 0 0 0,0 0 0 0 0,0 1 0 0 0,0-1 0 0 0,0 1 0 0 0,0 0 0 0 0,0-1 0 0 0,-1 1 0 0 0,1 0 0 0 0,0 0 0 0 0,0-1-1 0 0,0 1 1 0 0,0 0 0 0 0,0 0 0 0 0,-1 0 0 0 0,1 0 0 0 0,0 1 0 0 0,0-1 0 0 0,0 0 0 0 0,0 0 0 0 0,0 1 0 0 0,-1-1 0 0 0,1 1 0 0 0,0-1 0 0 0,0 1 0 0 0,0-1 0 0 0,0 1 0 0 0,0 0 0 0 0,1-1 0 0 0,-1 1 0 0 0,0 0 0 0 0,0 0 0 0 0,0 0 0 0 0,0 0 0 0 0,1 0 0 0 0,-1-1 0 0 0,1 1 0 0 0,-1 0 0 0 0,0 1-115 0 0,1-2 46 0 0,-12 7 1517 0 0,0 0-4705 0 0,9-27-11489 0 0,3 17 13328 0 0,0-37-9211 0 0,0 23 8374 0 0</inkml:trace>
  <inkml:trace contextRef="#ctx0" brushRef="#br0" timeOffset="22664.748">5157 1394 208 0 0,'-16'-5'6470'0'0,"17"-1"3093"0"0,-1 6-5914 0 0,5 13 6101 0 0,62 5-7983 0 0,-49-18-1717 0 0,-1 0-1 0 0,1-1 1 0 0,0-1 0 0 0,-1 0-1 0 0,1-2 1 0 0,-1 0 0 0 0,0-1 0 0 0,0-1-1 0 0,0 0 1 0 0,-1-1 0 0 0,0-1 0 0 0,0 0-1 0 0,-1-1 1 0 0,5-5-50 0 0,-17 13-8 0 0,0 1 1 0 0,-1-2-1 0 0,1 1 1 0 0,-1 0-1 0 0,1 0 1 0 0,-1-1-1 0 0,1 1 1 0 0,-1-1-1 0 0,0 0 1 0 0,1 0-1 0 0,-1 0 1 0 0,0 0-1 0 0,0 0 1 0 0,-1 0-1 0 0,1 0 0 0 0,0-1 1 0 0,-1 1-1 0 0,1-1 1 0 0,-1 1-1 0 0,0-1 1 0 0,0 1-1 0 0,0-1 1 0 0,0 0-1 0 0,0 0 1 0 0,-1 1-1 0 0,1-1 1 0 0,-1 0-1 0 0,0 0 1 0 0,0 0-1 0 0,0 0 1 0 0,0 0-1 0 0,0 1 0 0 0,-1-1 1 0 0,1 0-1 0 0,-1 0 1 0 0,0 0-1 0 0,0 1 1 0 0,0-1-1 0 0,0 0 1 0 0,0 1-1 0 0,0-1 1 0 0,-1 1-1 0 0,1-1 1 0 0,-1 1-1 0 0,0 0 1 0 0,0 0-1 0 0,0 0 1 0 0,-1-2 7 0 0,-6 0-41 0 0,0 0 0 0 0,-1 0 1 0 0,1 0-1 0 0,-1 1 0 0 0,0 1 1 0 0,0 0-1 0 0,0 0 0 0 0,0 1 1 0 0,0 0-1 0 0,0 1 0 0 0,0 0 1 0 0,0 0-1 0 0,0 1 0 0 0,-9 2 41 0 0,-92 25 7 0 0,11 44 154 0 0,64-36-123 0 0,30-30-1 0 0,0 0 1 0 0,1 0-1 0 0,0 1 1 0 0,0-1-1 0 0,1 1 1 0 0,-1 0-1 0 0,2 1 1 0 0,-1-1 0 0 0,1 1-1 0 0,0-1 1 0 0,1 1-1 0 0,-1 0 1 0 0,2 0-1 0 0,-1 0 1 0 0,1 0-1 0 0,0 1 1 0 0,1-1 0 0 0,0 0-1 0 0,0 0 1 0 0,1 0-1 0 0,0 1 1 0 0,0-1-1 0 0,1 0 1 0 0,0 0-1 0 0,0-1 1 0 0,1 1-1 0 0,0 0 1 0 0,1-1 0 0 0,-1 1-1 0 0,1-1 1 0 0,1 0-1 0 0,-1-1 1 0 0,1 1-1 0 0,1-1 1 0 0,-1 0-1 0 0,1 0 1 0 0,1 1-38 0 0,7 2-72 0 0,0 0-1 0 0,0-1 1 0 0,1 0-1 0 0,0-2 1 0 0,0 1-1 0 0,1-2 1 0 0,0 0-1 0 0,0-1 1 0 0,0-1-1 0 0,0 0 1 0 0,0-1 0 0 0,1-1-1 0 0,-1 0 1 0 0,1-1-1 0 0,-1-1 1 0 0,1-1-1 0 0,-1 0 1 0 0,1-1-1 0 0,-1-1 1 0 0,0 0 0 0 0,0-2 72 0 0,5 3-2096 0 0,7-3-5600 0 0,12-14-10230 0 0,-31 11 15302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40:08.56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 1201 700 0 0,'-6'10'10165'0'0,"5"-11"-3613"0"0,6-6-5578 0 0,60-98 4151 0 0,-19 27-4472 0 0,-4 0-597 0 0,-4-2-1 0 0,-3-2 1 0 0,-3-1 0 0 0,-5-2-1 0 0,-3-1 1 0 0,-4 0 0 0 0,3-42-56 0 0,-6 49-16 0 0,34-153 20 0 0,-35 373-524 0 0,11 782 759 0 0,-63-320 1066 0 0,27-380-3414 0 0,9-224 1896 0 0,0 1 0 0 0,0-1-1 0 0,0 1 1 0 0,0 0 0 0 0,0-1 0 0 0,0 1 0 0 0,0-1-1 0 0,0 1 1 0 0,1 0 0 0 0,-1-1 0 0 0,0 1 0 0 0,0-1-1 0 0,0 1 1 0 0,1 0 0 0 0,-1-1 0 0 0,0 1-1 0 0,0 0 1 0 0,1-1 0 0 0,-1 1 0 0 0,0 0 0 0 0,1 0-1 0 0,-1-1 1 0 0,0 1 0 0 0,1 0 0 0 0,-1 0-1 0 0,0 0 1 0 0,1-1 0 0 0,-1 1 0 0 0,1 0 0 0 0,-1 0-1 0 0,0 0 1 0 0,1 0 0 0 0,-1 0 0 0 0,1 0 0 0 0,-1 0-1 0 0,0 0 1 0 0,1 0 0 0 0,-1 0 0 0 0,1 0-1 0 0,-1 0 1 0 0,0 0 0 0 0,1 0 0 0 0,-1 0 0 0 0,1 0-1 0 0,-1 1 1 0 0,0-1 0 0 0,1 0 0 0 0,-1 0-1 0 0,0 0 1 0 0,1 1 0 0 0,-1-1 0 0 0,0 0 0 0 0,1 0-1 0 0,-1 1 1 0 0,0-1 213 0 0,14-43-5700 0 0,-7 5 2739 0 0,0-5 575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40:09.94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209 637 980 0 0,'-30'-70'9802'0'0,"47"-61"-4998"0"0,-9 96-3523 0 0,71-263 1404 0 0,-76 292-2667 0 0,-1 0-1 0 0,1 0 0 0 0,0 0 0 0 0,0 0 0 0 0,0 1 0 0 0,1-1 1 0 0,0 1-1 0 0,0 0 0 0 0,0 0 0 0 0,1 1 0 0 0,0-1 1 0 0,-1 1-1 0 0,2 0 0 0 0,-1 0 0 0 0,0 1 0 0 0,1-1 0 0 0,0 1 1 0 0,-1 0-1 0 0,1 1 0 0 0,0 0 0 0 0,1 0 0 0 0,-1 0 0 0 0,0 0 1 0 0,1 1-1 0 0,-1 0 0 0 0,1 1 0 0 0,-1-1 0 0 0,1 1 0 0 0,-1 0 1 0 0,0 1-1 0 0,1 0 0 0 0,-1 0 0 0 0,1 0 0 0 0,-1 1 0 0 0,0-1 1 0 0,0 2-1 0 0,0-1 0 0 0,0 1 0 0 0,0 0 0 0 0,0 0 0 0 0,4 3-16 0 0,2 5 50 0 0,1 0 0 0 0,-2 1 1 0 0,1 1-1 0 0,-2 0 1 0 0,1 0-1 0 0,-2 1 1 0 0,0 0-1 0 0,-1 1 1 0 0,0 0-1 0 0,-1 0 1 0 0,-1 0-1 0 0,0 1 1 0 0,-1 0-1 0 0,-1 1 0 0 0,0-1 1 0 0,-2 0-1 0 0,0 1 1 0 0,0 11-52 0 0,-21 305 550 0 0,17-319-534 0 0,-14 59 23 0 0,-4-1-1 0 0,-3-1 1 0 0,-2-1 0 0 0,-4-1 0 0 0,-3-2 0 0 0,-25 37-39 0 0,49-88-5 0 0,-86 147 35 0 0,-6-5 0 0 0,-81 93-30 0 0,136-204 47 0 0,48-105-626 0 0,3 39 526 0 0,1 1-1 0 0,1 0 1 0 0,0 0-1 0 0,2 1 0 0 0,0 1 1 0 0,0-1-1 0 0,2 2 1 0 0,0-1-1 0 0,1 2 1 0 0,0-1-1 0 0,1 2 1 0 0,1 0-1 0 0,0 1 0 0 0,0 0 1 0 0,2 1 53 0 0,-13 9 6 0 0,1 0 0 0 0,-1 0 0 0 0,0 0 0 0 0,1 1 1 0 0,0-1-1 0 0,-1 1 0 0 0,1 1 0 0 0,0-1 0 0 0,0 1 0 0 0,-1-1 0 0 0,1 1 1 0 0,0 1-1 0 0,0-1 0 0 0,-1 1 0 0 0,1-1 0 0 0,0 1 0 0 0,-1 1 0 0 0,1-1 0 0 0,-1 1 1 0 0,1 0-1 0 0,-1 0 0 0 0,0 0 0 0 0,0 0 0 0 0,1 1 0 0 0,-2-1 0 0 0,1 1 1 0 0,0 0-1 0 0,1 3-6 0 0,96 112 305 0 0,-70-76-234 0 0,-20-26 41 0 0,0-1-1 0 0,0 0 1 0 0,2 0 0 0 0,0-1-1 0 0,0-1 1 0 0,1-1 0 0 0,1 1 0 0 0,0-2-1 0 0,1 0 1 0 0,0-1 0 0 0,0-1-1 0 0,1 0 1 0 0,0-2 0 0 0,1 1-1 0 0,0-2 1 0 0,0-1 0 0 0,17 4-112 0 0,-27-10 121 0 0,-1 1 1 0 0,0-1-1 0 0,1-1 1 0 0,-1 1-1 0 0,0-1 1 0 0,0-1-1 0 0,0 1 1 0 0,0-1-1 0 0,0 0 1 0 0,-1-1-1 0 0,1 0 1 0 0,-1 0-1 0 0,0 0 1 0 0,0-1-1 0 0,-1 0 1 0 0,1 0-1 0 0,-1 0 1 0 0,0-1-1 0 0,0 1 0 0 0,-1-1 1 0 0,0 0-1 0 0,0-1 1 0 0,0 1-1 0 0,-1-1 1 0 0,2-4-122 0 0,3-8 27 0 0,-1 1 1 0 0,0-1-1 0 0,-2 0 0 0 0,0-1 0 0 0,-1 0 1 0 0,-1 1-1 0 0,-1-1 0 0 0,0-20-27 0 0,-6 17-4494 0 0,-12 21-11532 0 0,14 5 13136 0 0,1 3 596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40:10.19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0 828 0 0,'5'14'2608'0'0,"-3"-1"441"0"0,-2-4 259 0 0,-2 0 152 0 0,2-5-772 0 0,0 3-955 0 0,-3-2-737 0 0,3-1-444 0 0,0-2-296 0 0,0 0-264 0 0,5-2-524 0 0,-2 0-756 0 0,2 0-973 0 0,0-4-627 0 0,0 0-296 0 0,0-1-56 0 0,-3-4 335 0 0,6-4 665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40:11.46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1213 964 0 0,'70'-19'9019'0'0,"13"-83"-5196"0"0,-67 78-3027 0 0,6-16-560 0 0,-1-2-1 0 0,-2 0 1 0 0,-2-1 0 0 0,-2 0-1 0 0,-1-2 1 0 0,-3 1 0 0 0,-1-2-1 0 0,-3 1 1 0 0,0-15-236 0 0,12-53 324 0 0,-8 46-139 0 0,-3-1 0 0 0,-2 0 0 0 0,-4 0 0 0 0,-3 0 0 0 0,-3-1 0 0 0,-4-15-185 0 0,7 84 5 0 0,1 0-1 0 0,-1 0 1 0 0,1 0-1 0 0,-1 0 1 0 0,0 0-1 0 0,1 0 1 0 0,-1 0-1 0 0,1 0 1 0 0,-1 0 0 0 0,1 0-1 0 0,-1-1 1 0 0,1 1-1 0 0,-1 0 1 0 0,1 0-1 0 0,-1-1 1 0 0,1 1-1 0 0,0 0 1 0 0,-1 0 0 0 0,1-1-1 0 0,-1 1 1 0 0,1-1-1 0 0,0 1 1 0 0,-1 0-1 0 0,1-1 1 0 0,0 1 0 0 0,-1-1-1 0 0,1 1 1 0 0,0-1-1 0 0,0 1 1 0 0,-1-1-1 0 0,1 1 1 0 0,0-1-1 0 0,0 1 1 0 0,0-1 0 0 0,0 1-1 0 0,0-1 1 0 0,-1 1-1 0 0,1-1-4 0 0,-8 53 65 0 0,38 571 1632 0 0,-12-457-1173 0 0,0-13 1134 0 0,-6 0 1 0 0,-8 128-1659 0 0,-18 80 1237 0 0,13-206-9632 0 0,0-156-3740 0 0,1-20 9379 0 0,3-6 932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40:12.68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668 288 312 0 0,'-45'-86'7850'0'0,"-63"-21"-2417"0"0,-17 41-1877 0 0,116 64-3491 0 0,0 0 0 0 0,0 0 0 0 0,-1 1 1 0 0,1 0-1 0 0,0 1 0 0 0,-1 0 0 0 0,1 0 0 0 0,-1 1 0 0 0,1 0 0 0 0,0 1 0 0 0,0 0 0 0 0,0 0 1 0 0,0 1-1 0 0,0 0 0 0 0,0 1 0 0 0,1 0 0 0 0,-1 0 0 0 0,1 1 0 0 0,0 0 0 0 0,1 0 0 0 0,-4 3-65 0 0,-6 9 88 0 0,0 0-1 0 0,0 2 0 0 0,2 0 0 0 0,0 0 0 0 0,1 1 0 0 0,1 1 1 0 0,1 0-1 0 0,1 1 0 0 0,1 0 0 0 0,1 1 0 0 0,1 0 0 0 0,1 0 1 0 0,1 1-1 0 0,1 0 0 0 0,1 0 0 0 0,1 7-87 0 0,-2 23 133 0 0,2 0 0 0 0,3 0 0 0 0,2 1 0 0 0,2-1 0 0 0,3-1 0 0 0,12 46-133 0 0,0-18 154 0 0,3 0 0 0 0,4-2 0 0 0,3-1 1 0 0,4-1-1 0 0,18 28-154 0 0,-44-89 70 0 0,2 1 0 0 0,-1-2 1 0 0,2 1-1 0 0,0-1 0 0 0,1-1 0 0 0,0 0 1 0 0,1 0-1 0 0,1-1 0 0 0,0-1 0 0 0,1 0 1 0 0,0-1-1 0 0,1 0 0 0 0,0-1 0 0 0,0-1 1 0 0,1 0-1 0 0,1-1 0 0 0,-1-1 0 0 0,1-1 0 0 0,0 0 1 0 0,1-1-1 0 0,-1-1 0 0 0,1-1 0 0 0,1 0-70 0 0,-1-4 56 0 0,0-1-1 0 0,0-1 1 0 0,1 0-1 0 0,-2-2 0 0 0,1 0 1 0 0,0-1-1 0 0,-1 0 1 0 0,0-2-1 0 0,-1 0 0 0 0,1 0 1 0 0,-2-2-1 0 0,1 0 0 0 0,-1-1 1 0 0,-1 0-1 0 0,0-1 1 0 0,6-8-56 0 0,15-16 102 0 0,-2-2 1 0 0,-2 0 0 0 0,-1-3 0 0 0,-2 0 0 0 0,12-26-103 0 0,68-190 411 0 0,-98 218-392 0 0,-2 0 0 0 0,-1-1 0 0 0,-2 0 0 0 0,-2 0 0 0 0,-1-1 0 0 0,-2 1 0 0 0,-2-1 0 0 0,-2 1 0 0 0,-4-13-19 0 0,-4-22-15 0 0,11 56 8 0 0,0-1 1 0 0,-1 1 0 0 0,0 0-1 0 0,-2 0 1 0 0,-1 0 0 0 0,0 1-1 0 0,-1 0 1 0 0,-1 0 0 0 0,0 0-1 0 0,-2 1 1 0 0,0 0-1 0 0,-1 0 1 0 0,0 1 0 0 0,-1 1-1 0 0,-1-1 1 0 0,-1 2 0 0 0,0 0-1 0 0,-1 0 1 0 0,0 2 0 0 0,-7-5 6 0 0,-11-2-171 0 0,-1 1 1 0 0,-1 1 0 0 0,0 2 0 0 0,-1 2 0 0 0,-1 1-1 0 0,0 1 1 0 0,-28-3 170 0 0,-44 12-4346 0 0,5 31-5382 0 0,62 0 3646 0 0,26-11 3716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40:13.67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21 9 884 0 0,'-1'10'684'0'0,"0"-2"7060"0"0,2-8-672 0 0,0-4-3289 0 0,1-4-3991 0 0,0 1-1654 0 0,-9 3-9774 0 0,-3 2 8196 0 0,3 0 1319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40:31.10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486 475 808 0 0,'-64'-34'10954'0'0,"-13"-22"-3416"0"0,74 51-7459 0 0,1 0 0 0 0,-1-1 0 0 0,1 1 0 0 0,0 0 0 0 0,1-1 0 0 0,-1 0 0 0 0,1 1 0 0 0,0-1 0 0 0,1 0 0 0 0,-1 0 0 0 0,1 1 0 0 0,0-1 0 0 0,1 0 0 0 0,-1 0 0 0 0,1 1 0 0 0,0-1 0 0 0,0 0 0 0 0,1 1 0 0 0,0-1 0 0 0,0 1 0 0 0,0 0 0 0 0,1-1 0 0 0,0 1-79 0 0,6-18 180 0 0,2 0 1 0 0,0 0-1 0 0,1 1 0 0 0,2 1 0 0 0,0 0 0 0 0,1 1 0 0 0,1 0 0 0 0,1 2 1 0 0,1 0-1 0 0,8-7-180 0 0,-22 23 14 0 0,-1 0 0 0 0,1 0 0 0 0,0 0 0 0 0,-1 0 0 0 0,1 1 0 0 0,0-1 0 0 0,0 1 0 0 0,0 0 0 0 0,0 0 0 0 0,0 1 0 0 0,0-1 0 0 0,0 1 0 0 0,1 0 0 0 0,-1 0 1 0 0,0 0-1 0 0,0 0 0 0 0,0 1 0 0 0,0 0 0 0 0,0 0 0 0 0,0 0 0 0 0,0 0 0 0 0,0 1 0 0 0,0-1 0 0 0,-1 1 0 0 0,1 0 0 0 0,0 0 0 0 0,-1 0 0 0 0,0 1 0 0 0,1-1 0 0 0,-1 1 0 0 0,0 0 0 0 0,0 0 0 0 0,-1 0 1 0 0,1 0-1 0 0,1 2-14 0 0,67 132 590 0 0,-67-93-462 0 0,-2 0 1 0 0,-2 1-1 0 0,-2-1 1 0 0,-2 0-1 0 0,-1 0 1 0 0,-3 0-1 0 0,-1 0 0 0 0,-3-1 1 0 0,-1-1-1 0 0,-2 0 1 0 0,-2-1-1 0 0,-14 24-128 0 0,-25 79 129 0 0,-9 14 257 0 0,-7-3-1 0 0,-76 117-385 0 0,58-109 481 0 0,62-115-425 0 0,3 1-1 0 0,2 1 1 0 0,3 1-1 0 0,1 1 1 0 0,3 1-1 0 0,2 0 1 0 0,3 1-1 0 0,-4 41-55 0 0,15-39 12 0 0,5-44-81 0 0,8-34-143 0 0,-3-12 67 0 0,2 1 0 0 0,2 1 0 0 0,1 0-1 0 0,1 0 1 0 0,2 2 0 0 0,1 0 0 0 0,1 1-1 0 0,2 1 1 0 0,9-9 145 0 0,-27 34 1 0 0,0 0 0 0 0,0 0-1 0 0,0 0 1 0 0,1 1 0 0 0,-1 0 0 0 0,1 0 0 0 0,0 0-1 0 0,-1 0 1 0 0,1 1 0 0 0,0-1 0 0 0,0 1 0 0 0,0 1 0 0 0,0-1-1 0 0,0 1 1 0 0,0-1 0 0 0,0 2 0 0 0,0-1 0 0 0,0 0-1 0 0,0 1 1 0 0,0 0 0 0 0,0 0 0 0 0,0 1 0 0 0,0-1-1 0 0,0 1 1 0 0,-1 0 0 0 0,1 0 0 0 0,-1 1 0 0 0,1-1-1 0 0,-1 1 1 0 0,0 0 0 0 0,0 0 0 0 0,0 0 0 0 0,-1 1-1 0 0,1-1 1 0 0,-1 1 0 0 0,1 0 0 0 0,-1 0 0 0 0,0 2-1 0 0,1-2 18 0 0,176 139 895 0 0,-171-138-872 0 0,0-1-1 0 0,0 1 1 0 0,1-2 0 0 0,0 1-1 0 0,0-1 1 0 0,0-1-1 0 0,0 0 1 0 0,0 0 0 0 0,1-1-1 0 0,-1 0 1 0 0,1-1-1 0 0,-1 0 1 0 0,0 0 0 0 0,1-1-1 0 0,-1-1 1 0 0,0 0-1 0 0,0 0 1 0 0,0-1 0 0 0,0 0-1 0 0,0-1 1 0 0,0 0-41 0 0,3-3 41 0 0,0 0 1 0 0,0-1-1 0 0,-1 0 0 0 0,0-1 1 0 0,0 0-1 0 0,-1-1 1 0 0,-1 0-1 0 0,1 0 1 0 0,-2-2-1 0 0,1 1 0 0 0,-1-1 1 0 0,-1 0-1 0 0,-1-1 1 0 0,1 0-1 0 0,-2 0 0 0 0,0-1 1 0 0,0 0-1 0 0,-2 0 1 0 0,1 0-1 0 0,-1-6-41 0 0,-3 17-68 0 0,-1 0 0 0 0,0-1 0 0 0,0 1 0 0 0,0 0 0 0 0,0 0 0 0 0,0 0 0 0 0,-1 0 0 0 0,1 0 0 0 0,-1 0 0 0 0,0 1 0 0 0,0-1 0 0 0,0 0 0 0 0,0 0 0 0 0,0 0 0 0 0,-1 1 0 0 0,1-1 0 0 0,-1 1 0 0 0,0-1 0 0 0,0 1 0 0 0,0-1 0 0 0,0 1 0 0 0,0 0 0 0 0,0 0 0 0 0,-1 0 68 0 0,-18-12-3319 0 0,-1 1-3511 0 0,-1 0-5225 0 0,20 11 9510 0 0,3-2 636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40:32.06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796 318 448 0 0,'1'-12'689'0'0,"-1"-1"1"0"0,0 1-1 0 0,-1 0 1 0 0,-1 0-1 0 0,0-1 1 0 0,-1 1-1 0 0,0 0 1 0 0,0 1-1 0 0,-1-1 0 0 0,-1 1 1 0 0,0 0-1 0 0,-1 0 1 0 0,0 0-1 0 0,0 0 1 0 0,-1 1-1 0 0,-1 0 1 0 0,1 1-1 0 0,-2 0 0 0 0,1 0 1 0 0,-1 1-1 0 0,-1 0 1 0 0,1 0-1 0 0,-1 1 1 0 0,-1 0-1 0 0,-5-2-689 0 0,7 4 116 0 0,0 1 0 0 0,-1 0 0 0 0,1 1 0 0 0,-1 0 0 0 0,0 0 0 0 0,0 1 0 0 0,0 0 1 0 0,0 1-1 0 0,0 0 0 0 0,-1 0 0 0 0,1 1 0 0 0,0 1 0 0 0,0 0 0 0 0,0 0 0 0 0,-1 1 0 0 0,1 0 0 0 0,1 1 0 0 0,-1 0 0 0 0,0 0 0 0 0,-2 2-116 0 0,-19 12 289 0 0,1 0 0 0 0,0 3-1 0 0,1 0 1 0 0,1 2 0 0 0,1 0 0 0 0,1 2-1 0 0,1 1 1 0 0,1 2 0 0 0,1 0 0 0 0,2 1-1 0 0,0 1 1 0 0,3 1 0 0 0,0 0 0 0 0,-9 24-289 0 0,15-21 202 0 0,1 0 1 0 0,1 1 0 0 0,2 0-1 0 0,1 1 1 0 0,2 0 0 0 0,2 0 0 0 0,1 0-1 0 0,1 0 1 0 0,2 1 0 0 0,4 18-203 0 0,-1-18 174 0 0,2 0 0 0 0,2 0 0 0 0,1-1 0 0 0,1 0 0 0 0,2-1-1 0 0,8 13-173 0 0,-11-26 54 0 0,1 0-1 0 0,1 0 1 0 0,1-1-1 0 0,1-1 0 0 0,1 0 1 0 0,0-1-1 0 0,2-1 0 0 0,0 0 1 0 0,1-1-1 0 0,0 0 0 0 0,1-2 1 0 0,1 0-1 0 0,0-1 1 0 0,1-1-1 0 0,0-1 0 0 0,1 0 1 0 0,1-2-1 0 0,-1 0 0 0 0,1-2 1 0 0,1 0-1 0 0,-1-2 0 0 0,1 0 1 0 0,0-2-1 0 0,0 0 1 0 0,0-2-1 0 0,3 0-53 0 0,11-8 18 0 0,0-2 1 0 0,0-1-1 0 0,0-2 1 0 0,-2-1-1 0 0,1-2 1 0 0,-2-2-1 0 0,0-1 1 0 0,-1-1-1 0 0,-1-2 1 0 0,-1-2-1 0 0,-1 0 0 0 0,-1-2 1 0 0,-1-1-1 0 0,-1-2 1 0 0,-2 0-1 0 0,-1-2 1 0 0,-1 0-1 0 0,-1-2 1 0 0,0-3-19 0 0,-9 7 33 0 0,-1 0 0 0 0,-2 0 0 0 0,-1-1 1 0 0,-1-1-1 0 0,-1 1 0 0 0,-1-1 0 0 0,-2-1 0 0 0,-2 1 1 0 0,0 0-1 0 0,-2-1 0 0 0,-1 1 0 0 0,-2 0 0 0 0,-1-1 1 0 0,-1 1-1 0 0,-1 1 0 0 0,-2-1 0 0 0,-1 1 1 0 0,-1 0-1 0 0,-2 1 0 0 0,0 1 0 0 0,-2 0 0 0 0,-17-25-33 0 0,10 22-36 0 0,-2 1-1 0 0,-1 1 0 0 0,-1 1 0 0 0,-1 1 0 0 0,-1 2 1 0 0,-1 0-1 0 0,-1 2 0 0 0,-1 1 0 0 0,-6-1 37 0 0,-110-26-5746 0 0,86 47-2602 0 0,4 18-4621 0 0,50-11 10968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40:33.52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642 514 48 0 0,'-75'-53'12433'0'0,"36"-34"-7059"0"0,27-106-3223 0 0,12 183-2060 0 0,-1 0 0 0 0,2 0-1 0 0,-1 0 1 0 0,1 0 0 0 0,1 1 0 0 0,0-1 0 0 0,0 0 0 0 0,1 1 0 0 0,0-1 0 0 0,0 1 0 0 0,1 0-1 0 0,1 0 1 0 0,-1 0 0 0 0,1 1 0 0 0,1 0 0 0 0,0 0 0 0 0,0 0 0 0 0,0 0 0 0 0,1 1-91 0 0,-1 7 60 0 0,-1 0-1 0 0,1 1 1 0 0,-1-1 0 0 0,1 1 0 0 0,-1 0 0 0 0,1 1 0 0 0,-1 0 0 0 0,0-1 0 0 0,0 1 0 0 0,1 1 0 0 0,-1-1 0 0 0,-1 1-1 0 0,1 0 1 0 0,0 0 0 0 0,-1 1 0 0 0,0-1 0 0 0,1 1 0 0 0,-1 0 0 0 0,-1 0 0 0 0,1 0 0 0 0,-1 0 0 0 0,1 1 0 0 0,-1 0 0 0 0,0 0-1 0 0,-1-1 1 0 0,1 1 0 0 0,-1 1 0 0 0,1 2-60 0 0,8 11 100 0 0,-1 0-1 0 0,0 1 0 0 0,-2 0 1 0 0,0 0-1 0 0,-1 1 0 0 0,-1 0 1 0 0,-1 1-1 0 0,-1-1 0 0 0,-1 1 1 0 0,-1-1-1 0 0,-1 5-99 0 0,-15 154 521 0 0,-5-83-275 0 0,-4-2-1 0 0,-5-1 0 0 0,-3-1 0 0 0,-5-1 1 0 0,-3-2-1 0 0,-5-2 0 0 0,-25 36-245 0 0,-238 439 1240 0 0,151-352-660 0 0,156-211-582 0 0,1-1 1 0 0,-1 1-1 0 0,0 0 1 0 0,0-1-1 0 0,0 1 1 0 0,1-1-1 0 0,-1 1 1 0 0,0-1-1 0 0,0 1 1 0 0,0-1-1 0 0,0 1 1 0 0,0-1 0 0 0,0 1-1 0 0,0-1 1 0 0,0 1-1 0 0,0-1 1 0 0,0 1-1 0 0,0-1 1 0 0,0 1-1 0 0,-1 0 1 0 0,1-1-1 0 0,0 1 1 0 0,0-1-1 0 0,0 1 1 0 0,-1-1-1 0 0,1 1 1 0 0,0 0-1 0 0,-1-1 1 0 0,1 1 0 0 0,0-1-1 0 0,-1 1 1 0 0,1 0-1 0 0,0-1 1 0 0,-1 1-1 0 0,1 0 1 0 0,0 0-1 0 0,-1-1 1 0 0,1 1-1 0 0,-1 0 1 0 0,1 0-1 0 0,-1 0 1 0 0,1-1-1 0 0,-1 1 1 0 0,1 0 0 0 0,-1 0-1 0 0,1 0 1 0 0,-1 0-1 0 0,1 0 1 0 0,0 0-1 0 0,-1 0 1 0 0,1 0-1 0 0,-1 0 1 0 0,1 0-1 0 0,-1 0 1 0 0,1 1-1 0 0,-1-1 1 0 0,1 0-1 0 0,-1 0 1 0 0,1 0-1 0 0,-1 1 1 0 0,1-1 0 0 0,-1 0 1 0 0,8-45-292 0 0,-1 27 225 0 0,0 1 1 0 0,2-1-1 0 0,0 1 1 0 0,1 1-1 0 0,1 0 1 0 0,1 0-1 0 0,0 1 1 0 0,0 0-1 0 0,2 1 1 0 0,0 0-1 0 0,0 1 1 0 0,2 0-1 0 0,-1 2 1 0 0,1-1-1 0 0,1 2 1 0 0,15-8 66 0 0,-22 17 0 0 0,0 0 0 0 0,1 1 0 0 0,-1 0 0 0 0,0 1 0 0 0,0-1 0 0 0,1 2 1 0 0,-1 0-1 0 0,0 0 0 0 0,0 0 0 0 0,-1 1 0 0 0,1 1 0 0 0,0-1 0 0 0,-1 1 0 0 0,0 1 0 0 0,0 0 1 0 0,0 0-1 0 0,-1 0 0 0 0,1 1 0 0 0,-1 0 0 0 0,-1 0 0 0 0,1 1 0 0 0,-1 0 0 0 0,0 0 0 0 0,-1 1 1 0 0,5 7-1 0 0,32 26 42 0 0,-13-14 98 0 0,2-2 1 0 0,1-2-1 0 0,1 0 0 0 0,1-3 1 0 0,1 0-1 0 0,13 3-140 0 0,-34-16 112 0 0,1-1 0 0 0,-1-1 0 0 0,1 0 0 0 0,1-1 0 0 0,-1 0 0 0 0,1-2 0 0 0,-1 0 0 0 0,1 0 1 0 0,0-1-1 0 0,0-1 0 0 0,-1-1 0 0 0,1-1 0 0 0,0 0 0 0 0,-1 0 0 0 0,1-2 0 0 0,-1 0 0 0 0,4-2-112 0 0,-9 2 81 0 0,0-1 0 0 0,0 0 0 0 0,0-1 0 0 0,0 0 0 0 0,-1 0 0 0 0,0-1 0 0 0,0 0 0 0 0,-1-1 1 0 0,0 1-1 0 0,0-2 0 0 0,-1 1 0 0 0,0-1 0 0 0,-1 0 0 0 0,1-1 0 0 0,-2 0 0 0 0,0 0 0 0 0,0 0 0 0 0,0 0 0 0 0,-1-1 0 0 0,-1 0 0 0 0,0 1 0 0 0,0-1 0 0 0,-1-1 0 0 0,-1 1 0 0 0,0-6-81 0 0,-9-134-2718 0 0,-34 9-9947 0 0,26 92-1413 0 0,16 39 11967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46.456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23 501 828 0 0,'-23'-10'7087'0'0,"28"-36"-4686"0"0,60-75 1161 0 0,71-32-71 0 0,-114 135-3332 0 0,1 0 1 0 0,1 2 0 0 0,1 0 0 0 0,0 2 0 0 0,1 1 0 0 0,1 1 0 0 0,0 1-1 0 0,0 1 1 0 0,1 2 0 0 0,21-4-160 0 0,-10 4 55 0 0,0 2 1 0 0,0 2-1 0 0,0 1 0 0 0,0 2 0 0 0,0 1 1 0 0,1 3-1 0 0,28 5-55 0 0,-55-6 9 0 0,0 1 1 0 0,0 1-1 0 0,-1-1 1 0 0,1 2-1 0 0,-1 0 1 0 0,0 1-1 0 0,0 0 1 0 0,-1 0-1 0 0,0 1 1 0 0,0 1-1 0 0,0 0 1 0 0,-1 0-1 0 0,0 1 1 0 0,-1 1-1 0 0,0-1 1 0 0,0 1-1 0 0,-1 1 1 0 0,-1 0-1 0 0,0 0 1 0 0,0 0-1 0 0,-1 1 1 0 0,0 0-1 0 0,-1 0 1 0 0,2 8-10 0 0,1 15-2 0 0,-2 0 1 0 0,-1 0 0 0 0,-2 0-1 0 0,-1 0 1 0 0,-2 1 0 0 0,-2-1-1 0 0,-1 0 1 0 0,-1 0-1 0 0,-2 0 1 0 0,-2 0 0 0 0,-1-1-1 0 0,-1 0 1 0 0,-2-1-1 0 0,-2 0 1 0 0,-2 1 1 0 0,11-20 0 0 0,-1-1 0 0 0,0 0 0 0 0,0 0 0 0 0,-1-1 0 0 0,-1 1 0 0 0,0-2 0 0 0,-1 1 1 0 0,0-1-1 0 0,-1-1 0 0 0,0 0 0 0 0,-1 0 0 0 0,0-1 0 0 0,0 0 0 0 0,-5 2 0 0 0,4-18-12 0 0,33-15 15 0 0,0 11-20 0 0,1 1 0 0 0,0 1 0 0 0,1 1 0 0 0,0 1-1 0 0,0 1 1 0 0,0 1 0 0 0,1 1 0 0 0,0 1 0 0 0,0 1 0 0 0,0 1 0 0 0,0 2-1 0 0,0 0 1 0 0,-1 1 0 0 0,1 1 0 0 0,0 2 0 0 0,-1 0 0 0 0,8 4 17 0 0,4 2 46 0 0,0 2 1 0 0,0 1 0 0 0,-2 2-1 0 0,0 1 1 0 0,0 1-1 0 0,-2 2 1 0 0,-1 1 0 0 0,0 2-1 0 0,-2 1 1 0 0,0 1-1 0 0,-2 1 1 0 0,-1 2 0 0 0,-1 0-1 0 0,-1 2 1 0 0,-2 0-1 0 0,-1 1 1 0 0,-1 2 0 0 0,-2 0-1 0 0,5 15-46 0 0,0-12 6 0 0,-2 0-1 0 0,-1 2 1 0 0,-2 0-1 0 0,-2 1 1 0 0,-1 1-1 0 0,-2 0 1 0 0,-2 0-1 0 0,-2 1 1 0 0,-1 1-1 0 0,-3-1 1 0 0,-1 1 0 0 0,-2 0-1 0 0,-1-1 1 0 0,-3 1-1 0 0,-1 0 1 0 0,-3-1-1 0 0,-3 10-5 0 0,-6-6-8 0 0,-3 0-1 0 0,-2-2 1 0 0,-1 0-1 0 0,-2-1 1 0 0,-2-1 0 0 0,-2-2-1 0 0,-2 0 1 0 0,-1-2-1 0 0,-2-2 1 0 0,-1-1-1 0 0,-2-1 1 0 0,-16 10 8 0 0,-4-11 3 0 0,-1-2 1 0 0,-2-2 0 0 0,-1-3-1 0 0,-1-3 1 0 0,0-3-1 0 0,-2-2 1 0 0,0-2-1 0 0,-1-4 1 0 0,0-3 0 0 0,-31 0-4 0 0,71-5-16 0 0,-25 7-117 0 0,0-2 0 0 0,0-3 0 0 0,-1-1 1 0 0,1-3-1 0 0,-1-2 0 0 0,0-2 0 0 0,1-2 0 0 0,0-3 1 0 0,0-1-1 0 0,0-3 0 0 0,-7-4 133 0 0,-2-20-2777 0 0,49 27 1648 0 0,0 0 0 0 0,1 0 0 0 0,0 0 0 0 0,0-1 0 0 0,1 0 0 0 0,0-1 0 0 0,1 1 0 0 0,0-1-1 0 0,1-1 1 0 0,0 1 0 0 0,-2-9 1129 0 0,-2-15-2134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40:34.83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867 180 360 0 0,'-5'-10'868'0'0,"0"1"-1"0"0,0 0 1 0 0,-1 0-1 0 0,0 0 1 0 0,-1 1-1 0 0,0 0 1 0 0,0 1 0 0 0,-1-1-1 0 0,1 1 1 0 0,-2 1-1 0 0,1-1 1 0 0,-1 1-1 0 0,0 1 1 0 0,0 0-1 0 0,-1 0 1 0 0,1 1 0 0 0,-2 0-868 0 0,1 0 218 0 0,0 1 0 0 0,-1 1 1 0 0,1 0-1 0 0,-1 0 1 0 0,0 1-1 0 0,1 1 0 0 0,-1 0 1 0 0,0 0-1 0 0,1 1 1 0 0,-1 0-1 0 0,0 1 0 0 0,1 0 1 0 0,-1 1-1 0 0,1 0 1 0 0,0 0-1 0 0,-7 4-218 0 0,-21 16 215 0 0,0 0-1 0 0,2 3 1 0 0,0 1-1 0 0,2 1 1 0 0,1 2-1 0 0,1 2 1 0 0,2 1 0 0 0,1 1-1 0 0,2 1 1 0 0,2 1-1 0 0,1 2 1 0 0,1 0-1 0 0,2 2 1 0 0,3 0-1 0 0,0 1 1 0 0,-9 38-215 0 0,13-32 237 0 0,2-1 0 0 0,2 1 0 0 0,2 1 0 0 0,2 0 0 0 0,2 0 0 0 0,2 0 0 0 0,3 1 0 0 0,1-1 0 0 0,3 0 0 0 0,3 5-237 0 0,4 25 360 0 0,3 0-1 0 0,4-2 0 0 0,3 0 1 0 0,19 39-360 0 0,-32-92 62 0 0,1-1 1 0 0,2-1 0 0 0,0 1-1 0 0,1-2 1 0 0,1 0 0 0 0,1 0-1 0 0,0-1 1 0 0,2-1-1 0 0,0-1 1 0 0,1-1 0 0 0,1 0-1 0 0,0-1 1 0 0,1-1 0 0 0,1-1-1 0 0,0 0 1 0 0,19 7-63 0 0,-18-13 31 0 0,-1 0 0 0 0,2-1 0 0 0,-1-1 1 0 0,0-1-1 0 0,1-2 0 0 0,0 0 0 0 0,-1-1 0 0 0,1-1 1 0 0,0-1-1 0 0,0-1 0 0 0,-1-1 0 0 0,1-1 0 0 0,-1-1 1 0 0,0-1-1 0 0,0-1 0 0 0,4-3-31 0 0,25-11 50 0 0,-1-2-1 0 0,0-2 1 0 0,-3-2-1 0 0,0-2 1 0 0,-1-2 0 0 0,6-9-50 0 0,-13 8 22 0 0,-2-1 0 0 0,-1-2 0 0 0,-2-1 0 0 0,-2-2 0 0 0,-1-1 0 0 0,-2-2 0 0 0,-2 0 0 0 0,-1-2 0 0 0,-3-1 0 0 0,-1-1 0 0 0,-3-1 0 0 0,-1-1 0 0 0,-3 0 0 0 0,-1-1 0 0 0,-3-1 0 0 0,4-35-22 0 0,-12 25 82 0 0,-3 1 1 0 0,-2-1 0 0 0,-2 1 0 0 0,-3-1 0 0 0,-10-35-83 0 0,11 70 28 0 0,0 1 1 0 0,-2 0-1 0 0,0 0 1 0 0,-2 1-1 0 0,0 0 1 0 0,-2 1 0 0 0,0 0-1 0 0,-1 0 1 0 0,-1 2-1 0 0,-1 0 1 0 0,-1 0-1 0 0,0 2 1 0 0,-2 0 0 0 0,0 1-1 0 0,0 0 1 0 0,-2 2-1 0 0,0 0 1 0 0,-14-7-29 0 0,-29-14-176 0 0,-2 2 0 0 0,-1 4 0 0 0,-1 2 0 0 0,-2 3 0 0 0,-44-8 176 0 0,-135-7-5545 0 0,124 57-2084 0 0,21 45-4796 0 0,85-41 10329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40:35.71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8 263 944 0 0,'-3'-25'5128'0'0,"-1"-1"4682"0"0,8 30-6778 0 0,12 17-2008 0 0,4 39 17 0 0,-4 1 1 0 0,-2 1-1 0 0,-2 0 1 0 0,2 60-1042 0 0,26 127 610 0 0,-40-246-633 0 0,1-4 42 0 0,0 0 1 0 0,-1 1-1 0 0,1-1 0 0 0,0 0 1 0 0,-1 1-1 0 0,1-1 0 0 0,0 0 1 0 0,0 1-1 0 0,0-1 1 0 0,0 1-1 0 0,0 0 0 0 0,-1-1 1 0 0,1 1-1 0 0,0 0 0 0 0,0-1 1 0 0,0 1-1 0 0,0 0 0 0 0,0 0 1 0 0,0 0-1 0 0,0 0 0 0 0,0 0 1 0 0,0 0-1 0 0,0 0 1 0 0,0 0-1 0 0,0 0 0 0 0,0 1 1 0 0,0-1-1 0 0,0 0 0 0 0,0 0 1 0 0,0 1-1 0 0,0-1 0 0 0,0 1 1 0 0,-1-1-1 0 0,1 1 0 0 0,0-1 1 0 0,0 1-1 0 0,0 0 0 0 0,-1-1 1 0 0,1 1-1 0 0,0 0 1 0 0,-1 0-1 0 0,1-1 0 0 0,-1 1 1 0 0,1 0-1 0 0,0 0 0 0 0,-1 0 1 0 0,0 0-1 0 0,1 0 0 0 0,-1-1 1 0 0,0 1-1 0 0,1 0 0 0 0,-1 0 1 0 0,0 0-1 0 0,0 0 1 0 0,0 0-1 0 0,0 0 0 0 0,0 0 1 0 0,0 0-1 0 0,0 0 0 0 0,0 0 1 0 0,0 0-1 0 0,-1 0 0 0 0,1 1-19 0 0,22-44 111 0 0,-1-2-1 0 0,-2 0 0 0 0,-2 0 0 0 0,-3-2 0 0 0,-1 0 1 0 0,0-11-111 0 0,1 2 18 0 0,78-270 0 0 0,-87 314-207 0 0,1-1 0 0 0,1 1 0 0 0,0 0-1 0 0,0 1 1 0 0,1 0 0 0 0,0 0-1 0 0,1 0 1 0 0,0 1 0 0 0,1 1 0 0 0,0 0-1 0 0,0 0 1 0 0,8-4 189 0 0,90-31-7087 0 0,-109 43 6883 0 0,1 1 0 0 0,-1-1 0 0 0,1 0 1 0 0,-1 1-1 0 0,1-1 0 0 0,-1 1 0 0 0,1-1 1 0 0,0 0-1 0 0,-1 1 0 0 0,1-1 1 0 0,0 1-1 0 0,-1-1 0 0 0,1 1 0 0 0,0 0 1 0 0,-1-1-1 0 0,1 1 0 0 0,0-1 0 0 0,0 1 1 0 0,0-1-1 0 0,0 1 0 0 0,0 0 0 0 0,0-1 1 0 0,0 1-1 0 0,0-1 0 0 0,0 1 0 0 0,0 0 1 0 0,0-1-1 0 0,0 1 0 0 0,0-1 1 0 0,0 1-1 0 0,0 0 0 0 0,1-1 0 0 0,-1 1 1 0 0,0-1-1 0 0,0 1 0 0 0,1-1 0 0 0,-1 1 1 0 0,0-1-1 0 0,1 1 0 0 0,-1-1 0 0 0,1 1 1 0 0,-1-1-1 0 0,0 0 0 0 0,1 1 1 0 0,-1-1-1 0 0,1 0 0 0 0,-1 1 0 0 0,1-1 1 0 0,-1 0-1 0 0,1 1 0 0 0,0-1 0 0 0,-1 0 1 0 0,1 0-1 0 0,-1 0 0 0 0,1 0 0 0 0,-1 1 1 0 0,1-1-1 0 0,0 0 0 0 0,-1 0 1 0 0,1 0-1 0 0,-1 0 0 0 0,1 0 0 0 0,0-1 1 0 0,-1 1-1 0 0,1 0 0 0 0,-1 0 0 0 0,1 0 1 0 0,0-1 203 0 0,-10 16-2152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40:35.99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61 1592 0 0,'16'-4'3666'0'0,"0"-10"12162"0"0,-6 1-13545 0 0,-1 5-2539 0 0,9-10-4433 0 0,-26 15-9721 0 0,1 3 11848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2:06.697"/>
    </inkml:context>
    <inkml:brush xml:id="br0">
      <inkml:brushProperty name="width" value="0.05" units="cm"/>
      <inkml:brushProperty name="height" value="0.05" units="cm"/>
      <inkml:brushProperty name="color" value="#BC5A00"/>
    </inkml:brush>
  </inkml:definitions>
  <inkml:trace contextRef="#ctx0" brushRef="#br0">38 1034 864 0 0,'-31'20'11865'0'0,"25"-24"-5314"0"0,19-10-6135 0 0,28-115 2795 0 0,88-495-2740 0 0,-129 509-189 0 0,-1 115-269 0 0,-1 0 1 0 0,0 0 0 0 0,0 0 0 0 0,1 0 0 0 0,-1 0-1 0 0,0 1 1 0 0,0-1 0 0 0,1 0 0 0 0,-1 1 0 0 0,0 0 0 0 0,1-1-1 0 0,-1 1 1 0 0,0 0 0 0 0,1 0 0 0 0,-1 0 0 0 0,1 0 0 0 0,0 0-1 0 0,-1 0 1 0 0,1 0 0 0 0,0 1 0 0 0,-1-1 0 0 0,1 0-1 0 0,0 1 1 0 0,0-1 0 0 0,0 1 0 0 0,0-1 0 0 0,1 1 0 0 0,-1-1-1 0 0,0 1 1 0 0,1 0 0 0 0,-1-1 0 0 0,1 1 0 0 0,-1 0 0 0 0,1 0-1 0 0,0-1 1 0 0,0 1 0 0 0,-1 0 0 0 0,2 1-14 0 0,-6 15 27 0 0,1 0 1 0 0,1 0-1 0 0,1 1 1 0 0,1-1-1 0 0,0 1 0 0 0,2-1 1 0 0,0 1-1 0 0,1-1 1 0 0,0 1-1 0 0,2-1 1 0 0,0 0-1 0 0,2 3-27 0 0,4 31 146 0 0,-2-5-76 0 0,7 24 554 0 0,-4 1 1 0 0,-3 0-1 0 0,-3 0 0 0 0,-3 1 0 0 0,-7 50-624 0 0,-28 142-703 0 0,26-282-13320 0 0,-2-65 3706 0 0,9 49 8169 0 0</inkml:trace>
  <inkml:trace contextRef="#ctx0" brushRef="#br0" timeOffset="1078.336">471 350 908 0 0,'-61'-42'10025'0'0,"68"-36"-4566"0"0,-1 63-5194 0 0,0 0 1 0 0,1 0-1 0 0,1 1 0 0 0,0 0 1 0 0,1 0-1 0 0,0 1 0 0 0,1 0 0 0 0,1 1 1 0 0,0 0-1 0 0,0 1 0 0 0,2 0 0 0 0,-1 1 1 0 0,1 0-1 0 0,0 1 0 0 0,1 0 1 0 0,3 0-266 0 0,-14 8 24 0 0,0 0 1 0 0,0 1-1 0 0,0 0 1 0 0,0-1-1 0 0,1 1 1 0 0,-1 1-1 0 0,0-1 1 0 0,0 0-1 0 0,0 1 1 0 0,0-1-1 0 0,0 1 1 0 0,0 0-1 0 0,0 0 1 0 0,0 0-1 0 0,0 1 1 0 0,-1-1-1 0 0,1 0 1 0 0,0 1-1 0 0,-1 0 1 0 0,1 0-1 0 0,-1 0 1 0 0,0 0-1 0 0,1 0 1 0 0,-1 0-1 0 0,0 1 1 0 0,0-1-1 0 0,-1 1 1 0 0,1-1-1 0 0,0 1 1 0 0,-1 0-1 0 0,0-1 1 0 0,1 1-1 0 0,-1 0 1 0 0,0 1-25 0 0,27 104 363 0 0,-29-64-304 0 0,-3 0 0 0 0,-1-1 0 0 0,-2 0 0 0 0,-2 0 0 0 0,-2 0 0 0 0,-1-1 0 0 0,-3 0 0 0 0,-17 34-59 0 0,25-59 34 0 0,13-22 329 0 0,1-4-310 0 0,-1 1 0 0 0,1-1-1 0 0,1 1 1 0 0,-1 1 0 0 0,1 0-1 0 0,1 0 1 0 0,-1 0 0 0 0,1 1 0 0 0,1 0-1 0 0,-1 1 1 0 0,1 0 0 0 0,-1 0 0 0 0,1 1-1 0 0,1 1 1 0 0,-1 0 0 0 0,0 0-1 0 0,1 1 1 0 0,0 0 0 0 0,-1 1 0 0 0,1 0-1 0 0,0 0 1 0 0,0 1 0 0 0,0 1 0 0 0,-1 0-1 0 0,1 0 1 0 0,0 1 0 0 0,-1 1-1 0 0,1 0 1 0 0,-1 0 0 0 0,0 1 0 0 0,0 0-1 0 0,0 1 1 0 0,-1 0 0 0 0,1 0 0 0 0,-1 1-1 0 0,2 2-52 0 0,1 6 56 0 0,-1 1 0 0 0,-1 0 0 0 0,-1 1-1 0 0,0 0 1 0 0,-1 0 0 0 0,-1 0 0 0 0,0 1 0 0 0,-1 1-1 0 0,-1-1 1 0 0,-1 1 0 0 0,0-1 0 0 0,-1 1 0 0 0,-1 0-1 0 0,-1 1 1 0 0,-1-1 0 0 0,0 0 0 0 0,-1 0-1 0 0,-1 0 1 0 0,-1 0 0 0 0,0 0 0 0 0,-2-1 0 0 0,0 1-1 0 0,0-1 1 0 0,-2 0 0 0 0,0 0 0 0 0,-1-1 0 0 0,-1 0-1 0 0,-2 2-55 0 0,-79 88 362 0 0,75-96-263 0 0,0 0 0 0 0,-1-1-1 0 0,0 0 1 0 0,-1-2 0 0 0,0 0-1 0 0,0 0 1 0 0,-1-2 0 0 0,0 0-1 0 0,1-1 1 0 0,-7 0-99 0 0,-7-1 102 0 0,0 0 0 0 0,0-2 0 0 0,0-2 0 0 0,0-1 0 0 0,0-1 0 0 0,0-1 0 0 0,1-2 0 0 0,0-1 0 0 0,0-2 0 0 0,-11-4-102 0 0,0-13-1037 0 0,40 25 871 0 0,0 0 0 0 0,0 0 0 0 0,0-1 0 0 0,1 1 0 0 0,-1 0-1 0 0,0-1 1 0 0,1 1 0 0 0,-1-1 0 0 0,1 1 0 0 0,-1-1 0 0 0,1 1 0 0 0,0-1 0 0 0,0 1 0 0 0,-1-1 0 0 0,1 1 0 0 0,0-1 0 0 0,0 1 0 0 0,1-1 0 0 0,-1 1 0 0 0,0-1 0 0 0,0 1 0 0 0,1-1 0 0 0,-1 1 0 0 0,1-1 0 0 0,-1 1 0 0 0,1-1 0 0 0,0 1 0 0 0,-1 0-1 0 0,1-1 1 0 0,0 1 0 0 0,0 0 0 0 0,0 0 0 0 0,0-1 0 0 0,0 1 0 0 0,0 0 0 0 0,1 0 0 0 0,-1 0 0 0 0,0 0 0 0 0,0 1 0 0 0,1-1 0 0 0,-1 0 0 0 0,1 0 0 0 0,0 1 166 0 0,153-102-17871 0 0,-126 86 16040 0 0</inkml:trace>
  <inkml:trace contextRef="#ctx0" brushRef="#br0" timeOffset="1531.609">1287 637 884 0 0,'-20'14'11458'0'0,"39"-13"-6092"0"0,38-9-2817 0 0,204-41-204 0 0,-286 41-16366 0 0,-17-2 7356 0 0,25 4 5085 0 0</inkml:trace>
  <inkml:trace contextRef="#ctx0" brushRef="#br0" timeOffset="1875.394">1372 433 116 0 0,'-3'18'6988'0'0,"41"70"1829"0"0,6 24-5123 0 0,-22 178 115 0 0,-22-244-4020 0 0,-24-92-16105 0 0,23 22 13429 0 0,-1-4 469 0 0</inkml:trace>
  <inkml:trace contextRef="#ctx0" brushRef="#br0" timeOffset="2265.854">1770 154 956 0 0,'-3'-10'10488'0'0,"10"0"-4842"0"0,16-6-3160 0 0,33-10-2375 0 0,-55 26 166 0 0,211-81 313 0 0,-194 74-1472 0 0,-19 3-6924 0 0,-19 6-350 0 0,4 1 6651 0 0,1 1-220 0 0</inkml:trace>
  <inkml:trace contextRef="#ctx0" brushRef="#br0" timeOffset="3113.564">1780 188 880 0 0,'-8'97'6482'0'0,"20"52"-1088"0"0,-1-30-1767 0 0,-4 92-908 0 0,16-295-2495 0 0,42-45-42 0 0,-62 125-163 0 0,0 1 0 0 0,0 0 0 0 0,0 0 0 0 0,0 0 0 0 0,1 0 0 0 0,-1 0 0 0 0,1 1 0 0 0,-1-1 0 0 0,1 1 0 0 0,0 0 0 0 0,0 0 0 0 0,0 1 1 0 0,1-1-1 0 0,-1 1 0 0 0,0 0 0 0 0,0 0 0 0 0,1 0 0 0 0,-1 1 0 0 0,1-1 0 0 0,-1 1 0 0 0,0 0 0 0 0,1 0 0 0 0,-1 1 0 0 0,1-1 0 0 0,-1 1 0 0 0,0 0 0 0 0,1 0 0 0 0,-1 1 0 0 0,0-1 0 0 0,0 1 1 0 0,1 1-21 0 0,12 7 84 0 0,-2 2-1 0 0,1 0 0 0 0,-1 1 0 0 0,-1 0 0 0 0,0 2 0 0 0,-1-1 0 0 0,-1 2 0 0 0,0-1 0 0 0,-1 2 0 0 0,-1-1 0 0 0,-1 1 0 0 0,0 1 0 0 0,-1 0 0 0 0,-1 0 0 0 0,0 1 0 0 0,-2 0 1 0 0,0 0-1 0 0,-1 0 0 0 0,-1 0 0 0 0,-1 1 0 0 0,0-1 0 0 0,-2 1 0 0 0,0 0 0 0 0,-1-1 0 0 0,-1 1 0 0 0,-4 13-82 0 0,6-20 11 0 0,-1 1-1 0 0,-1 0 1 0 0,-1-1 0 0 0,0 1 0 0 0,0-1-1 0 0,-1 0 1 0 0,-1 0 0 0 0,0-1 0 0 0,-1 1-1 0 0,-1-1 1 0 0,0 0 0 0 0,0-1-1 0 0,-1 1 1 0 0,0-2 0 0 0,-1 1 0 0 0,0-1-1 0 0,-1 0 1 0 0,0-1 0 0 0,-1 0 0 0 0,0-1-1 0 0,0 0 1 0 0,0-1 0 0 0,-12 6-11 0 0,-1-5 120 0 0,-1-1 0 0 0,0-1 0 0 0,0-1 0 0 0,0-1 0 0 0,-1-2 0 0 0,1 0 0 0 0,-1-2 0 0 0,0 0 0 0 0,1-2 0 0 0,-1-1 0 0 0,1-1 0 0 0,0-1 0 0 0,0-1 1 0 0,-1-2-121 0 0,19 5-104 0 0,0 0 1 0 0,0-1 0 0 0,0 0 0 0 0,0 0-1 0 0,1 0 1 0 0,-1-1 0 0 0,1 0 0 0 0,0 0-1 0 0,1-1 1 0 0,-1 1 0 0 0,1-1 0 0 0,0-1 0 0 0,1 1-1 0 0,-1-1 1 0 0,1 1 0 0 0,1-1 0 0 0,-1 0-1 0 0,-1-6 104 0 0,47-48-15913 0 0,-17 45 11445 0 0,-6 6 2692 0 0</inkml:trace>
  <inkml:trace contextRef="#ctx0" brushRef="#br0" timeOffset="3660.566">2510 504 280 0 0,'2'1'12854'0'0,"18"-3"-6172"0"0,156-24-2364 0 0,-43 6-4911 0 0,-150 25-9724 0 0,-29 12 2317 0 0,32-12 5762 0 0,-5 1 232 0 0</inkml:trace>
  <inkml:trace contextRef="#ctx0" brushRef="#br0" timeOffset="4003.991">2443 820 464 0 0,'51'47'13740'0'0,"75"-47"-7924"0"0,-98-3-5156 0 0,209-50 2777 0 0,-231 55-10462 0 0,-35 15-3010 0 0,15-9 6304 0 0,2-2 1557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2:12.827"/>
    </inkml:context>
    <inkml:brush xml:id="br0">
      <inkml:brushProperty name="width" value="0.05" units="cm"/>
      <inkml:brushProperty name="height" value="0.05" units="cm"/>
      <inkml:brushProperty name="color" value="#BC5A00"/>
    </inkml:brush>
  </inkml:definitions>
  <inkml:trace contextRef="#ctx0" brushRef="#br0">6 1090 84 0 0,'-1'15'1670'0'0,"-4"-1"6237"0"0,5-15-3955 0 0,11-16-1148 0 0,19-41-2387 0 0,-2-1 0 0 0,-3-2 0 0 0,-3 0 0 0 0,-2-1 0 0 0,-3-1 0 0 0,-3-1 0 0 0,-2 0 0 0 0,-3-1 0 0 0,-3-17-417 0 0,-11-131-19 0 0,1 200 424 0 0,2 35-215 0 0,4 37 137 0 0,54 194 2198 0 0,11 69 1124 0 0,-49-102-5898 0 0,-36-283-12273 0 0,4 23 8992 0 0,8 14 2894 0 0,1-3 606 0 0</inkml:trace>
  <inkml:trace contextRef="#ctx0" brushRef="#br0" timeOffset="781.202">553 380 1208 0 0,'-18'-87'11643'0'0,"63"9"-6386"0"0,-41 73-5163 0 0,1 1-1 0 0,-1 0 1 0 0,1 0-1 0 0,0 0 1 0 0,-1 0 0 0 0,2 1-1 0 0,-1 0 1 0 0,0 0-1 0 0,1 0 1 0 0,-1 1-1 0 0,1 0 1 0 0,0 0-1 0 0,0 0 1 0 0,0 1-1 0 0,0 0 1 0 0,0 0-1 0 0,0 0 1 0 0,0 1-1 0 0,0 0 1 0 0,0 0 0 0 0,0 0-1 0 0,0 1 1 0 0,0 0-1 0 0,0 0 1 0 0,0 1-1 0 0,0-1 1 0 0,0 1-1 0 0,-1 1 1 0 0,1-1-1 0 0,-1 1 1 0 0,1 0-1 0 0,-1 0 1 0 0,4 4-94 0 0,3 1 108 0 0,-1 0 0 0 0,-1 1 0 0 0,0 0 0 0 0,0 1 0 0 0,-1 0 0 0 0,0 1-1 0 0,0-1 1 0 0,-2 2 0 0 0,1-1 0 0 0,-1 1 0 0 0,-1 0 0 0 0,0 1 0 0 0,-1 0 0 0 0,3 11-108 0 0,-1 5 14 0 0,-2 1-1 0 0,-1 1 1 0 0,-1-1-1 0 0,-2 0 1 0 0,-1 1-1 0 0,-2-1 1 0 0,-1 0 0 0 0,-1 1-1 0 0,-1-1 1 0 0,-2-1-1 0 0,-1 1 1 0 0,-1-1-1 0 0,-1-1 1 0 0,-2 0 0 0 0,-1 0-1 0 0,-1-1 1 0 0,-2-1-1 0 0,0 0 1 0 0,-2-2-1 0 0,0 0 1 0 0,-2 0 0 0 0,-1-2-1 0 0,-13 12-13 0 0,30-30-13 0 0,0 0 0 0 0,-1-1 0 0 0,1 1 0 0 0,-1-1 0 0 0,1 0-1 0 0,-1 0 1 0 0,0 0 0 0 0,0-1 0 0 0,0 1 0 0 0,-1-1 0 0 0,1-1 0 0 0,0 1 0 0 0,-1-1-1 0 0,0 0 1 0 0,1 0 0 0 0,-1 0 0 0 0,1-1 0 0 0,-1 0 0 0 0,0 0 0 0 0,1 0 0 0 0,-1-1 0 0 0,0 0-1 0 0,1 0 1 0 0,-1 0 0 0 0,1-1 0 0 0,0 0 0 0 0,-1 0 0 0 0,1 0 0 0 0,0-1 0 0 0,0 0-1 0 0,0 0 1 0 0,1 0 0 0 0,-1 0 0 0 0,1-1 0 0 0,0 1 0 0 0,-1-1 0 0 0,2 0 0 0 0,-1-1 0 0 0,0 1-1 0 0,1-1 1 0 0,0 1 0 0 0,0-1 0 0 0,0 0 0 0 0,1 0 0 0 0,0-1 0 0 0,0 1 0 0 0,0 0-1 0 0,0-1 1 0 0,1 1 0 0 0,0-1 0 0 0,0 1 0 0 0,0-1 13 0 0,1 3 3 0 0,0-1 0 0 0,-1 1 1 0 0,1-1-1 0 0,1 1 0 0 0,-1-1 0 0 0,0 1 1 0 0,1-1-1 0 0,-1 1 0 0 0,1 0 0 0 0,0-1 0 0 0,1 1 1 0 0,-1 0-1 0 0,0 0 0 0 0,1 0 0 0 0,-1 0 1 0 0,1 0-1 0 0,0 0 0 0 0,0 0 0 0 0,1 0 0 0 0,-1 1 1 0 0,0-1-1 0 0,1 1 0 0 0,-1 0 0 0 0,1 0 1 0 0,0 0-1 0 0,0 0 0 0 0,0 0 0 0 0,0 0 1 0 0,0 1-1 0 0,0-1 0 0 0,1 1 0 0 0,-1 0 0 0 0,0 0 1 0 0,1 0-1 0 0,-1 1 0 0 0,0-1 0 0 0,1 1 1 0 0,-1 0-1 0 0,1 0 0 0 0,-1 0 0 0 0,1 0-3 0 0,142 30 1295 0 0,94 110 712 0 0,-240-140-1926 0 0,21 9-2057 0 0,-13-39-16182 0 0,-10 19 15555 0 0,-1 0 501 0 0</inkml:trace>
  <inkml:trace contextRef="#ctx0" brushRef="#br0" timeOffset="1218.8">1122 649 980 0 0,'27'47'12596'0'0,"15"-24"-6117"0"0,123-31-4184 0 0,-116 0-1002 0 0,-42 8-2294 0 0,7-1 1439 0 0,-6 0-3146 0 0,-3 1-3403 0 0,-3-1-4972 0 0,-4-3 8861 0 0</inkml:trace>
  <inkml:trace contextRef="#ctx0" brushRef="#br0" timeOffset="2280.707">2030 35 728 0 0,'-2'-3'550'0'0,"0"0"0"0"0,0 0 0 0 0,-1 1 0 0 0,1-1 0 0 0,-1 1 0 0 0,0 0 0 0 0,1 0 0 0 0,-1 0 0 0 0,0 0-1 0 0,0 0 1 0 0,0 1 0 0 0,-1-1 0 0 0,1 1 0 0 0,0 0 0 0 0,-1 0 0 0 0,1 0 0 0 0,0 0 0 0 0,-1 1 0 0 0,1-1 0 0 0,-1 1 0 0 0,1 0 0 0 0,-3 0-550 0 0,-64 36 5131 0 0,-32 101-3283 0 0,83-107-1635 0 0,1 2 0 0 0,2 0 0 0 0,1 1 0 0 0,2 1-1 0 0,0 0 1 0 0,3 1 0 0 0,1 0 0 0 0,1 0 0 0 0,3 1 0 0 0,0 0-1 0 0,2 0 1 0 0,2 0 0 0 0,2 1 0 0 0,1-1 0 0 0,1 0-1 0 0,2 0 1 0 0,8 27-213 0 0,-11-52 30 0 0,0 1-1 0 0,1-1 1 0 0,0-1 0 0 0,0 1-1 0 0,1 0 1 0 0,1-1-1 0 0,0 0 1 0 0,0 0 0 0 0,1 0-1 0 0,0-1 1 0 0,1 0 0 0 0,0 0-1 0 0,0 0 1 0 0,1-1-1 0 0,0 0 1 0 0,0-1 0 0 0,1 0-1 0 0,0 0 1 0 0,0 0-1 0 0,1-2 1 0 0,0 1 0 0 0,0-1-1 0 0,0 0 1 0 0,0-1 0 0 0,1 0-1 0 0,0-1 1 0 0,0 0-1 0 0,0-1 1 0 0,0 0 0 0 0,0-1-1 0 0,0 0 1 0 0,1-1-1 0 0,-1 0 1 0 0,0-1 0 0 0,0 0-1 0 0,4-1-29 0 0,-2-2-12 0 0,1-1-1 0 0,-2-1 1 0 0,1 0-1 0 0,0 0 1 0 0,-1-1 0 0 0,-1-1-1 0 0,1 0 1 0 0,-1-1-1 0 0,0 0 1 0 0,-1 0-1 0 0,0-1 1 0 0,-1-1-1 0 0,0 0 1 0 0,0 0 0 0 0,-1 0-1 0 0,-1-1 1 0 0,0-1-1 0 0,-1 1 1 0 0,0-1-1 0 0,-1 0 1 0 0,1-3 12 0 0,-5 11 2 0 0,-1 1 0 0 0,1-1 0 0 0,-1 0 1 0 0,0 1-1 0 0,0-1 0 0 0,-1 0 0 0 0,1 0 0 0 0,-1 1 0 0 0,0-1 1 0 0,0 1-1 0 0,-1-1 0 0 0,1 1 0 0 0,-1-1 0 0 0,0 1 1 0 0,0 0-1 0 0,-1 0 0 0 0,1 0 0 0 0,-1 0 0 0 0,0 0 0 0 0,0 1 1 0 0,0-1-1 0 0,0 1 0 0 0,-1 0 0 0 0,1 0 0 0 0,-1 0 0 0 0,0 0 1 0 0,0 1-1 0 0,0-1 0 0 0,-1 0-2 0 0,-131-45 129 0 0,116 47-111 0 0,0 0-1 0 0,-1 1 1 0 0,1 1 0 0 0,0 1-1 0 0,0 1 1 0 0,0 0 0 0 0,0 2-1 0 0,0 0 1 0 0,1 2 0 0 0,0 0 0 0 0,0 1-1 0 0,0 0 1 0 0,1 2 0 0 0,1 0-1 0 0,-6 5-17 0 0,-63 44-760 0 0,88-61-2217 0 0,59-48-15938 0 0,-45 41 17237 0 0</inkml:trace>
  <inkml:trace contextRef="#ctx0" brushRef="#br0" timeOffset="2792.458">2359 411 336 0 0,'2'28'16700'0'0,"16"-24"-14026"0"0,-13-3-3070 0 0,158 10 5074 0 0,-118-7-4655 0 0,-16-3-3033 0 0,-29-1 1939 0 0,-12-2-7484 0 0,-17 0 2628 0 0,8 6 2148 0 0,9 0 2366 0 0</inkml:trace>
  <inkml:trace contextRef="#ctx0" brushRef="#br0" timeOffset="3120.508">2327 625 920 0 0,'22'27'11977'0'0,"48"-17"-5292"0"0,98-38-2784 0 0,-119 17-8758 0 0,-46 10 2543 0 0,-5 5-9218 0 0,-2-1 10492 0 0,-5 1-1328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2:18.599"/>
    </inkml:context>
    <inkml:brush xml:id="br0">
      <inkml:brushProperty name="width" value="0.05" units="cm"/>
      <inkml:brushProperty name="height" value="0.05" units="cm"/>
      <inkml:brushProperty name="color" value="#BC5A00"/>
    </inkml:brush>
  </inkml:definitions>
  <inkml:trace contextRef="#ctx0" brushRef="#br0">23 860 880 0 0,'-22'41'16048'0'0,"22"-40"-15138"0"0,13-33 1529 0 0,56-141-1236 0 0,-37 101-1197 0 0,-3-1 1 0 0,-4-1-1 0 0,-2-1 1 0 0,5-47-7 0 0,8-159 23 0 0,-36 282-19 0 0,1-1 0 0 0,-1 1 0 0 0,1-1 0 0 0,-1 0 0 0 0,1 0 0 0 0,-1 1 1 0 0,1-1-1 0 0,-1 0 0 0 0,1 0 0 0 0,-1 0 0 0 0,1 1 0 0 0,-1-1 0 0 0,1 0 0 0 0,-1 0 0 0 0,1 0 0 0 0,-1 0 0 0 0,1 0 0 0 0,-1 0 0 0 0,1 0 0 0 0,0 0 0 0 0,-1 0 0 0 0,1 0 0 0 0,-1 0 0 0 0,1-1 0 0 0,-1 1 0 0 0,1 0 0 0 0,-1 0 0 0 0,1 0 0 0 0,-1-1 0 0 0,1 1 0 0 0,-1 0 0 0 0,1-1 0 0 0,-1 1-4 0 0,10 65 239 0 0,0 395 5570 0 0,-23-272-5035 0 0,11-176-4073 0 0,-3-23-18217 0 0,7 6 19187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2:21.691"/>
    </inkml:context>
    <inkml:brush xml:id="br0">
      <inkml:brushProperty name="width" value="0.05" units="cm"/>
      <inkml:brushProperty name="height" value="0.05" units="cm"/>
      <inkml:brushProperty name="color" value="#BC5A00"/>
    </inkml:brush>
  </inkml:definitions>
  <inkml:trace contextRef="#ctx0" brushRef="#br0">7 24 648 0 0,'-6'-5'7484'0'0,"6"3"1991"0"0,24 5-7136 0 0,234-8 6738 0 0,-183-10-10968 0 0,-105 39-11814 0 0,-23 10 3180 0 0,38-25 8675 0 0</inkml:trace>
  <inkml:trace contextRef="#ctx0" brushRef="#br0" timeOffset="297.042">37 236 656 0 0,'5'32'10966'0'0,"32"-22"-5634"0"0,57-21-2033 0 0,-79 8-2357 0 0,129-28 3636 0 0,-88 5-7692 0 0,-64 14-12428 0 0,-1 11 12207 0 0,-1 1 1001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2:19.348"/>
    </inkml:context>
    <inkml:brush xml:id="br0">
      <inkml:brushProperty name="width" value="0.05" units="cm"/>
      <inkml:brushProperty name="height" value="0.05" units="cm"/>
      <inkml:brushProperty name="color" value="#BC5A00"/>
    </inkml:brush>
  </inkml:definitions>
  <inkml:trace contextRef="#ctx0" brushRef="#br0">0 940 248 0 0,'21'10'10218'0'0,"-3"-28"-5817"0"0,10-45-2860 0 0,-23 49-687 0 0,33-94-368 0 0,-5-2 1 0 0,-4-2 0 0 0,2-46-487 0 0,-21 108 38 0 0,0-152 465 0 0,-10 201-496 0 0,0 1 9 0 0,7 54 532 0 0,28 586 6429 0 0,-50-396-5067 0 0,47-296-16694 0 0,11-28 2737 0 0,-29 56 10217 0 0</inkml:trace>
  <inkml:trace contextRef="#ctx0" brushRef="#br0" timeOffset="390.828">495 606 532 0 0,'-11'13'9969'0'0,"30"-6"-4869"0"0,33-2-1922 0 0,-7-8-2335 0 0,0-1 1 0 0,0-3-1 0 0,-1-1 1 0 0,0-3-1 0 0,27-9-843 0 0,-57 15-138 0 0,20-5-539 0 0,-21-2-3186 0 0,-18 1-3956 0 0,-16-9 1619 0 0,17 17 4711 0 0,-7-8-485 0 0</inkml:trace>
  <inkml:trace contextRef="#ctx0" brushRef="#br0" timeOffset="796.966">695 223 1088 0 0,'9'18'8115'0'0,"2"22"-3937"0"0,-7-21-2380 0 0,12 32 413 0 0,-7-30-1745 0 0,-2 0 0 0 0,0 1 0 0 0,-2 0 0 0 0,0 0 0 0 0,-2 0 0 0 0,0 1 0 0 0,-2-1 0 0 0,0 1-1 0 0,-1 0 1 0 0,-2-1 0 0 0,-2 18-466 0 0,-51 132-510 0 0,51-194-9718 0 0,19-27 1727 0 0,-8 27 6401 0 0</inkml:trace>
  <inkml:trace contextRef="#ctx0" brushRef="#br0" timeOffset="1888.375">1128 16 144 0 0,'-16'-16'16781'0'0,"19"35"-14984"0"0,7 38-664 0 0,-4 1 0 0 0,-1-1 0 0 0,-4 1 0 0 0,-1 0 0 0 0,-4 0 0 0 0,-6 29-1133 0 0,10-82 47 0 0,-4 16 165 0 0,1 0 0 0 0,1 0-1 0 0,1 0 1 0 0,0 0 0 0 0,2 0 0 0 0,1 0 0 0 0,0 0 0 0 0,1 0 0 0 0,2-1 0 0 0,0 1-1 0 0,1-1 1 0 0,6 13-212 0 0,-10-31 13 0 0,0 1 0 0 0,0-1 0 0 0,0 1 0 0 0,1-1 0 0 0,-1 0 0 0 0,1 0 0 0 0,-1 0-1 0 0,1 0 1 0 0,0-1 0 0 0,0 1 0 0 0,0-1 0 0 0,0 1 0 0 0,0-1 0 0 0,0 0 0 0 0,0 0 0 0 0,0 0 0 0 0,0-1-1 0 0,0 1 1 0 0,1-1 0 0 0,-1 0 0 0 0,0 0 0 0 0,0 0 0 0 0,1 0 0 0 0,-1 0 0 0 0,0-1 0 0 0,0 0 0 0 0,0 1-1 0 0,1-1 1 0 0,-1 0 0 0 0,0-1 0 0 0,0 1 0 0 0,0 0 0 0 0,-1-1 0 0 0,1 0 0 0 0,0 1 0 0 0,0-1 0 0 0,0-1-13 0 0,97-81-66 0 0,-91 73 40 0 0,-1-1 0 0 0,0 1 0 0 0,0-2 0 0 0,-2 1 0 0 0,1-1 0 0 0,-2 0-1 0 0,0 0 1 0 0,0 0 0 0 0,-1-1 0 0 0,-1 1 0 0 0,0-1 0 0 0,-1 0 0 0 0,0 0 0 0 0,-1-1 0 0 0,-1 1-1 0 0,0 0 1 0 0,-1 0 0 0 0,-1-5 26 0 0,-21-1 123 0 0,8 60-14 0 0,68 516 3130 0 0,-44-460-3896 0 0,18-150-10392 0 0,5-53-5150 0 0,-24 83 13870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2:28.747"/>
    </inkml:context>
    <inkml:brush xml:id="br0">
      <inkml:brushProperty name="width" value="0.05" units="cm"/>
      <inkml:brushProperty name="height" value="0.05" units="cm"/>
      <inkml:brushProperty name="color" value="#BC5A00"/>
    </inkml:brush>
  </inkml:definitions>
  <inkml:trace contextRef="#ctx0" brushRef="#br0">51 76 196 0 0,'-1'-1'244'0'0,"1"0"-1"0"0,-1 1 1 0 0,1-1 0 0 0,-1 0-1 0 0,0 1 1 0 0,1-1-1 0 0,-1 1 1 0 0,0-1 0 0 0,0 1-1 0 0,0-1 1 0 0,1 1 0 0 0,-1-1-1 0 0,0 1 1 0 0,0 0 0 0 0,0-1-1 0 0,0 1 1 0 0,0 0 0 0 0,1 0-1 0 0,-1 0 1 0 0,0 0-1 0 0,0 0 1 0 0,0 0 0 0 0,0 0-1 0 0,0 0 1 0 0,0 0 0 0 0,0 0-1 0 0,0 0 1 0 0,1 0 0 0 0,-1 1-1 0 0,0-1 1 0 0,0 0-1 0 0,0 1 1 0 0,0-1 0 0 0,1 1-1 0 0,-1-1 1 0 0,0 1 0 0 0,0-1-1 0 0,1 1 1 0 0,-1-1 0 0 0,0 1-1 0 0,1 0 1 0 0,-1-1-1 0 0,1 1 1 0 0,-1 0 0 0 0,0 0-1 0 0,1-1 1 0 0,0 1 0 0 0,-1 0-1 0 0,1 0 1 0 0,0 0 0 0 0,-1 0-1 0 0,1 0 1 0 0,0-1 0 0 0,0 1-1 0 0,0 1-243 0 0,18 48 4724 0 0,139 109-2040 0 0,-131-138-2559 0 0,0 1-1 0 0,-2 1 0 0 0,-1 1 1 0 0,-1 1-1 0 0,-2 1 0 0 0,0 1 1 0 0,1 5-125 0 0,-11-15 15 0 0,-1 1 0 0 0,-1 0 1 0 0,-1 1-1 0 0,-1 0 1 0 0,0 0-1 0 0,-1 0 0 0 0,-1 1 1 0 0,-1-1-1 0 0,0 16-15 0 0,-3-28 4 0 0,1-1 1 0 0,-2 1-1 0 0,1-1 1 0 0,-1 1-1 0 0,0-1 0 0 0,0 1 1 0 0,-1-1-1 0 0,1 0 1 0 0,-1 1-1 0 0,-1-1 0 0 0,1 0 1 0 0,-1 0-1 0 0,-1-1 1 0 0,1 1-1 0 0,-1-1 0 0 0,1 1 1 0 0,-2-1-1 0 0,1 0 1 0 0,0-1-1 0 0,-1 1 0 0 0,0-1 1 0 0,0 0-1 0 0,0 0 1 0 0,-1 0-1 0 0,1-1 0 0 0,-1 0 1 0 0,0 0-1 0 0,0 0 1 0 0,0-1-1 0 0,0 0 0 0 0,-3 1-4 0 0,-6-3 21 0 0,-1 0 0 0 0,1-1-1 0 0,-1-1 1 0 0,1 0 0 0 0,0-1-1 0 0,0 0 1 0 0,0-2 0 0 0,0 1-1 0 0,1-2 1 0 0,-1 0 0 0 0,2-1-1 0 0,-1 0 1 0 0,1-1 0 0 0,0-1-1 0 0,0 0 1 0 0,1 0 0 0 0,-6-7-21 0 0,14 13 4 0 0,0 0 0 0 0,0 0 1 0 0,0-1-1 0 0,1 1 0 0 0,-1-1 0 0 0,1 1 1 0 0,0-1-1 0 0,0 0 0 0 0,0 0 0 0 0,1 0 1 0 0,-1-1-1 0 0,1 1 0 0 0,0-1 0 0 0,0 1 1 0 0,1-1-1 0 0,-1 0 0 0 0,1 0 0 0 0,0 1 1 0 0,1-1-1 0 0,-1 0 0 0 0,1 0 1 0 0,0 0-1 0 0,0 0 0 0 0,0 0 0 0 0,1 0 1 0 0,-1 0-1 0 0,1 0 0 0 0,1 1 0 0 0,-1-1 1 0 0,1 0-1 0 0,-1 1 0 0 0,1-1 0 0 0,1 1 1 0 0,-1-1-1 0 0,1 1 0 0 0,-1 0 0 0 0,1 0 1 0 0,3-3-5 0 0,20-29-22 0 0,1 1 0 0 0,2 1 1 0 0,1 1-1 0 0,1 2 0 0 0,21-15 22 0 0,14-15-53 0 0,-17 16 23 0 0,84-106-107 0 0,-131 149 158 0 0,-1-1-1 0 0,0 0 0 0 0,1 0 1 0 0,-1 0-1 0 0,0 0 1 0 0,0 0-1 0 0,-1 0 1 0 0,1 0-1 0 0,-1-1 1 0 0,1 1-1 0 0,-1 0 0 0 0,0 0 1 0 0,0 0-1 0 0,-1 0 1 0 0,1-1-1 0 0,-1 1 1 0 0,1 0-1 0 0,-1 0 1 0 0,0 0-1 0 0,0 0 0 0 0,0 0 1 0 0,-1 0-1 0 0,1 0 1 0 0,-1 1-1 0 0,1-1 1 0 0,-1 0-1 0 0,0 1 1 0 0,0-1-1 0 0,0 1 1 0 0,0 0-1 0 0,-1-1 0 0 0,1 1 1 0 0,-1 0-1 0 0,1 1 1 0 0,-1-1-1 0 0,0 0 1 0 0,0 1-1 0 0,0-1 1 0 0,1 1-1 0 0,-1 0 0 0 0,0 0 1 0 0,-1 0-1 0 0,1 0 1 0 0,0 1-1 0 0,0-1 1 0 0,-1 1-21 0 0,-152-5 326 0 0,126 13-318 0 0,1 1 0 0 0,0 1 0 0 0,0 2 0 0 0,1 0 0 0 0,0 2 0 0 0,2 2 1 0 0,-25 17-9 0 0,39-11-3305 0 0,63 15-13355 0 0,-48-36 16221 0 0,14 6-1615 0 0</inkml:trace>
  <inkml:trace contextRef="#ctx0" brushRef="#br0" timeOffset="515.483">657 379 600 0 0,'-12'0'2977'0'0,"-1"2"5667"0"0,14 1-1212 0 0,13-1-6786 0 0,77 13 2500 0 0,50 3-3118 0 0,-124-23-2992 0 0,-42-12-12069 0 0,1 21 11142 0 0,12 0 2470 0 0</inkml:trace>
  <inkml:trace contextRef="#ctx0" brushRef="#br0" timeOffset="827.878">548 655 252 0 0,'9'18'8593'0'0,"15"-8"-3631"0"0,61-7-182 0 0,-82-3-4572 0 0,84-7 1526 0 0,56-2-2709 0 0,-148 11-9739 0 0,-14-1 4964 0 0,9-1 3716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2:26.832"/>
    </inkml:context>
    <inkml:brush xml:id="br0">
      <inkml:brushProperty name="width" value="0.05" units="cm"/>
      <inkml:brushProperty name="height" value="0.05" units="cm"/>
      <inkml:brushProperty name="color" value="#BC5A00"/>
    </inkml:brush>
  </inkml:definitions>
  <inkml:trace contextRef="#ctx0" brushRef="#br0">502 232 280 0 0,'-29'-122'16908'0'0,"22"113"-16760"0"0,0 0 0 0 0,0 1 0 0 0,-1 0 0 0 0,0 0 0 0 0,0 0 0 0 0,-1 1 0 0 0,0 1 0 0 0,0 0 0 0 0,0 0 0 0 0,-1 0 0 0 0,0 2 0 0 0,0-1 0 0 0,0 1 1 0 0,-1 0-1 0 0,0 1 0 0 0,1 0 0 0 0,-1 1 0 0 0,0 1 0 0 0,0-1 0 0 0,0 2 0 0 0,0-1 0 0 0,-1 1 0 0 0,1 1 0 0 0,-3 1-148 0 0,1 0 80 0 0,1 2 0 0 0,-1-1-1 0 0,1 2 1 0 0,1-1 0 0 0,-1 2-1 0 0,1-1 1 0 0,-1 2 0 0 0,2-1-1 0 0,-1 2 1 0 0,1-1 0 0 0,0 1-1 0 0,1 1 1 0 0,-1 0 0 0 0,2 0-1 0 0,-1 1 1 0 0,1 0 0 0 0,1 0-1 0 0,0 1 1 0 0,1 0 0 0 0,0 0-1 0 0,0 1 1 0 0,1 0 0 0 0,1 0-1 0 0,-2 4-79 0 0,8-5 121 0 0,0-1 0 0 0,0 1-1 0 0,1 0 1 0 0,0-1 0 0 0,1 1-1 0 0,0-1 1 0 0,0 0-1 0 0,1-1 1 0 0,1 1 0 0 0,-1-1-1 0 0,2 0 1 0 0,-1 0 0 0 0,1-1-1 0 0,1 0 1 0 0,-1 0 0 0 0,1 0-1 0 0,1-1 1 0 0,-1 0-1 0 0,1-1 1 0 0,0 0 0 0 0,1-1-1 0 0,0 0 1 0 0,-1 0 0 0 0,2-1-1 0 0,-1 0 1 0 0,0 0-1 0 0,1-2 1 0 0,-1 1 0 0 0,5-1-121 0 0,5 4 23 0 0,-2-3 98 0 0,0 0 1 0 0,-1 0-1 0 0,0 2 1 0 0,1 0-1 0 0,-2 1 1 0 0,1 1-1 0 0,-1 0 1 0 0,0 1-1 0 0,0 1 1 0 0,-1 1-1 0 0,0 0 1 0 0,-1 1-1 0 0,0 0 0 0 0,-1 1 1 0 0,0 1-1 0 0,-1 0 1 0 0,0 0-1 0 0,-1 2 1 0 0,-1-1-1 0 0,0 1 1 0 0,-1 1-1 0 0,1 3-121 0 0,-9-7 6 0 0,-1-1-1 0 0,-1 1 1 0 0,0 0-1 0 0,0-1 1 0 0,-1 1-1 0 0,-1-1 1 0 0,0 0-1 0 0,0 1 1 0 0,-1-1-1 0 0,0-1 1 0 0,-1 1-1 0 0,-1-1 1 0 0,1 1-1 0 0,-2-1 0 0 0,1-1 1 0 0,-1 0-1 0 0,-1 0 1 0 0,0 0-1 0 0,0-1 1 0 0,-1 0-1 0 0,0 0 1 0 0,0-1-1 0 0,0 0 1 0 0,-1-1-1 0 0,0 0 1 0 0,-1-1-1 0 0,1 0 1 0 0,-1 0-1 0 0,0-1 1 0 0,0 0-1 0 0,0-1 1 0 0,-1-1-1 0 0,1 0 1 0 0,-1 0-1 0 0,0-1 1 0 0,1-1-1 0 0,-1 0 0 0 0,0 0 1 0 0,1-1-1 0 0,-1 0 1 0 0,1-1-1 0 0,-1-1 1 0 0,1 0-1 0 0,0 0 1 0 0,0-1-1 0 0,-9-5-5 0 0,14 7-2 0 0,0 0 0 0 0,0 0-1 0 0,0 0 1 0 0,0-1 0 0 0,0 0-1 0 0,1 0 1 0 0,0 0 0 0 0,0-1 0 0 0,-1 0-1 0 0,2 0 1 0 0,-1 0 0 0 0,1-1-1 0 0,-1 0 1 0 0,1 1 0 0 0,0-1-1 0 0,1-1 1 0 0,-1 1 0 0 0,1 0-1 0 0,0-1 1 0 0,1 0 0 0 0,-1 0-1 0 0,1 0 1 0 0,0 0 0 0 0,1 0-1 0 0,-1 0 1 0 0,1 0 0 0 0,1 0 0 0 0,-1-1-1 0 0,1 1 1 0 0,0 0 0 0 0,0-1-1 0 0,1 1 1 0 0,-1 0 0 0 0,2-1-1 0 0,-1 1 1 0 0,1 0 2 0 0,9-13-1 0 0,1 1-1 0 0,1 1 1 0 0,1 0 0 0 0,0 1-1 0 0,1 0 1 0 0,1 1 0 0 0,0 1-1 0 0,1 0 1 0 0,1 2 0 0 0,0 0-1 0 0,6-3 2 0 0,62-47-8 0 0,-39 25-17 0 0,-2-2 1 0 0,-1-1-1 0 0,-2-3 1 0 0,-2-1-1 0 0,-2-2 1 0 0,0-6 24 0 0,2-41 72 0 0,-40 91-66 0 0,1 0 0 0 0,-1 0 0 0 0,0-1 1 0 0,0 1-1 0 0,0 0 0 0 0,-1 0 0 0 0,1 0 0 0 0,0-1 0 0 0,-1 1 0 0 0,0 0 0 0 0,1 0 0 0 0,-1 0 1 0 0,0 0-1 0 0,0 0 0 0 0,0 0 0 0 0,0 0 0 0 0,0 0 0 0 0,-1 1 0 0 0,1-1 0 0 0,-1 0 0 0 0,1 1 0 0 0,-1-1 1 0 0,1 1-1 0 0,-1-1 0 0 0,0 1 0 0 0,0 0 0 0 0,0 0 0 0 0,0-1 0 0 0,0 2 0 0 0,0-1 0 0 0,0 0 1 0 0,0 0-1 0 0,0 1 0 0 0,0-1 0 0 0,0 1 0 0 0,0-1 0 0 0,-1 1 0 0 0,1 0 0 0 0,0 0 0 0 0,0 0 1 0 0,0 0-1 0 0,-1 0-6 0 0,-24-1-33 0 0,0 2 1 0 0,1 0 0 0 0,-1 2-1 0 0,0 1 1 0 0,1 0 0 0 0,0 3-1 0 0,0 0 1 0 0,0 1 0 0 0,1 2-1 0 0,0 0 1 0 0,1 2 0 0 0,0 0-1 0 0,1 2 1 0 0,-8 6 32 0 0,29-18-259 0 0,1-1 0 0 0,-1 0-1 0 0,0 0 1 0 0,0 1 0 0 0,0-1 0 0 0,1 1 0 0 0,-1 0-1 0 0,1-1 1 0 0,-1 1 0 0 0,1 0 0 0 0,0 0 0 0 0,0 0 0 0 0,0 0-1 0 0,0 0 1 0 0,0 0 0 0 0,0 0 0 0 0,0 0 0 0 0,1 0-1 0 0,-1 1 1 0 0,1-1 0 0 0,0 0 0 0 0,-1 0 0 0 0,1 1 0 0 0,0-1-1 0 0,0 0 1 0 0,1 0 0 0 0,-1 1 0 0 0,0-1 0 0 0,1 0-1 0 0,-1 0 1 0 0,1 0 0 0 0,0 1 0 0 0,0-1 0 0 0,-1 0-1 0 0,2 0 1 0 0,-1 0 0 0 0,0 0 0 0 0,0 0 0 0 0,1-1 0 0 0,-1 1-1 0 0,0 0 1 0 0,2 1 259 0 0,83 46-12872 0 0,-43-39 9378 0 0,-19-5 2156 0 0</inkml:trace>
  <inkml:trace contextRef="#ctx0" brushRef="#br0" timeOffset="470.719">905 399 580 0 0,'-19'42'16362'0'0,"55"-26"-12811"0"0,103-24 95 0 0,-50-16-5378 0 0,-96 3-10716 0 0,-21 0 4784 0 0,16 14 5837 0 0</inkml:trace>
  <inkml:trace contextRef="#ctx0" brushRef="#br0" timeOffset="798.884">937 227 1132 0 0,'-1'21'8328'0'0,"25"21"-3463"0"0,-15-27-3186 0 0,27 124 2594 0 0,-34 4-3492 0 0,-2-80-1238 0 0,9-65-9690 0 0,7-24 4371 0 0,-9 14 4028 0 0,5-3-170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47.734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 0 940 0 0,'-2'34'5611'0'0,"5"34"-2162"0"0,38 94 2091 0 0,25 118-1985 0 0,92 728-2169 0 0,-145-936-1366 0 0,34 159 532 0 0,-11 2-1 0 0,-9 1 1 0 0,-6 171-552 0 0,-46 8-1325 0 0,28-435-7618 0 0,2-8 4065 0 0,1-10 755 0 0,-2 12 2084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2:34.626"/>
    </inkml:context>
    <inkml:brush xml:id="br0">
      <inkml:brushProperty name="width" value="0.05" units="cm"/>
      <inkml:brushProperty name="height" value="0.05" units="cm"/>
      <inkml:brushProperty name="color" value="#BC5A00"/>
    </inkml:brush>
  </inkml:definitions>
  <inkml:trace contextRef="#ctx0" brushRef="#br0">2 923 372 0 0,'-2'3'2489'0'0,"10"-3"12344"0"0,-4-4-13757 0 0,94-231 796 0 0,-79 183-1784 0 0,-3 0 1 0 0,-3-1-1 0 0,-1 0 1 0 0,-3-1-1 0 0,-2 0 0 0 0,-3 0 1 0 0,-2-1-1 0 0,-2 1 1 0 0,-3-1-1 0 0,-4-14-88 0 0,-1 43-33 0 0,2 44 127 0 0,44 325 2693 0 0,-1-47 634 0 0,-28-105-3235 0 0,-9-191-368 0 0,1 0 0 0 0,-1 0 1 0 0,0 0-1 0 0,0-1 1 0 0,1 1-1 0 0,-1 0 1 0 0,0 0-1 0 0,1 0 0 0 0,-1 0 1 0 0,0 0-1 0 0,1 0 1 0 0,-1 0-1 0 0,0 0 1 0 0,1 0-1 0 0,-1 0 0 0 0,0 0 1 0 0,1 0-1 0 0,-1 0 1 0 0,0 0-1 0 0,1 0 1 0 0,-1 0-1 0 0,0 0 0 0 0,1 1 1 0 0,-1-1-1 0 0,0 0 1 0 0,0 0-1 0 0,1 0 1 0 0,-1 0-1 0 0,0 1 0 0 0,1-1 1 0 0,-1 0-1 0 0,0 0 1 0 0,0 1-1 0 0,0-1 1 0 0,1 0-1 0 0,-1 0 0 0 0,0 1 1 0 0,0-1-1 0 0,0 0 1 0 0,0 1-1 0 0,1-1 182 0 0,12-33-6240 0 0,12-70-5136 0 0,-18 73 9400 0 0</inkml:trace>
  <inkml:trace contextRef="#ctx0" brushRef="#br0" timeOffset="390.281">537 186 480 0 0,'8'-27'13648'0'0,"14"2"-7354"0"0,73-33-5329 0 0,-74 47 765 0 0,69-33-775 0 0,-27 24-3451 0 0,-103 55-13313 0 0,25-27 13461 0 0,1 0 345 0 0</inkml:trace>
  <inkml:trace contextRef="#ctx0" brushRef="#br0" timeOffset="1108.825">576 141 44 0 0,'-11'52'10381'0'0,"31"11"-5249"0"0,-9-33-3313 0 0,54 184 1566 0 0,-36-287-2852 0 0,-25 65-461 0 0,-1 0 0 0 0,1 1 0 0 0,0 0 1 0 0,1 0-1 0 0,-1 0 0 0 0,2 1 0 0 0,-1-1 0 0 0,1 1 0 0 0,-1 0 1 0 0,2 1-1 0 0,-1 0 0 0 0,1 0 0 0 0,-1 0 0 0 0,1 0 0 0 0,1 1 1 0 0,-1 1-1 0 0,0-1 0 0 0,1 1 0 0 0,0 0 0 0 0,0 1 1 0 0,0 0-1 0 0,0 0 0 0 0,0 1 0 0 0,0 0 0 0 0,1 0 0 0 0,-1 1 1 0 0,0 0-1 0 0,0 0 0 0 0,1 1 0 0 0,-1 0 0 0 0,0 0 0 0 0,0 1 1 0 0,0 0-1 0 0,0 1 0 0 0,0 0 0 0 0,-1 0 0 0 0,4 2-72 0 0,-2 0 40 0 0,-1 0-1 0 0,0 1 1 0 0,0-1 0 0 0,0 2-1 0 0,-1-1 1 0 0,0 1 0 0 0,0 0-1 0 0,0 1 1 0 0,-1-1 0 0 0,0 1-1 0 0,-1 0 1 0 0,0 1 0 0 0,0 0-1 0 0,-1-1 1 0 0,0 1-1 0 0,0 1 1 0 0,-1-1 0 0 0,-1 0-1 0 0,1 1 1 0 0,-1 0 0 0 0,-1-1-1 0 0,0 1 1 0 0,0 0 0 0 0,-1 2-40 0 0,0-1 41 0 0,0-1 0 0 0,0 1 1 0 0,-1 0-1 0 0,-1-1 0 0 0,0 1 1 0 0,0-1-1 0 0,-1 1 0 0 0,0-1 1 0 0,-1 0-1 0 0,0 0 0 0 0,-1 0 1 0 0,0-1-1 0 0,0 0 0 0 0,-1 0 1 0 0,0 0-1 0 0,-1 0 0 0 0,0-1 1 0 0,0 0-1 0 0,-1-1 0 0 0,0 0 1 0 0,0 0-1 0 0,-1 0 0 0 0,1-1 1 0 0,-2 0-1 0 0,1-1 0 0 0,0 0 1 0 0,-1-1-1 0 0,0 0 0 0 0,0 0 1 0 0,-1-1-1 0 0,1 0 0 0 0,0-1 1 0 0,-1 0-1 0 0,0-1 0 0 0,1 0 1 0 0,-10-1-42 0 0,-17-1 215 0 0,0-2-1 0 0,1-2 1 0 0,-1-1 0 0 0,1-2 0 0 0,0-1-1 0 0,1-2 1 0 0,0-2 0 0 0,-26-13-215 0 0,74 12-17044 0 0,11 8 9484 0 0,-12 4 5362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2:37.488"/>
    </inkml:context>
    <inkml:brush xml:id="br0">
      <inkml:brushProperty name="width" value="0.05" units="cm"/>
      <inkml:brushProperty name="height" value="0.05" units="cm"/>
      <inkml:brushProperty name="color" value="#BC5A00"/>
    </inkml:brush>
  </inkml:definitions>
  <inkml:trace contextRef="#ctx0" brushRef="#br0">47 450 472 0 0,'-21'-1'3977'0'0,"-5"4"10890"0"0,49 8-11740 0 0,180 31 4244 0 0,-130-33-6709 0 0,-72-9-391 0 0,13 2 497 0 0,-1-1-4869 0 0,19-17-19321 0 0,-27 12 21026 0 0</inkml:trace>
  <inkml:trace contextRef="#ctx0" brushRef="#br0" timeOffset="1549.845">916 22 796 0 0,'-90'-21'11525'0'0,"82"21"-11147"0"0,1 0 0 0 0,-1 1 0 0 0,0 0 1 0 0,1 1-1 0 0,-1-1 0 0 0,1 1 0 0 0,0 1 0 0 0,-1 0 0 0 0,1 0 0 0 0,0 0 0 0 0,1 0 0 0 0,-1 1 0 0 0,1 1 0 0 0,-1-1 0 0 0,1 1 0 0 0,-3 3-378 0 0,-102 116 1279 0 0,111-118-1256 0 0,1-1 0 0 0,-1 0 1 0 0,1 0-1 0 0,-1 0 0 0 0,2 1 0 0 0,-1-1 0 0 0,0 0 0 0 0,1 0 0 0 0,0 0 1 0 0,0-1-1 0 0,1 1 0 0 0,-1 0 0 0 0,1-1 0 0 0,0 0 0 0 0,0 1 0 0 0,1-1 1 0 0,-1 0-1 0 0,1-1 0 0 0,0 1 0 0 0,0-1 0 0 0,0 0 0 0 0,0 1 1 0 0,0-2-1 0 0,1 1 0 0 0,-1 0 0 0 0,1-1 0 0 0,0 0 0 0 0,0 0 0 0 0,0-1 1 0 0,0 1-1 0 0,0-1 0 0 0,5 1-23 0 0,242 42 2201 0 0,-235-40-2158 0 0,-1 0 1 0 0,0 1-1 0 0,0 0 0 0 0,-1 2 0 0 0,0-1 0 0 0,0 2 0 0 0,0 0 0 0 0,-1 1 0 0 0,0 1 0 0 0,-1 0 0 0 0,0 0 0 0 0,-1 1 0 0 0,0 1 0 0 0,-1 0 0 0 0,0 1 0 0 0,0 0 0 0 0,-2 1 0 0 0,0 0 0 0 0,0 0 1 0 0,-1 1-1 0 0,-1 0 0 0 0,-1 0 0 0 0,0 1 0 0 0,-1 0 0 0 0,0 0 0 0 0,1 16-43 0 0,-8-17 12 0 0,-2 0 0 0 0,1-1 0 0 0,-2 1 0 0 0,0-1 0 0 0,-1 0 0 0 0,0 0 0 0 0,-1 0 0 0 0,-1-1 1 0 0,0 0-1 0 0,-1 0 0 0 0,0-1 0 0 0,-1-1 0 0 0,0 1 0 0 0,-1-1 0 0 0,0-1 0 0 0,-1 0 0 0 0,0-1 0 0 0,0 0 0 0 0,-1-1 0 0 0,0 0 1 0 0,-1-1-1 0 0,0-1 0 0 0,0 0 0 0 0,0 0 0 0 0,-1-2 0 0 0,0 0 0 0 0,1-1 0 0 0,-1 0 0 0 0,-1-1 0 0 0,1 0 0 0 0,0-2 0 0 0,0 0 1 0 0,-15-2-13 0 0,21 2 21 0 0,1-2 0 0 0,0 1 0 0 0,0-1 1 0 0,0 0-1 0 0,1-1 0 0 0,-1 0 0 0 0,0 0 1 0 0,1-1-1 0 0,0 0 0 0 0,0 0 0 0 0,0-1 1 0 0,0 1-1 0 0,1-2 0 0 0,0 1 0 0 0,0-1 1 0 0,0 1-1 0 0,0-2 0 0 0,1 1 0 0 0,0-1 1 0 0,1 1-1 0 0,-1-2 0 0 0,1 1 0 0 0,1 0 1 0 0,-1-1-1 0 0,1 1 0 0 0,1-1 0 0 0,-1 0 1 0 0,1 0-1 0 0,1 0 0 0 0,0 0 0 0 0,0 0 1 0 0,0 0-1 0 0,1-1 0 0 0,0 1 0 0 0,0 0 1 0 0,1 0-1 0 0,1 0 0 0 0,-1 0 0 0 0,1-2-21 0 0,2-3 113 0 0,1 0-1 0 0,0 1 1 0 0,1-1 0 0 0,0 1-1 0 0,1 0 1 0 0,0 1-1 0 0,1 0 1 0 0,0 0-1 0 0,0 1 1 0 0,1 0 0 0 0,1 0-1 0 0,0 1 1 0 0,0 0-1 0 0,1 1 1 0 0,0 0 0 0 0,0 0-1 0 0,1 1 1 0 0,0 1-1 0 0,0 0 1 0 0,5-1-113 0 0,5-3 104 0 0,0 0-1 0 0,-1-2 1 0 0,0-1 0 0 0,-1-1-1 0 0,0 0 1 0 0,-1-2 0 0 0,-1 0-1 0 0,0-1 1 0 0,-1-1 0 0 0,-1 0-1 0 0,-1-1 1 0 0,11-19-104 0 0,-21 33 30 0 0,-1 0 0 0 0,0 0 0 0 0,0-1 0 0 0,-1 1-1 0 0,1-1 1 0 0,-1 0 0 0 0,0 0 0 0 0,-1 0 0 0 0,1 0 0 0 0,-1 0 0 0 0,-1-1 0 0 0,1 1 0 0 0,-1-1 0 0 0,0 1-1 0 0,0-1 1 0 0,-1 0 0 0 0,0 1 0 0 0,0-1 0 0 0,-1 1 0 0 0,0-1 0 0 0,0 1 0 0 0,0-1 0 0 0,-1 1-1 0 0,0-1 1 0 0,0 1 0 0 0,-1 0 0 0 0,1 0 0 0 0,-1 0 0 0 0,-1 0 0 0 0,1 1 0 0 0,-1-1 0 0 0,-1 0-30 0 0,-10-3 5 0 0,-1 0 1 0 0,0 1 0 0 0,-1 1-1 0 0,0 0 1 0 0,0 2 0 0 0,0 0-1 0 0,-1 0 1 0 0,1 2-1 0 0,-1 0 1 0 0,0 1 0 0 0,0 1-1 0 0,0 1 1 0 0,0 0 0 0 0,0 2-1 0 0,0 0 1 0 0,0 0 0 0 0,1 2-1 0 0,-1 0 1 0 0,1 1-1 0 0,0 1 1 0 0,0 1 0 0 0,-16 8-6 0 0,-109 57-4570 0 0,82 11-6190 0 0,75-38-387 0 0,-1-36 9153 0 0</inkml:trace>
  <inkml:trace contextRef="#ctx0" brushRef="#br0" timeOffset="2205.888">1393 414 1320 0 0,'-16'6'3696'0'0,"-12"9"8165"0"0,48-1-9198 0 0,112 22 1463 0 0,-44-49-9172 0 0,-91 7-4025 0 0,-19-1 1758 0 0,17 9 5753 0 0</inkml:trace>
  <inkml:trace contextRef="#ctx0" brushRef="#br0" timeOffset="2553.134">1356 659 16 0 0,'23'42'13344'0'0,"32"-27"-8167"0"0,65-25-3103 0 0,-63-5-1268 0 0,-24 6-59 0 0,-18 6-3713 0 0,-10 3-3069 0 0,-9 5-4291 0 0,-3 1 8305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2:44.066"/>
    </inkml:context>
    <inkml:brush xml:id="br0">
      <inkml:brushProperty name="width" value="0.05" units="cm"/>
      <inkml:brushProperty name="height" value="0.05" units="cm"/>
      <inkml:brushProperty name="color" value="#BC5A00"/>
    </inkml:brush>
  </inkml:definitions>
  <inkml:trace contextRef="#ctx0" brushRef="#br0">2 174 804 0 0,'-2'12'12334'0'0,"44"-4"-7586"0"0,216-57 700 0 0,-49 5-4167 0 0,-198 52-4916 0 0,-38 7-2749 0 0,-64-10-6413 0 0,69-9 11190 0 0</inkml:trace>
  <inkml:trace contextRef="#ctx0" brushRef="#br0" timeOffset="265.669">234 0 152 0 0,'19'25'11315'0'0,"-2"6"-6218"0"0,6 11-1895 0 0,30 74 839 0 0,-37-31-6597 0 0,-16-81 2188 0 0,-3 17-3878 0 0,-20 0-9196 0 0,20-18 11399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2:42.690"/>
    </inkml:context>
    <inkml:brush xml:id="br0">
      <inkml:brushProperty name="width" value="0.05" units="cm"/>
      <inkml:brushProperty name="height" value="0.05" units="cm"/>
      <inkml:brushProperty name="color" value="#BC5A00"/>
    </inkml:brush>
  </inkml:definitions>
  <inkml:trace contextRef="#ctx0" brushRef="#br0">290 81 524 0 0,'-13'-14'10932'0'0,"14"6"-3566"0"0,12 6-3405 0 0,12 1-3422 0 0,-23 1-642 0 0,39 0 1732 0 0,281-16 3650 0 0,-251-6-5452 0 0,-46 5-4187 0 0,-24 17 3182 0 0,-24 2-7401 0 0,-17 16 1276 0 0,18-7 3102 0 0,3-4 2112 0 0,2 4 397 0 0</inkml:trace>
  <inkml:trace contextRef="#ctx0" brushRef="#br0" timeOffset="860.746">233 199 204 0 0,'8'40'13956'0'0,"81"125"-6350"0"0,-40 119-5120 0 0,-49-279-2431 0 0,-1 24 84 0 0,-7-44-63 0 0,6 7-51 0 0,1 1-1 0 0,0 0 1 0 0,1-1-1 0 0,0 1 1 0 0,0 0-1 0 0,1-1 1 0 0,-1 1-1 0 0,2 0 1 0 0,-1 0 0 0 0,1 0-1 0 0,0 0 1 0 0,0 0-1 0 0,1 0 1 0 0,0 0-1 0 0,0 1 1 0 0,1-1-1 0 0,0 1 1 0 0,0 0-1 0 0,0 0 1 0 0,1 0-1 0 0,0 1 1 0 0,0-1-1 0 0,0 1 1 0 0,1 1-1 0 0,0-1 1 0 0,0 1 0 0 0,0 0-1 0 0,0 0 1 0 0,0 0-1 0 0,1 1 1 0 0,0 0-1 0 0,0 1 1 0 0,0-1-1 0 0,0 1 1 0 0,0 1-1 0 0,0-1 1 0 0,0 1-1 0 0,1 1 1 0 0,-1-1-1 0 0,0 1 1 0 0,1 0-1 0 0,-1 1 1 0 0,0 0 0 0 0,0 0-1 0 0,1 0 1 0 0,-1 1-1 0 0,0 0 1 0 0,0 1-1 0 0,0-1 1 0 0,-1 1-1 0 0,1 1 1 0 0,-1-1-1 0 0,0 1 1 0 0,1 0-1 0 0,-2 1 1 0 0,1-1-1 0 0,4 6-24 0 0,-4-3 12 0 0,0 0-1 0 0,-1 1 0 0 0,0 0 0 0 0,0 0 1 0 0,-1 1-1 0 0,0-1 0 0 0,0 1 1 0 0,-1 0-1 0 0,-1 0 0 0 0,1 0 0 0 0,-1 0 1 0 0,-1 1-1 0 0,0-1 0 0 0,0 0 0 0 0,0 1 1 0 0,-2-1-1 0 0,1 1 0 0 0,-1-1 1 0 0,0 0-1 0 0,-1 0 0 0 0,0 1 0 0 0,-1-1 1 0 0,0 0-1 0 0,0 0 0 0 0,0-1 1 0 0,-2 1-1 0 0,1-1 0 0 0,-1 0 0 0 0,0 0 1 0 0,0 0-1 0 0,-1-1 0 0 0,0 0 0 0 0,-1 0 1 0 0,0 0-12 0 0,-6 8-12 0 0,-1-2 1 0 0,-1 1 0 0 0,0-2 0 0 0,-1 0-1 0 0,0-1 1 0 0,-1 0 0 0 0,0-2 0 0 0,-1 0-1 0 0,0-1 1 0 0,0 0 0 0 0,-1-2 0 0 0,1 0-1 0 0,-2-1 1 0 0,1-1 0 0 0,0-1 0 0 0,-1 0-1 0 0,0-2 1 0 0,1 0 0 0 0,-1-1 0 0 0,0-1-1 0 0,1-1 1 0 0,-1-1 0 0 0,1-1 0 0 0,0 0-1 0 0,0-1 1 0 0,0-1 0 0 0,0-1 0 0 0,1-1-1 0 0,0-1 1 0 0,1 0 0 0 0,0-1 0 0 0,1-1-1 0 0,-1-1 12 0 0,-11-40-2859 0 0,45 0-3354 0 0,80-21-7921 0 0,-70 63 12268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2:48.291"/>
    </inkml:context>
    <inkml:brush xml:id="br0">
      <inkml:brushProperty name="width" value="0.05" units="cm"/>
      <inkml:brushProperty name="height" value="0.05" units="cm"/>
      <inkml:brushProperty name="color" value="#BC5A00"/>
    </inkml:brush>
  </inkml:definitions>
  <inkml:trace contextRef="#ctx0" brushRef="#br0">45 313 608 0 0,'-2'-14'11656'0'0,"-1"-13"-6905"0"0,10-130-828 0 0,-6 150-3850 0 0,-1 6-60 0 0,0 0 1 0 0,0 1-1 0 0,-1-1 0 0 0,1 0 0 0 0,0 0 1 0 0,0 0-1 0 0,0 0 0 0 0,0 0 0 0 0,0 0 1 0 0,0 0-1 0 0,0 0 0 0 0,0 0 0 0 0,0 1 0 0 0,0-1 1 0 0,1 0-1 0 0,-1 0 0 0 0,0 0 0 0 0,1 0 1 0 0,-1 0-1 0 0,0 1 0 0 0,1-1 0 0 0,-1 0 1 0 0,1 0-1 0 0,-1 1 0 0 0,1-1 0 0 0,0 0 1 0 0,-1 1-1 0 0,1-1 0 0 0,0 0 0 0 0,-1 1 0 0 0,1-1 1 0 0,0 1-1 0 0,0-1 0 0 0,0 1 0 0 0,-1 0 1 0 0,1-1-1 0 0,0 1 0 0 0,0 0 0 0 0,0-1 1 0 0,0 1-1 0 0,0 0 0 0 0,0 0 0 0 0,-1 0 1 0 0,1 0-1 0 0,0 0 0 0 0,0 0 0 0 0,0 0 0 0 0,0 0 1 0 0,0 0-1 0 0,0 1 0 0 0,0-1 0 0 0,0 0 1 0 0,-1 0-1 0 0,1 1 0 0 0,0-1 0 0 0,0 1 1 0 0,0-1-1 0 0,-1 0 0 0 0,1 1 0 0 0,0 0 1 0 0,0-1-1 0 0,-1 1 0 0 0,1-1 0 0 0,0 1 0 0 0,-1 0 1 0 0,1 0-14 0 0,40 18 537 0 0,-27-11-439 0 0,0-1 0 0 0,0 0 1 0 0,1-2-1 0 0,0 1 0 0 0,0-2 0 0 0,1 0 0 0 0,-1-1 0 0 0,1 0 0 0 0,-1-2 0 0 0,3 1-98 0 0,-13-1-24 0 0,-1-1 1 0 0,1 1-1 0 0,0-1 0 0 0,-1 0 1 0 0,1 0-1 0 0,0 0 1 0 0,-1-1-1 0 0,1 1 1 0 0,-1-1-1 0 0,1 0 0 0 0,-1-1 1 0 0,1 1-1 0 0,-1-1 1 0 0,0 0-1 0 0,0 0 1 0 0,0 0-1 0 0,0 0 0 0 0,0-1 1 0 0,0 1-1 0 0,0-1 1 0 0,-1 0-1 0 0,1-1 1 0 0,-1 1-1 0 0,0 0 0 0 0,0-1 1 0 0,0 0-1 0 0,-1 0 1 0 0,1 0-1 0 0,-1 0 0 0 0,0 0 1 0 0,0 0-1 0 0,-1 0 1 0 0,1-1-1 0 0,-1 1 1 0 0,0-1-1 0 0,0 1 0 0 0,0-1 1 0 0,0 1-1 0 0,-1-1 1 0 0,0 0-1 0 0,0 1 1 0 0,0-1-1 0 0,-1 0 0 0 0,0-2 24 0 0,0 6-10 0 0,1-1 0 0 0,-1 0-1 0 0,0 0 1 0 0,0 1-1 0 0,0-1 1 0 0,0 0 0 0 0,0 1-1 0 0,0-1 1 0 0,0 1-1 0 0,-1-1 1 0 0,1 1 0 0 0,0 0-1 0 0,-1-1 1 0 0,1 1-1 0 0,-1 0 1 0 0,0 0 0 0 0,1 0-1 0 0,-1 0 1 0 0,0 1-1 0 0,1-1 1 0 0,-1 0 0 0 0,0 1-1 0 0,0-1 1 0 0,0 1-1 0 0,0-1 1 0 0,0 1 0 0 0,0 0-1 0 0,1 0 1 0 0,-1 0-1 0 0,0 0 1 0 0,0 0 0 0 0,0 1-1 0 0,0-1 1 0 0,0 0-1 0 0,0 1 1 0 0,0-1 0 0 0,1 1-1 0 0,-1 0 1 0 0,0 0-1 0 0,0 0 1 0 0,1 0 0 0 0,-1 0-1 0 0,1 0 1 0 0,-1 0-1 0 0,1 0 1 0 0,-1 0 0 0 0,1 1-1 0 0,0-1 1 0 0,-1 1-1 0 0,1-1 1 0 0,0 1 0 0 0,0-1-1 0 0,0 1 1 0 0,0 0-1 0 0,1 0 1 0 0,-1-1 0 0 0,0 1-1 0 0,1 0 1 0 0,-1 0-1 0 0,1 0 11 0 0,-13 26 169 0 0,2 2 0 0 0,1-1-1 0 0,2 1 1 0 0,0 1 0 0 0,3-1-1 0 0,0 1 1 0 0,2 0 0 0 0,1 1-1 0 0,2 24-168 0 0,0-55 9 0 0,-3 355 4550 0 0,1-220-3152 0 0,2-78-4368 0 0,0-38 565 0 0,-12-29-5151 0 0,-17-6 760 0 0,27 14 6050 0 0,-40-23-6051 0 0,28 15 5198 0 0</inkml:trace>
  <inkml:trace contextRef="#ctx0" brushRef="#br0" timeOffset="331.704">1 713 168 0 0,'57'1'10801'0'0,"0"0"-4298"0"0,27 0-2176 0 0,114-8-1134 0 0,-178 7-3363 0 0,13-6-5523 0 0,-24-14-7784 0 0,-9 17 10979 0 0,0 1 424 0 0</inkml:trace>
  <inkml:trace contextRef="#ctx0" brushRef="#br0" timeOffset="847.208">525 511 728 0 0,'35'0'12887'0'0,"1"2"-5773"0"0,17 1-3578 0 0,74 14-1833 0 0,-121-6-12804 0 0,-39 5 1473 0 0,12-7 6312 0 0,9-3 1793 0 0</inkml:trace>
  <inkml:trace contextRef="#ctx0" brushRef="#br0" timeOffset="1191.103">555 773 508 0 0,'8'16'9278'0'0,"11"-8"-3940"0"0,62-8-1008 0 0,-65-2-3350 0 0,185-6 3353 0 0,-234 19-17114 0 0,-11 5 2814 0 0,31-14 8168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2:53.380"/>
    </inkml:context>
    <inkml:brush xml:id="br0">
      <inkml:brushProperty name="width" value="0.05" units="cm"/>
      <inkml:brushProperty name="height" value="0.05" units="cm"/>
      <inkml:brushProperty name="color" value="#BC5A00"/>
    </inkml:brush>
  </inkml:definitions>
  <inkml:trace contextRef="#ctx0" brushRef="#br0">277 240 336 0 0,'-28'6'9963'0'0,"7"-14"-3911"0"0,-3-35-1786 0 0,28-61-3402 0 0,-3 101-785 0 0,0 0-1 0 0,1 0 0 0 0,-1 0 0 0 0,1 0 0 0 0,0 0 1 0 0,0 1-1 0 0,0-1 0 0 0,0 1 0 0 0,0-1 1 0 0,1 1-1 0 0,-1 0 0 0 0,1 0 0 0 0,0 0 1 0 0,0 0-1 0 0,-1 0 0 0 0,1 0 0 0 0,0 1 0 0 0,0 0 1 0 0,1-1-1 0 0,-1 1 0 0 0,0 0 0 0 0,0 1 1 0 0,0-1-1 0 0,1 0 0 0 0,-1 1 0 0 0,0 0 0 0 0,1 0 1 0 0,-1 0-1 0 0,0 0 0 0 0,1 1 0 0 0,-1-1 1 0 0,0 1-1 0 0,1-1 0 0 0,-1 1 0 0 0,0 1 1 0 0,0-1-1 0 0,0 0 0 0 0,0 1 0 0 0,0-1 0 0 0,0 1 1 0 0,0 0-1 0 0,1 1-78 0 0,109 94 1657 0 0,-108-82-1614 0 0,-1 0-1 0 0,0 0 1 0 0,-1 0-1 0 0,0 0 1 0 0,-2 0-1 0 0,1 0 1 0 0,-2 1-1 0 0,0-1 1 0 0,-1 0 0 0 0,0 1-1 0 0,-2-1 1 0 0,1 0-1 0 0,-2 0 1 0 0,0 0-1 0 0,-1-1 1 0 0,0 1-1 0 0,-1-1 1 0 0,-1 0-1 0 0,0-1 1 0 0,-1 0-1 0 0,-2 3-42 0 0,-9 25-11 0 0,-152 293 116 0 0,169-329-104 0 0,1 1 1 0 0,-2-1-1 0 0,1 0 0 0 0,-1 0 1 0 0,1 0-1 0 0,-1-1 0 0 0,-1 1 1 0 0,1-1-1 0 0,-1 0 0 0 0,1 1 1 0 0,-1-2-1 0 0,0 1 0 0 0,-1 0 1 0 0,1-1-1 0 0,-1 0 0 0 0,1 0 1 0 0,-1 0-1 0 0,0 0 0 0 0,0-1 1 0 0,0 0-1 0 0,0 0 0 0 0,-1 0 0 0 0,1-1 1 0 0,-1 0-1 0 0,1 0 0 0 0,-1 0 1 0 0,1 0-1 0 0,-1-1 0 0 0,1 0 1 0 0,-1 0-1 0 0,1-1 0 0 0,-1 0 1 0 0,1 0-1 0 0,-1 0 0 0 0,1 0 1 0 0,0-1-1 0 0,-1 0 0 0 0,1 0 1 0 0,0 0-1 0 0,0-1 0 0 0,0 0 1 0 0,-1-1-2 0 0,5 2-4 0 0,-1-1 1 0 0,0 1-1 0 0,1-1 1 0 0,0 0 0 0 0,-1 1-1 0 0,1-1 1 0 0,0 0 0 0 0,0 0-1 0 0,1 0 1 0 0,-1 0 0 0 0,1 0-1 0 0,-1 0 1 0 0,1 0 0 0 0,0 0-1 0 0,0 0 1 0 0,0 0 0 0 0,1 0-1 0 0,-1 0 1 0 0,1 0-1 0 0,-1 0 1 0 0,1 0 0 0 0,0 0-1 0 0,0 0 1 0 0,0 0 0 0 0,1 1-1 0 0,-1-1 1 0 0,1 0 0 0 0,-1 1-1 0 0,1-1 1 0 0,0 1 0 0 0,0 0-1 0 0,0 0 1 0 0,2-2 3 0 0,75-70 6 0 0,-75 70 16 0 0,0-1 0 0 0,0 1 0 0 0,1-1 0 0 0,0 1 0 0 0,0 1 0 0 0,0-1 0 0 0,0 1 1 0 0,0 0-1 0 0,0 0 0 0 0,1 0 0 0 0,0 1 0 0 0,-1 0 0 0 0,1 0 0 0 0,0 0 0 0 0,0 1 0 0 0,0 0 0 0 0,0 0 0 0 0,1 0 1 0 0,-1 1-1 0 0,0 0 0 0 0,0 0 0 0 0,0 0 0 0 0,0 1 0 0 0,0 0 0 0 0,0 1 0 0 0,0-1 0 0 0,0 1 0 0 0,0 0 0 0 0,0 0 0 0 0,-1 1 1 0 0,4 1-23 0 0,164 187 1578 0 0,-170-186-1558 0 0,0-1 1 0 0,0 1-1 0 0,1-1 1 0 0,0 0-1 0 0,0-1 0 0 0,0 1 1 0 0,0-1-1 0 0,1 0 1 0 0,0 0-1 0 0,-1 0 1 0 0,1 0-1 0 0,0-1 1 0 0,0 0-1 0 0,0 0 1 0 0,0 0-1 0 0,1-1 1 0 0,-1 0-1 0 0,0 0 1 0 0,1 0-1 0 0,-1 0 0 0 0,1-1 1 0 0,-1 0-1 0 0,1 0 1 0 0,-1-1-1 0 0,1 1 1 0 0,-1-1-1 0 0,0 0 1 0 0,1-1-1 0 0,-1 1 1 0 0,0-1-1 0 0,0 0 1 0 0,0-1-1 0 0,0 1 0 0 0,0-1 1 0 0,-1 0-1 0 0,1 0 1 0 0,-1 0-1 0 0,1-1 1 0 0,-1 1-1 0 0,-1-1 1 0 0,1 0-1 0 0,0 0 1 0 0,-1-1-1 0 0,0 1 1 0 0,0-1-1 0 0,0 1 1 0 0,0-1-1 0 0,-1 0 0 0 0,0 0 1 0 0,0 0-1 0 0,0-1 1 0 0,0-3-21 0 0,-1-1 11 0 0,-1 1 0 0 0,1 0 1 0 0,-2-1-1 0 0,0 1 0 0 0,0 0 0 0 0,0 0 1 0 0,-1 0-1 0 0,-1-1 0 0 0,1 2 0 0 0,-1-1 0 0 0,-1 0 1 0 0,0 1-1 0 0,0-1 0 0 0,-1 1 0 0 0,0 0 1 0 0,0 0-1 0 0,-1 1 0 0 0,0 0 0 0 0,0 0 1 0 0,0 0-1 0 0,-1 1 0 0 0,-4-3-11 0 0,-1 7-302 0 0,-1 5-3774 0 0,-4 27-20221 0 0,19-25 22348 0 0</inkml:trace>
  <inkml:trace contextRef="#ctx0" brushRef="#br0" timeOffset="914.728">1017 500 640 0 0,'-84'-131'16865'0'0,"83"130"-16820"0"0,0-1 0 0 0,-1 0 0 0 0,1 1-1 0 0,0-1 1 0 0,0 1 0 0 0,-1 0 0 0 0,1-1 0 0 0,0 1 0 0 0,-1 0 0 0 0,1 0-1 0 0,-1 0 1 0 0,0 0 0 0 0,1 0 0 0 0,-1 0 0 0 0,0 1 0 0 0,0-1 0 0 0,1 1-1 0 0,-1-1 1 0 0,0 1 0 0 0,0-1 0 0 0,0 1 0 0 0,0 0 0 0 0,0 0 0 0 0,0 0-1 0 0,1 0 1 0 0,-1 0 0 0 0,0 0 0 0 0,0 1 0 0 0,0-1 0 0 0,0 1 0 0 0,0-1-1 0 0,1 1 1 0 0,-1 0 0 0 0,0 0 0 0 0,1-1 0 0 0,-1 1 0 0 0,0 0 0 0 0,1 0-1 0 0,-1 1 1 0 0,1-1 0 0 0,-1 0 0 0 0,1 0 0 0 0,0 1 0 0 0,0-1 0 0 0,-1 1-1 0 0,1-1 1 0 0,0 1 0 0 0,0 0 0 0 0,1-1 0 0 0,-1 1 0 0 0,0 0-45 0 0,-39 94 640 0 0,37-74-398 0 0,1 0-1 0 0,1 1 1 0 0,0-1-1 0 0,2 0 1 0 0,1 0-1 0 0,1 1 1 0 0,1-1-1 0 0,0-1 1 0 0,2 1-1 0 0,1-1 1 0 0,0 0-1 0 0,1 0 1 0 0,4 3-242 0 0,-7-12 77 0 0,1 0 0 0 0,1 0 0 0 0,0-1 0 0 0,1 0 0 0 0,0 0 0 0 0,0-1 0 0 0,1 0 0 0 0,1 0 0 0 0,0-1 0 0 0,0 0 0 0 0,1-1 0 0 0,0 0 0 0 0,0-1 0 0 0,0 0 0 0 0,1 0 0 0 0,0-2 0 0 0,1 1 0 0 0,-1-2 0 0 0,1 1 0 0 0,0-2 0 0 0,0 0 0 0 0,7 1-77 0 0,-11-3 27 0 0,0-1 0 0 0,1 0 0 0 0,-1 0 0 0 0,0 0 1 0 0,1-1-1 0 0,-1-1 0 0 0,0 0 0 0 0,0 0 0 0 0,0-1 0 0 0,0 0 0 0 0,-1 0 0 0 0,1-1 0 0 0,-1 0 1 0 0,0 0-1 0 0,0-1 0 0 0,0 0 0 0 0,0-1 0 0 0,-1 0 0 0 0,0 0 0 0 0,0 0 0 0 0,-1-1 0 0 0,0 0 1 0 0,0 0-1 0 0,0-1 0 0 0,-1 0 0 0 0,0 0 0 0 0,-1 0 0 0 0,0 0 0 0 0,0-1 0 0 0,-1 1 0 0 0,1-3-27 0 0,3-8 66 0 0,-2-1 0 0 0,0 0 0 0 0,-1 0 0 0 0,0-1 0 0 0,-2 1 0 0 0,-1-1 0 0 0,0 1 0 0 0,-2-1 0 0 0,0 1 0 0 0,-1-1 0 0 0,-1 1 0 0 0,-1 0 0 0 0,-5-16-66 0 0,5 17 101 0 0,-1 1 1 0 0,-1-1-1 0 0,0 1 0 0 0,-1 1 0 0 0,-1 0 0 0 0,-1 0 1 0 0,0 0-1 0 0,-2 1 0 0 0,1 0 0 0 0,-2 1 0 0 0,0 0 1 0 0,-1 1-1 0 0,0 1 0 0 0,-1 0 0 0 0,-1 1 0 0 0,0 0 1 0 0,0 1-1 0 0,-1 1 0 0 0,-1 0 0 0 0,1 1 0 0 0,-2 1 1 0 0,1 1-1 0 0,-1 0 0 0 0,-3 0-101 0 0,12 7-327 0 0,-1 0 0 0 0,0 0 1 0 0,1 1-1 0 0,-1 0 0 0 0,1 1 0 0 0,-1 0 0 0 0,1 1 1 0 0,0-1-1 0 0,0 2 0 0 0,0-1 0 0 0,0 1 0 0 0,0 1 1 0 0,1 0-1 0 0,0 0 0 0 0,0 0 0 0 0,0 1 0 0 0,1 0 1 0 0,-3 4 326 0 0,-26 40-6014 0 0,27 10-3299 0 0,18-34 4350 0 0,1-14 3029 0 0</inkml:trace>
  <inkml:trace contextRef="#ctx0" brushRef="#br0" timeOffset="1383.248">1532 462 160 0 0,'-47'31'17364'0'0,"51"-27"-13926"0"0,21 4-1592 0 0,70-15 3068 0 0,-49 2-5583 0 0,1 3-7004 0 0,-47 2 5380 0 0,-11-1-8120 0 0,2 0 6671 0 0,2 1 1718 0 0</inkml:trace>
  <inkml:trace contextRef="#ctx0" brushRef="#br0" timeOffset="2438.23">1717 237 372 0 0,'-2'-26'7483'0'0,"1"-12"-637"0"0,17-15-2820 0 0,70-52-1091 0 0,-84 103-2882 0 0,1 1 0 0 0,-1-1 0 0 0,1 1 0 0 0,-1-1 0 0 0,1 1 0 0 0,-1 0 0 0 0,1 0 0 0 0,0 0 0 0 0,0 0 0 0 0,-1 1 0 0 0,1-1 0 0 0,0 1 0 0 0,0-1 0 0 0,0 1 0 0 0,0 0 0 0 0,0 0 0 0 0,-1 1 0 0 0,1-1 0 0 0,0 0 0 0 0,0 1 0 0 0,0 0 0 0 0,-1 0 0 0 0,1 0 0 0 0,0 0 0 0 0,-1 0 0 0 0,1 0 1 0 0,-1 1-1 0 0,1-1 0 0 0,-1 1 0 0 0,1-1 0 0 0,-1 1 0 0 0,0 0 0 0 0,0 0 0 0 0,0 0 0 0 0,0 0 0 0 0,0 1 0 0 0,0 1-53 0 0,42 99 318 0 0,-43-91-301 0 0,0 0 0 0 0,-1 0 0 0 0,0 0 0 0 0,-1 0 0 0 0,0 0 0 0 0,-1 0 1 0 0,0 0-1 0 0,-1-1 0 0 0,0 1 0 0 0,-1-1 0 0 0,-1 1 0 0 0,0-1 0 0 0,0 0 1 0 0,-1-1-1 0 0,0 1 0 0 0,-1-1 0 0 0,0-1 0 0 0,0 1 0 0 0,-1-1 0 0 0,-1 0 1 0 0,-1 0-18 0 0,6 7-199 0 0,40-25 97 0 0,-8 3 137 0 0,-20 4 48 0 0,0 0 1 0 0,1 1-1 0 0,-1 0 0 0 0,1 1 0 0 0,-1-1 0 0 0,1 2 0 0 0,-1-1 1 0 0,1 1-1 0 0,-1 0 0 0 0,1 1 0 0 0,-1 0 0 0 0,0 1 0 0 0,0-1 1 0 0,0 2-1 0 0,0-1 0 0 0,0 1 0 0 0,-1 0 0 0 0,1 0 0 0 0,-1 1 1 0 0,0 0-1 0 0,-1 1 0 0 0,1-1 0 0 0,-1 1 0 0 0,0 0 0 0 0,-1 1 0 0 0,1 0 1 0 0,-1 0-1 0 0,-1 0 0 0 0,1 0 0 0 0,-1 1 0 0 0,0-1 0 0 0,-1 1 1 0 0,0 0-1 0 0,0 2-83 0 0,-1 11 6 0 0,-2 0 0 0 0,-1 0 1 0 0,0 0-1 0 0,-2-1 0 0 0,0 1 0 0 0,-1 0 1 0 0,-2-1-1 0 0,0 0 0 0 0,0 0 0 0 0,-6 8-6 0 0,3-14 2 0 0,-2 0 0 0 0,1-1 0 0 0,-2 0-1 0 0,0 0 1 0 0,0-1 0 0 0,-1-1 0 0 0,0 0-1 0 0,-1-1 1 0 0,0 0 0 0 0,-1-2-1 0 0,0 1 1 0 0,-8 2-2 0 0,9-6-51 0 0,-1-1 0 0 0,0 0 0 0 0,0-1 0 0 0,-1-1 0 0 0,1 0 0 0 0,-1-1 0 0 0,1-1 0 0 0,-1 0 0 0 0,1-1 0 0 0,0-1 0 0 0,-1 0 0 0 0,1-1 0 0 0,0-1 0 0 0,0 0 0 0 0,1-1 0 0 0,-1-1 0 0 0,1 0-1 0 0,0-1 1 0 0,1 0 0 0 0,-1-1 0 0 0,1-1 0 0 0,-11-10 51 0 0,13 8-2535 0 0,53-13-17202 0 0,-38 23 19255 0 0,11-3-1508 0 0</inkml:trace>
  <inkml:trace contextRef="#ctx0" brushRef="#br0" timeOffset="3031.814">2182 433 44 0 0,'10'1'11653'0'0,"11"4"-7122"0"0,13 1-2081 0 0,163 5 1033 0 0,-188-6-12042 0 0,-45 12-1056 0 0,31-15 8335 0 0,-7 3-491 0 0</inkml:trace>
  <inkml:trace contextRef="#ctx0" brushRef="#br0" timeOffset="3344.239">2202 654 584 0 0,'11'23'11293'0'0,"18"-7"-5733"0"0,69-6-2260 0 0,48-41-3419 0 0,-152 52-13132 0 0,-14-1 7912 0 0,19-19 5081 0 0,-8 10-1396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2:58.874"/>
    </inkml:context>
    <inkml:brush xml:id="br0">
      <inkml:brushProperty name="width" value="0.05" units="cm"/>
      <inkml:brushProperty name="height" value="0.05" units="cm"/>
      <inkml:brushProperty name="color" value="#BC5A00"/>
    </inkml:brush>
  </inkml:definitions>
  <inkml:trace contextRef="#ctx0" brushRef="#br0">48 956 580 0 0,'-27'33'8963'0'0,"7"-13"526"0"0,20-19-8792 0 0,15-31 2976 0 0,61-141-812 0 0,-50 122-2835 0 0,-2-1 1 0 0,-3-2-1 0 0,-2 0 1 0 0,-2-1-1 0 0,-2 0 1 0 0,-3-2 0 0 0,-2 1-1 0 0,-3-1-26 0 0,-7 42-6 0 0,0 0 0 0 0,-1 0 0 0 0,0 0 0 0 0,-1 0-1 0 0,0 0 1 0 0,-1 1 0 0 0,-1-1 0 0 0,0 1 0 0 0,-1 0 0 0 0,0 0 0 0 0,-3-4 6 0 0,6 71-52 0 0,97 541 3708 0 0,-72-437-4720 0 0,-15-116-2942 0 0,-28-33-8775 0 0,-34-36 3158 0 0,39 18 7737 0 0</inkml:trace>
  <inkml:trace contextRef="#ctx0" brushRef="#br0" timeOffset="1150.687">518 268 296 0 0,'-3'-2'528'0'0,"1"1"0"0"0,-1-1 0 0 0,1-1 0 0 0,-1 1 0 0 0,1 0 0 0 0,0 0 0 0 0,0-1 0 0 0,0 1 0 0 0,0-1 0 0 0,1 0 0 0 0,-1 1 0 0 0,1-1 0 0 0,-1 0 1 0 0,1 0-1 0 0,0 0 0 0 0,0 0 0 0 0,0 0 0 0 0,1 0 0 0 0,-1 0 0 0 0,1-1 0 0 0,-1 1 0 0 0,1 0 0 0 0,0 0 0 0 0,0 0 0 0 0,1-1 0 0 0,-1 1 0 0 0,1 0 0 0 0,-1 0 0 0 0,1 0 0 0 0,0 0 0 0 0,0 0 0 0 0,1-2-528 0 0,44-17 2682 0 0,326 20 950 0 0,-370 2-3649 0 0,0-1-1 0 0,0 1 1 0 0,0 0 0 0 0,-1-1 0 0 0,1 1-1 0 0,0-1 1 0 0,-1 1 0 0 0,1-1 0 0 0,0 0-1 0 0,-1 0 1 0 0,1 1 0 0 0,-1-1 0 0 0,1 0-1 0 0,-1-1 1 0 0,0 1 0 0 0,1 0 0 0 0,-1 0-1 0 0,0-1 1 0 0,0 1 0 0 0,0 0 0 0 0,0-1 0 0 0,0 1-1 0 0,0-1 1 0 0,0 1 0 0 0,0-1 0 0 0,-1 0-1 0 0,1 1 1 0 0,-1-1 0 0 0,1 0 0 0 0,-1 0-1 0 0,0 1 1 0 0,1-1 0 0 0,-1 0 0 0 0,0 0-1 0 0,0 1 1 0 0,0-1 0 0 0,0 0 0 0 0,-1 0-1 0 0,1 0 1 0 0,0 1 0 0 0,-1-1 0 0 0,1 0-1 0 0,-1 1 1 0 0,0-2 17 0 0,-44-67-1312 0 0,42 68 1311 0 0,-1 0-1 0 0,1-1 1 0 0,0 1-1 0 0,0 1 1 0 0,-1-1 0 0 0,1 0-1 0 0,-1 1 1 0 0,0 0 0 0 0,1-1-1 0 0,-1 1 1 0 0,0 1-1 0 0,0-1 1 0 0,1 1 0 0 0,-1-1-1 0 0,0 1 1 0 0,0 0 0 0 0,0 1-1 0 0,0-1 1 0 0,1 0-1 0 0,-1 1 1 0 0,0 0 0 0 0,0 0-1 0 0,1 0 1 0 0,-1 1 0 0 0,0-1-1 0 0,1 1 1 0 0,0 0-1 0 0,-1 0 1 0 0,1 0 0 0 0,0 0-1 0 0,0 1 1 0 0,0-1 0 0 0,0 1-1 0 0,1-1 1 0 0,-1 1-1 0 0,1 0 1 0 0,-1 0 0 0 0,1 1-1 0 0,0-1 1 0 0,0 0 0 0 0,0 1-1 0 0,1-1 1 0 0,-1 1-1 0 0,1-1 1 0 0,0 1 0 0 0,0 0-1 0 0,0 0 1 0 0,1-1 0 0 0,-1 5 1 0 0,-3 26 499 0 0,1 1 1 0 0,2-1-1 0 0,1 1 1 0 0,2 0 0 0 0,2-1-1 0 0,0 1 1 0 0,3-1-1 0 0,1 0 1 0 0,2 3-500 0 0,15 81 1534 0 0,51 258 96 0 0,-76-375-1835 0 0,0-1-1 0 0,0 1 0 0 0,0 0 0 0 0,0 0 1 0 0,0 0-1 0 0,-1 0 0 0 0,1 0 0 0 0,0 0 1 0 0,0 0-1 0 0,-1 0 0 0 0,1-1 0 0 0,-1 1 1 0 0,1 0-1 0 0,-1 0 0 0 0,1 0 0 0 0,-1-1 1 0 0,0 1-1 0 0,1 0 0 0 0,-1-1 1 0 0,0 1-1 0 0,1-1 0 0 0,-1 1 0 0 0,0 0 1 0 0,0-1-1 0 0,1 0 0 0 0,-1 1 0 0 0,0-1 1 0 0,0 1-1 0 0,0-1 0 0 0,0 0 0 0 0,0 0 1 0 0,0 1-1 0 0,0-1 0 0 0,0 0 0 0 0,1 0 1 0 0,-1 0-1 0 0,0 0 0 0 0,0 0 0 0 0,0 0 1 0 0,0-1-1 0 0,0 1 0 0 0,0 0 1 0 0,0 0-1 0 0,0-1 0 0 0,0 1 0 0 0,1 0 1 0 0,-1-1-1 0 0,0 1 0 0 0,0-1 0 0 0,0 1 1 0 0,1-1-1 0 0,-1 1 0 0 0,0-1 0 0 0,0 0 1 0 0,1 1-1 0 0,-1-1 206 0 0,-56-25-8676 0 0,9-5 1919 0 0,31 21 5154 0 0</inkml:trace>
  <inkml:trace contextRef="#ctx0" brushRef="#br0" timeOffset="1434.662">560 680 548 0 0,'13'-8'9739'0'0,"25"10"-5245"0"0,-30-1-3130 0 0,173-7 3267 0 0,-70-32-10228 0 0,-85 11-6844 0 0,-19 21 10583 0 0</inkml:trace>
  <inkml:trace contextRef="#ctx0" brushRef="#br0" timeOffset="1824.839">1092 504 420 0 0,'4'10'12276'0'0,"7"-2"-6019"0"0,4-4-4186 0 0,43 1-2591 0 0,-57-5 746 0 0,75-4-879 0 0,-26-1-5091 0 0,-15 0-5688 0 0,-28 5 9671 0 0</inkml:trace>
  <inkml:trace contextRef="#ctx0" brushRef="#br0" timeOffset="2833.56">1461 284 216 0 0,'-13'-22'2989'0'0,"-17"-21"7669"0"0,42 57-5994 0 0,9 14-2710 0 0,11 15-1306 0 0,5-4 144 0 0,-7-10-461 0 0,-2 1 0 0 0,0 1-1 0 0,-2 1 1 0 0,-2 2 0 0 0,-1 1-1 0 0,-1 0 1 0 0,-2 2 0 0 0,-2 0 0 0 0,6 17-331 0 0,-23-51 6 0 0,3 6-2 0 0,0 1 1 0 0,-1-1-1 0 0,0 1 1 0 0,0 0 0 0 0,-1-1-1 0 0,-1 1 1 0 0,1 0 0 0 0,-2 0-1 0 0,1 0 1 0 0,-1 0-1 0 0,-1 1 1 0 0,0-1 0 0 0,0 0-1 0 0,-1-1 1 0 0,0 1 0 0 0,-1 0-5 0 0,-2-8 6 0 0,1-1 1 0 0,-1 1-1 0 0,1-1 1 0 0,-1-1-1 0 0,0 1 1 0 0,1-1-1 0 0,-1 1 1 0 0,0-1 0 0 0,0-1-1 0 0,1 1 1 0 0,-1-1-1 0 0,0 0 1 0 0,1 0-1 0 0,-1 0 1 0 0,1 0-1 0 0,-1-1 1 0 0,1 0-1 0 0,0 0 1 0 0,-1 0 0 0 0,1 0-1 0 0,0-1 1 0 0,1 0-1 0 0,-1 0 1 0 0,0 0-1 0 0,1 0 1 0 0,-1 0-1 0 0,-1-3-6 0 0,-3 1 8 0 0,0-1-1 0 0,1 0 0 0 0,-1 0 1 0 0,1-1-1 0 0,0 0 0 0 0,1 0 1 0 0,0 0-1 0 0,0-1 1 0 0,0 0-1 0 0,1 0 0 0 0,0-1 1 0 0,1 0-1 0 0,0 1 0 0 0,0-2 1 0 0,1 1-1 0 0,0 0 0 0 0,1 0 1 0 0,0-1-1 0 0,0 0 0 0 0,1 1 1 0 0,0-1-1 0 0,1 0 0 0 0,0 1 1 0 0,0-1-1 0 0,1 0 1 0 0,1 1-1 0 0,0-1 0 0 0,0 1 1 0 0,0-1-1 0 0,1 1 0 0 0,1 0 1 0 0,3-7-8 0 0,20-23 10 0 0,1 1 1 0 0,2 2 0 0 0,2 1 0 0 0,1 1 0 0 0,2 2-1 0 0,2 0-10 0 0,-31 29 58 0 0,-1-2-1 0 0,1 1 1 0 0,-1-1-1 0 0,0 0 1 0 0,0 0-1 0 0,-1 0 1 0 0,1 0 0 0 0,-1-1-1 0 0,0 0 1 0 0,-1 0-1 0 0,1 0 1 0 0,-1 0-1 0 0,0-1 1 0 0,-1 1-1 0 0,0-1 1 0 0,0 0-1 0 0,0 0 1 0 0,-1 1-1 0 0,0-1 1 0 0,0 0-1 0 0,-1 0 1 0 0,1 0-1 0 0,-2 0 1 0 0,1 0 0 0 0,-1 0-1 0 0,0 0 1 0 0,0 0-1 0 0,-1 0 1 0 0,0 0-1 0 0,0 1 1 0 0,-1-1-1 0 0,0 1 1 0 0,0 0-1 0 0,0-1 1 0 0,-1 1-1 0 0,0 1 1 0 0,0-1-1 0 0,0 1 1 0 0,-2-1-58 0 0,2 2 29 0 0,-1 0 0 0 0,0 1 0 0 0,0-1 0 0 0,0 2 0 0 0,-1-1 0 0 0,1 0 0 0 0,-1 1 0 0 0,1 0 0 0 0,-1 0 0 0 0,0 1 0 0 0,0-1 0 0 0,0 1 0 0 0,0 1 0 0 0,0-1 0 0 0,0 1 0 0 0,0 0 1 0 0,0 0-1 0 0,0 1 0 0 0,1 0 0 0 0,-1 0 0 0 0,0 0 0 0 0,0 1 0 0 0,0-1 0 0 0,1 1 0 0 0,-1 1 0 0 0,1-1 0 0 0,-1 1 0 0 0,1 0 0 0 0,-2 2-29 0 0,-71 53-2763 0 0,18 8-5359 0 0,-1 24-6693 0 0,53-71 12759 0 0</inkml:trace>
  <inkml:trace contextRef="#ctx0" brushRef="#br0" timeOffset="4146.045">2054 344 632 0 0,'4'0'13726'0'0,"11"1"-6516"0"0,4 2-4542 0 0,47 8-3007 0 0,-43-6 2716 0 0,62-1-1219 0 0,-49-15-5839 0 0,-45 3-9733 0 0,-10 10 9117 0 0,10 4 3405 0 0</inkml:trace>
  <inkml:trace contextRef="#ctx0" brushRef="#br0" timeOffset="4458.556">2020 542 480 0 0,'9'17'12884'0'0,"42"-16"-8040"0"0,-42-1-3841 0 0,208-11 2788 0 0,-204 10-5470 0 0,-15-4-6875 0 0,-13 0-199 0 0,4 2 6717 0 0,2 1 168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5:45.542"/>
    </inkml:context>
    <inkml:brush xml:id="br0">
      <inkml:brushProperty name="width" value="0.35" units="cm"/>
      <inkml:brushProperty name="height" value="0.35" units="cm"/>
      <inkml:brushProperty name="color" value="#FFC114"/>
    </inkml:brush>
    <inkml:brush xml:id="br1">
      <inkml:brushProperty name="width" value="0.35" units="cm"/>
      <inkml:brushProperty name="height" value="0.35" units="cm"/>
      <inkml:brushProperty name="color" value="#BC5A00"/>
    </inkml:brush>
    <inkml:brush xml:id="br2">
      <inkml:brushProperty name="width" value="0.35" units="cm"/>
      <inkml:brushProperty name="height" value="0.35" units="cm"/>
      <inkml:brushProperty name="color" value="#FFFFFF"/>
    </inkml:brush>
    <inkml:brush xml:id="br3">
      <inkml:brushProperty name="width" value="0.35" units="cm"/>
      <inkml:brushProperty name="height" value="0.35" units="cm"/>
      <inkml:brushProperty name="color" value="#F6630D"/>
    </inkml:brush>
    <inkml:brush xml:id="br4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1131 1564 836 0 0,'-34'-7'16372'0'0,"19"39"-12364"0"0,-105 241 700 0 0,-38 88-3416 0 0,52-85-673 0 0,105-270-617 0 0,-5 9 26 0 0,1 1-1 0 0,1 0 1 0 0,0 0 0 0 0,2 1-1 0 0,-1-1 1 0 0,2 1 0 0 0,0 0 0 0 0,2-1-1 0 0,-1 1 1 0 0,2-1 0 0 0,0 1-1 0 0,1-1 1 0 0,1 0 0 0 0,0 1 0 0 0,2 1-28 0 0,7-3 67 0 0,0-1 1 0 0,1-1-1 0 0,0 0 1 0 0,1-1-1 0 0,0-1 1 0 0,1 0 0 0 0,1-1-1 0 0,0 0 1 0 0,0-2-1 0 0,0 0 1 0 0,9 2-68 0 0,15 9 105 0 0,4-1-10 0 0,1-2 1 0 0,1-1 0 0 0,0-3 0 0 0,1-2-1 0 0,0-3 1 0 0,1-1 0 0 0,22-1-96 0 0,543-16-113 0 0,-370-25 78 0 0,-225 34 42 0 0,-1-1-1 0 0,0-1 1 0 0,0-1-1 0 0,0-1 0 0 0,-1 0 1 0 0,0-1-1 0 0,0-1 0 0 0,0-1 1 0 0,-1 0-1 0 0,-1-1 1 0 0,1-1-1 0 0,-2 0 0 0 0,1-1 1 0 0,2-4-7 0 0,-8-106 211 0 0,-10 109-210 0 0,-76-186 89 0 0,-24 40-104 0 0,14-43-96 0 0,-11 23-12 0 0,34 32 56 0 0,-19-40 245 0 0,78 174-171 0 0,-1-1 0 0 0,-1 1-1 0 0,0 0 1 0 0,-1 0 0 0 0,0 1-1 0 0,-1 0 1 0 0,0 0 0 0 0,-1 1 0 0 0,0 0-1 0 0,-2 0-7 0 0,3 9 8 0 0,1 1-1 0 0,-1 0 0 0 0,1 0 0 0 0,-1 1 1 0 0,0 0-1 0 0,0 0 0 0 0,1 1 0 0 0,-1 0 0 0 0,1 1 1 0 0,-1 0-1 0 0,1 0 0 0 0,-1 1 0 0 0,1 0 1 0 0,0 0-1 0 0,0 1 0 0 0,1 0 0 0 0,-4 3-7 0 0,7-5 11 0 0,3-2-12 0 0,-37 19-22 0 0,-1-1 0 0 0,-1-2 0 0 0,-1-2 0 0 0,0-1 0 0 0,0-2 0 0 0,-1-3 0 0 0,0 0 0 0 0,-16-2 23 0 0,52-2-3 0 0,1-1 0 0 0,0 1 0 0 0,0 0 0 0 0,0 1 0 0 0,0-1-1 0 0,1 1 1 0 0,0 0 0 0 0,0 0 0 0 0,0 1 0 0 0,0-1 0 0 0,1 1 0 0 0,0 0 0 0 0,0-1 0 0 0,0 1 0 0 0,1 1-1 0 0,0-1 1 0 0,0 0 0 0 0,1 1 0 0 0,0-1 0 0 0,0 0 0 0 0,0 1 0 0 0,1-1 0 0 0,0 1 0 0 0,0 0 0 0 0,1-1-1 0 0,0 3 4 0 0,-3 4 18 0 0,-5 120 57 0 0,4 0 0 0 0,7 0 1 0 0,7 16-76 0 0,24 31 13 0 0,-33-179-14 0 0,-1-1 0 0 0,0 1 0 0 0,0-1 0 0 0,0 1 0 0 0,1-1 0 0 0,-1 0 0 0 0,0 0 0 0 0,0 1 0 0 0,1-1 0 0 0,-1 0 0 0 0,0 0 0 0 0,0 0 0 0 0,1 0 0 0 0,-1 0 0 0 0,0-1 0 0 0,0 1 0 0 0,1 0 0 0 0,-1-1 0 0 0,0 1 0 0 0,0 0 0 0 0,0-1 0 0 0,1 0 0 0 0,-1 1 0 0 0,0-1 0 0 0,0 0 0 0 0,0 1 0 0 0,0-1 0 0 0,0 0 0 0 0,0 0 0 0 0,0 0 0 0 0,-1 0 0 0 0,1 0 0 0 0,0 0 0 0 0,0 0 1 0 0,-1 0-1 0 0,1 0 0 0 0,0 0 0 0 0,-1 0 0 0 0,0-1 0 0 0,1 1 0 0 0,-1 0 0 0 0,1 0 0 0 0,-1-1 0 0 0,0 1 0 0 0,0 0 0 0 0,0 0 0 0 0,0-1 0 0 0,0 1 0 0 0,0 0 0 0 0,0 0 0 0 0,0-1 0 0 0,-1 1 0 0 0,1 0 0 0 0,-1-1 1 0 0,13-55-90 0 0,-3 0 0 0 0,-2-1 0 0 0,-3 0 1 0 0,-3-47 89 0 0,3-36-216 0 0,-4-72-9 0 0,8 344 389 0 0,-2-80-101 0 0,-5-20-39 0 0,2 0 0 0 0,1 0 0 0 0,2 0 0 0 0,0-1 0 0 0,2 1 0 0 0,2-2 0 0 0,0 1 0 0 0,2-1 0 0 0,1-1 0 0 0,2 0 0 0 0,0-1 0 0 0,4 1-24 0 0,-18-25-1 0 0,0 0 0 0 0,0-1 1 0 0,1 0-1 0 0,-1 1 0 0 0,1-1 0 0 0,-1 0 0 0 0,1 1 1 0 0,0-1-1 0 0,0 0 0 0 0,0 0 0 0 0,0-1 0 0 0,0 1 1 0 0,1 0-1 0 0,-1-1 0 0 0,0 1 0 0 0,1-1 0 0 0,-1 0 1 0 0,1 0-1 0 0,-1 0 0 0 0,1 0 0 0 0,0 0 0 0 0,-1 0 1 0 0,1-1-1 0 0,0 0 0 0 0,0 1 0 0 0,0-1 0 0 0,-1 0 1 0 0,1 0-1 0 0,0 0 0 0 0,0-1 0 0 0,-1 1 0 0 0,1-1 1 0 0,0 1-1 0 0,0-1 0 0 0,-1 0 0 0 0,1 0 0 0 0,-1 0 1 0 0,1-1-1 0 0,-1 1 0 0 0,1 0 0 0 0,-1-1 0 0 0,0 0 1 0 0,0 1-1 0 0,0-1 0 0 0,0 0 0 0 0,0 0 0 0 0,0 0 1 0 0,0 0-1 0 0,0-1 0 0 0,-1 1 0 0 0,1 0 0 0 0,-1-1 1 0 0,0 1-1 0 0,0-1 0 0 0,1-1 1 0 0,3-24-68 0 0,-1 0-1 0 0,-2 0 1 0 0,0 0-1 0 0,-2 0 1 0 0,-1 0-1 0 0,-1 0 1 0 0,-2 0-1 0 0,0 0 1 0 0,-2 1-1 0 0,-1 0 1 0 0,-5-9 68 0 0,-1-22-268 0 0,-31-148-238 0 0,93 317 712 0 0,-39-81-169 0 0,13 47 18 0 0,4-1-1 0 0,3-2 1 0 0,4-1-1 0 0,2-1 1 0 0,46 65-55 0 0,-82-138 0 0 0,-1-1 0 0 0,1 1 0 0 0,0 0 0 0 0,0-1 1 0 0,0 1-1 0 0,0-1 0 0 0,1 1 0 0 0,-1 0 0 0 0,0-1 1 0 0,1 1-1 0 0,-1-1 0 0 0,1 1 0 0 0,-1 0 0 0 0,1 0 1 0 0,-1-1-1 0 0,1 1 0 0 0,0 0 0 0 0,0 0 0 0 0,0 0 1 0 0,0 0-1 0 0,0-1 0 0 0,0 2 0 0 0,0-1 0 0 0,0 0 1 0 0,0 0-1 0 0,0 0 0 0 0,0 0 0 0 0,0 1 0 0 0,1-1 0 0 0,-1 0 1 0 0,0 1-1 0 0,1-1 0 0 0,-1 1 0 0 0,0 0 0 0 0,1-1 1 0 0,-1 1-1 0 0,1 0 0 0 0,-1 0 0 0 0,0 0 0 0 0,1 0 1 0 0,-1 0-1 0 0,1 0 0 0 0,-1 0 0 0 0,1 0 0 0 0,-1 1 1 0 0,0-1-1 0 0,1 1 0 0 0,-1-1 0 0 0,0 1 0 0 0,1-1 1 0 0,-1 1-1 0 0,0 0 0 0 0,0-1 0 0 0,0 1 0 0 0,0 0 1 0 0,1 0-1 0 0,-1 0 0 0 0,0 0 0 0 0,0 0 0 0 0,-1 0 1 0 0,1 0-1 0 0,0 0 0 0 0,0 1 0 0 0,0-1 0 0 0,-1 0 0 0 0,-35-232-294 0 0,14 141 154 0 0,-9-128-66 0 0,31 218 207 0 0,-1 1-1 0 0,0-1 0 0 0,1 0 1 0 0,-1 0-1 0 0,1 1 0 0 0,0-1 1 0 0,-1 0-1 0 0,1 0 1 0 0,-1 0-1 0 0,1 0 0 0 0,-1 0 1 0 0,1 0-1 0 0,-1 1 0 0 0,1-1 1 0 0,-1-1-1 0 0,1 1 0 0 0,0 0 1 0 0,-1 0-1 0 0,1 0 1 0 0,-1 0-1 0 0,1 0 0 0 0,-1 0 1 0 0,1-1-1 0 0,-1 1 0 0 0,1 0 1 0 0,-1 0-1 0 0,1-1 0 0 0,-1 1 1 0 0,1 0-1 0 0,-1-1 1 0 0,0 1-1 0 0,1 0 0 0 0,-1-1 1 0 0,1 1-1 0 0,-1-1 0 0 0,0 1 1 0 0,1-1-1 0 0,-1 1 0 0 0,0-1 1 0 0,0 1-1 0 0,1-1 1 0 0,-1 1-1 0 0,0-1 0 0 0,0 1 1 0 0,0-1-1 0 0,0 1 0 0 0,0-1 1 0 0,0 1-1 0 0,0-1 0 0 0,0 0 1 0 0,0 1-1 0 0,0-1 1 0 0,0 1-1 0 0,0-1 0 0 0,0 1 1 0 0,0-1-1 0 0,0 1 0 0 0,0-1 1 0 0,-1 0-1 0 0,27 44 110 0 0,17 63-10 0 0,-5 2 0 0 0,-5 2 0 0 0,8 59-100 0 0,-40-158 3 0 0,0-1 0 0 0,0 1 0 0 0,-1-1 0 0 0,0 1 0 0 0,-1-1 0 0 0,-1 1 0 0 0,1-1 0 0 0,-1 1 0 0 0,-1-1 0 0 0,0 0 1 0 0,-1 0-1 0 0,0 0 0 0 0,0-1 0 0 0,-1 1 0 0 0,0-1 0 0 0,-1 0 0 0 0,0 0 0 0 0,0-1 0 0 0,-1 0 0 0 0,0 0 0 0 0,-1-1 0 0 0,1 1 1 0 0,-1-2-1 0 0,-1 1 0 0 0,1-1 0 0 0,-1 0 0 0 0,0-1 0 0 0,-1 0 0 0 0,1 0 0 0 0,-1-1 0 0 0,0-1 0 0 0,0 1 0 0 0,0-2 0 0 0,0 1 1 0 0,-1-1-1 0 0,1-1 0 0 0,-1 0 0 0 0,1 0 0 0 0,-1-1 0 0 0,-1-1-3 0 0,-504-32-86 0 0,73-25-124 0 0,441 59 210 0 0,-1-1 0 0 0,1 1 1 0 0,0-1-1 0 0,-1 0 0 0 0,1 0 0 0 0,0 0 0 0 0,-1 0 1 0 0,1 0-1 0 0,0 0 0 0 0,-1-1 0 0 0,1 1 1 0 0,0-1-1 0 0,0 0 0 0 0,-1 0 0 0 0,1 0 0 0 0,0 0 1 0 0,0 0-1 0 0,0 0 0 0 0,0 0 0 0 0,0-1 0 0 0,0 1 1 0 0,1-1-1 0 0,-1 1 0 0 0,0-1 0 0 0,1 0 1 0 0,-1 1-1 0 0,1-1 0 0 0,-1 0 0 0 0,1 0 0 0 0,0 0 1 0 0,0 0-1 0 0,0-1 0 0 0,0 1 0 0 0,0 0 0 0 0,1 0 1 0 0,-1 0-1 0 0,0-1 0 0 0,1 1 0 0 0,0 0 1 0 0,0-1-1 0 0,0 1 0 0 0,0 0 0 0 0,0-1 0 0 0,0 1 1 0 0,0 0-1 0 0,1-1 0 0 0,-1 1 0 0 0,1 0 0 0 0,0-1 1 0 0,-1 1-1 0 0,1 0 0 0 0,0 0 0 0 0,0 0 1 0 0,1 0-1 0 0,-1 0 0 0 0,0 0 0 0 0,1 0 0 0 0,-1 0 1 0 0,2-1-1 0 0,163-223 64 0 0,15-198-230 0 0,-108 248 192 0 0,-28 53 115 0 0,-25 31-142 0 0,-50 112-77 0 0,-106 152-144 0 0,123-152 196 0 0,21-32-27 0 0,10-12 72 0 0,0 0-1 0 0,-2-1 1 0 0,-1 0 0 0 0,-1-1 0 0 0,-1-1-1 0 0,-1 0 1 0 0,-2-1 0 0 0,2-8-19 0 0,-9 32 0 0 0,0 0 1 0 0,1 1-1 0 0,-1-1 1 0 0,1 1-1 0 0,0 0 0 0 0,-1 0 1 0 0,1 0-1 0 0,1 0 1 0 0,-1 1-1 0 0,0 0 0 0 0,1 0 1 0 0,-1 0-1 0 0,1 0 1 0 0,0 1-1 0 0,-1 0 0 0 0,1 0 1 0 0,0 0-1 0 0,0 0 1 0 0,0 1-1 0 0,-1 0 1 0 0,1 0-1 0 0,0 0 0 0 0,0 0 1 0 0,0 1-1 0 0,0 0 1 0 0,0 0-1 0 0,24-2 15 0 0,265-29 40 0 0,-208 15 3 0 0,-160 10-26388 0 0,62 6 24463 0 0</inkml:trace>
  <inkml:trace contextRef="#ctx0" brushRef="#br1" timeOffset="13645.67">324 1121 312 0 0,'-20'-7'4770'0'0,"20"7"-4390"0"0,1-1 0 0 0,-1 1 0 0 0,1 0 0 0 0,-1 0 0 0 0,1-1 0 0 0,-1 1 0 0 0,0-1 0 0 0,1 1 0 0 0,-1 0 0 0 0,0-1 0 0 0,0 1 0 0 0,1-1 0 0 0,-1 1 0 0 0,0-1 0 0 0,0 1 0 0 0,1-1 0 0 0,-1 1 0 0 0,0-1 0 0 0,0 1 0 0 0,0-1 0 0 0,0 1 0 0 0,0-1 0 0 0,0 1 0 0 0,0-1 0 0 0,0 1 0 0 0,0-1 0 0 0,0 1 0 0 0,0-1 0 0 0,0 1 0 0 0,0-1 0 0 0,-1 1 0 0 0,1-1-380 0 0,386-44 2496 0 0,-176 28-1868 0 0,105 31 63 0 0,-303-14-689 0 0,535-21 314 0 0,-155 59-316 0 0,3-30 335 0 0,-277-41-315 0 0,-111-37 72 0 0,-10 35-127 0 0,5 14 2 0 0,1 5 24 0 0,0 0 1 0 0,-1 0-1 0 0,-1 1 0 0 0,0-1 0 0 0,-1 0 0 0 0,-1 0 0 0 0,0 0 0 0 0,-1 0 0 0 0,-1 0 0 0 0,-1 0 0 0 0,0 1 0 0 0,-1 0 0 0 0,0 0 1 0 0,-2 0-1 0 0,-3-7 9 0 0,-123-141 238 0 0,-190-130 214 0 0,285 271-355 0 0,-2 2 0 0 0,0 2-1 0 0,-1 2 1 0 0,0 1 0 0 0,-1 2 0 0 0,-38-6-97 0 0,25 9 13 0 0,-1 1 0 0 0,0 4 0 0 0,0 1 0 0 0,-1 3 0 0 0,1 3 0 0 0,0 2 0 0 0,-22 6-13 0 0,-423 96-169 0 0,330-23 61 0 0,149-72 119 0 0,1 1 0 0 0,0 1 0 0 0,1 1 0 0 0,1 1 0 0 0,0 0 0 0 0,1 2 0 0 0,0 0 0 0 0,0 2-11 0 0,-51 146-183 0 0,12 98 385 0 0,39-185-189 0 0,91-112-142 0 0,-22 12 97 0 0,0 2 0 0 0,2 2-1 0 0,0 2 1 0 0,1 3 0 0 0,0 2 0 0 0,24 0 32 0 0,0-3 74 0 0,256-47 83 0 0,9 33-201 0 0,-156 44-27 0 0,62-15-98 0 0,-111-6 245 0 0,14 21 59 0 0,-144-21-119 0 0,-19-1-11 0 0,-25-22-2 0 0,-2 1-1 0 0,-1 3 1 0 0,-1 1-1 0 0,0 2 1 0 0,-2 1-1 0 0,-26-7-2 0 0,36 15 31 0 0,0 2 0 0 0,-1 1 1 0 0,-1 1-1 0 0,1 2 0 0 0,-1 1 0 0 0,0 2 0 0 0,-1 2 0 0 0,-28 1-31 0 0,-302 63 22 0 0,79 28-256 0 0,22 5-45 0 0,83-55 538 0 0,106-20 301 0 0,70-19-1376 0 0,3 2-3617 0 0,-5 1-7021 0 0,-6-11 8205 0 0,6-1 898 0 0</inkml:trace>
  <inkml:trace contextRef="#ctx0" brushRef="#br2" timeOffset="27780.612">5451 1134 468 0 0,'-74'30'12301'0'0,"-1"67"-6811"0"0,-68 235-4285 0 0,-98 200-903 0 0,216-482-280 0 0,3 1 0 0 0,1 1-1 0 0,3 1 1 0 0,2 0 0 0 0,2 1 0 0 0,-1 20-22 0 0,14-66 7 0 0,0 0 0 0 0,0 0 1 0 0,0 0-1 0 0,1 0 0 0 0,0 0 0 0 0,1 0 0 0 0,0 0 0 0 0,0 0 0 0 0,1-1 0 0 0,0 1 0 0 0,0 0 1 0 0,1-1-1 0 0,0 1 0 0 0,0-1 0 0 0,0 0 0 0 0,1 0 0 0 0,1 0 0 0 0,-1-1 0 0 0,1 1 1 0 0,0-1-1 0 0,0 0 0 0 0,1-1 0 0 0,-1 1 0 0 0,1-1 0 0 0,1 0 0 0 0,-1 0 0 0 0,1-1 0 0 0,0 0 1 0 0,0 0-1 0 0,0-1 0 0 0,0 1-7 0 0,37 10 169 0 0,0-2 1 0 0,1-2-1 0 0,0-1 1 0 0,0-3 0 0 0,1-1-1 0 0,18-2-169 0 0,-11 0 132 0 0,161 33 202 0 0,332 106 113 0 0,-441-139-318 0 0,44-55 37 0 0,-128 39-129 0 0,0-2 0 0 0,-2-1 0 0 0,1 0 1 0 0,-2-2-1 0 0,0 0 0 0 0,-2-1 0 0 0,0 0 0 0 0,-1-1 0 0 0,0-1 0 0 0,-2-1 0 0 0,10-21-37 0 0,17-73-29 0 0,-39 96 31 0 0,-1-1 0 0 0,0 1 0 0 0,-2 0 0 0 0,0 0-1 0 0,-1 0 1 0 0,-1 0 0 0 0,-1 0 0 0 0,-1 1 0 0 0,0 0 0 0 0,-2 0 0 0 0,-9-17-2 0 0,2 10-20 0 0,-1 2 1 0 0,0 0-1 0 0,-2 1 1 0 0,-1 1-1 0 0,-1 0 1 0 0,0 2-1 0 0,-7-4 20 0 0,-109-107-180 0 0,102 100 121 0 0,1 0-1 0 0,2-3 1 0 0,1 0-1 0 0,1-2 1 0 0,-5-12 59 0 0,-127-166 300 0 0,109-31-158 0 0,50 241-138 0 0,0 0 0 0 0,0 0 1 0 0,0 0-1 0 0,-1 1 0 0 0,0-1 1 0 0,0 1-1 0 0,0-1 0 0 0,0 1 0 0 0,0 0 1 0 0,0 0-1 0 0,-1 0 0 0 0,0 1 1 0 0,1-1-1 0 0,-1 1 0 0 0,0 0 1 0 0,0 0-1 0 0,-1 0 0 0 0,1 0 1 0 0,0 1-1 0 0,0 0 0 0 0,-1 0 0 0 0,1 0 1 0 0,-1 0-1 0 0,1 1 0 0 0,-1 0 1 0 0,1-1-1 0 0,-1 2 0 0 0,1-1 1 0 0,-1 1-1 0 0,1-1 0 0 0,-1 1 1 0 0,1 0-1 0 0,0 1 0 0 0,-1-1 0 0 0,1 1 1 0 0,0 0-1 0 0,-4 2-4 0 0,-34 58-32 0 0,2 2 0 0 0,4 2 0 0 0,2 2 1 0 0,3 1-1 0 0,3 1 0 0 0,-4 22 32 0 0,-17 39 131 0 0,-122 279 78 0 0,166-393-210 0 0,1-1 1 0 0,1 1-1 0 0,0 0 1 0 0,1 0 0 0 0,0 0-1 0 0,2 0 1 0 0,0 0-1 0 0,1 1 1 0 0,0-1-1 0 0,2 0 1 0 0,0 0-1 0 0,1 2 1 0 0,-2-19 1 0 0,-1 0-1 0 0,0 0 0 0 0,0 0 0 0 0,0 0 0 0 0,1-1 0 0 0,-1 1 0 0 0,0 0 1 0 0,0-1-1 0 0,0 1 0 0 0,0 0 0 0 0,0-1 0 0 0,0 0 0 0 0,0 1 0 0 0,0-1 1 0 0,0 0-1 0 0,0 1 0 0 0,0-1 0 0 0,0 0 0 0 0,0 0 0 0 0,0 0 0 0 0,-1 0 1 0 0,1 0-1 0 0,0 0 0 0 0,-1 0 0 0 0,1 0 0 0 0,-1 0 0 0 0,1 0 0 0 0,-1 0 1 0 0,1 0-1 0 0,-1 0 0 0 0,0-1 0 0 0,0 1 0 0 0,1 0 0 0 0,-1 0 0 0 0,0 0 1 0 0,0-1-1 0 0,0 1 0 0 0,0 0 0 0 0,0 0 0 0 0,-1 0 0 0 0,1 0 0 0 0,0-1 0 0 0,118-726-650 0 0,-105 659 658 0 0,9 95-62 0 0,96 300 337 0 0,-86-218-232 0 0,-11-36-19 0 0,-15-44-35 0 0,1-1 0 0 0,2 1 0 0 0,0-1 0 0 0,2-1-1 0 0,1 0 1 0 0,1 0 0 0 0,1-1 0 0 0,1-1 0 0 0,1 0-1 0 0,4 1 4 0 0,-19-24 0 0 0,-1 0 0 0 0,1 0 0 0 0,0 0 0 0 0,0 0 0 0 0,0 0 0 0 0,0-1 0 0 0,-1 1 0 0 0,1 0-1 0 0,0-1 1 0 0,0 1 0 0 0,0-1 0 0 0,0 1 0 0 0,0-1 0 0 0,0 1 0 0 0,1-1 0 0 0,-1 0 0 0 0,0 1-1 0 0,0-1 1 0 0,0 0 0 0 0,0 0 0 0 0,0 0 0 0 0,0 0 0 0 0,1 0 0 0 0,-1 0 0 0 0,0 0 0 0 0,0 0-1 0 0,0-1 1 0 0,0 1 0 0 0,0 0 0 0 0,0-1 0 0 0,0 1 0 0 0,1-1 0 0 0,-1 1 0 0 0,0-1 0 0 0,-1 1 0 0 0,1-1-1 0 0,0 0 1 0 0,0 0 0 0 0,0 1 0 0 0,0-1 0 0 0,0 0 0 0 0,-1 0 0 0 0,1 0 0 0 0,0 0 0 0 0,-1 0-1 0 0,1 0 1 0 0,-1 0 0 0 0,1 0 0 0 0,-1 0 0 0 0,1 0 0 0 0,-1 0 0 0 0,0 0 0 0 0,1 0 0 0 0,-1 0-1 0 0,0 0 1 0 0,0-1 0 0 0,0 1 0 0 0,0 0 0 0 0,0-1 0 0 0,12-75-56 0 0,-14 19-112 0 0,-3 1 0 0 0,-3-1 0 0 0,-1 2 0 0 0,-4-1 0 0 0,-11-30 168 0 0,-13-68-350 0 0,3 6 361 0 0,223 686 340 0 0,-181-517-351 0 0,1-1 1 0 0,1-1 0 0 0,0 0-1 0 0,1 0 1 0 0,2-1 0 0 0,-1 0-1 0 0,2-1 1 0 0,8 8-1 0 0,-21-23-1 0 0,-1-1 1 0 0,1 1-1 0 0,-1 0 0 0 0,1 0 0 0 0,0-1 1 0 0,0 1-1 0 0,-1-1 0 0 0,1 1 0 0 0,0 0 1 0 0,0-1-1 0 0,0 1 0 0 0,-1-1 0 0 0,1 0 1 0 0,0 1-1 0 0,0-1 0 0 0,0 0 0 0 0,0 0 1 0 0,0 1-1 0 0,0-1 0 0 0,0 0 1 0 0,0 0-1 0 0,0 0 0 0 0,0 0 0 0 0,0 0 1 0 0,0 0-1 0 0,0 0 0 0 0,0-1 0 0 0,-1 1 1 0 0,1 0-1 0 0,0 0 0 0 0,0-1 0 0 0,0 1 1 0 0,0-1-1 0 0,0 1 0 0 0,0-1 1 0 0,-1 1-1 0 0,1-1 0 0 0,0 1 0 0 0,0-1 1 0 0,-1 0-1 0 0,1 1 0 0 0,0-1 0 0 0,-1 0 1 0 0,1 0-1 0 0,-1 1 0 0 0,1-1 0 0 0,-1 0 1 0 0,1 0-1 0 0,-1 0 0 0 0,0 0 1 0 0,1 0-1 0 0,-1 0 0 0 0,0 0 0 0 0,0 0 1 0 0,0 1-1 0 0,1-1 0 0 0,-1 0 0 0 0,0 0 1 0 0,0 0-1 0 0,-1 0 0 0 0,1 0 0 0 0,0 0 1 0 0,0 0-1 0 0,0 0 0 0 0,0 0 1 0 0,-1 0-1 0 0,1 0 1 0 0,-8-71 18 0 0,-153-343-328 0 0,123 317 277 0 0,61 125 91 0 0,268 488 304 0 0,-224-413-309 0 0,-64-103-50 0 0,0 0-1 0 0,1 0 1 0 0,-1-1 0 0 0,0 1 0 0 0,0-1 0 0 0,0 0 0 0 0,0 0 0 0 0,-1 0-1 0 0,1-1 1 0 0,-1 1 0 0 0,1 0 0 0 0,-1-1 0 0 0,0 0 0 0 0,1 0 0 0 0,-1 1-1 0 0,-1-1 1 0 0,1 0 0 0 0,0-1 0 0 0,-1 1 0 0 0,0 0 0 0 0,1 0 0 0 0,-1-2-3 0 0,2 0 1 0 0,68-180-62 0 0,-45 356 118 0 0,-121-242-223 0 0,91 69 162 0 0,-2 0-4 0 0,0 0 0 0 0,0-1 1 0 0,1 1-1 0 0,-1-1 0 0 0,1 0 0 0 0,-1-1 1 0 0,1 1-1 0 0,0-1 0 0 0,1 0 0 0 0,-1-1 1 0 0,1 1-1 0 0,-1-1 0 0 0,1 0 0 0 0,1 0 1 0 0,-1 0-1 0 0,1 0 0 0 0,0 0 0 0 0,-2-4 8 0 0,56-59 30 0 0,-21 40-17 0 0,-20 18-19 0 0,-2-1 0 0 0,0 0 0 0 0,0-1 0 0 0,-1 1 1 0 0,0-2-1 0 0,-1 1 0 0 0,-1-1 0 0 0,0 1 0 0 0,0-1 0 0 0,-1-1 0 0 0,-1 1 0 0 0,0-1 0 0 0,-1 1 1 0 0,-1-1-1 0 0,0 0 0 0 0,-1 1 0 0 0,0-1 0 0 0,-1 0 0 0 0,0 0 0 0 0,-1 1 0 0 0,-1-1 1 0 0,0 1-1 0 0,-1 0 0 0 0,-1-1 0 0 0,0 2 0 0 0,0-1 0 0 0,-1 1 0 0 0,-1 0 0 0 0,-6-9 6 0 0,-83-97 54 0 0,9-55-21 0 0,79 157-13 0 0,0 0 1 0 0,-1 0-1 0 0,-1 1 0 0 0,-1 1 1 0 0,0-1-1 0 0,0 2 0 0 0,-2 0 1 0 0,1 0-1 0 0,-5-2-20 0 0,-7-9 6 0 0,-104-83 135 0 0,126 105-141 0 0,1 0-2 0 0,31 24-46 0 0,254 274-202 0 0,-121 16 239 0 0,-152-294 40 0 0,-1 2 0 0 0,-2-1-1 0 0,0 1 1 0 0,-1 1-1 0 0,0 0 1 0 0,-2-1 0 0 0,-1 2-1 0 0,0-1 1 0 0,-2 0 0 0 0,0 1-1 0 0,-2-1 1 0 0,0 1-1 0 0,-1-1 1 0 0,-2 1 0 0 0,0-1-1 0 0,-6 21-28 0 0,3-27-4 0 0,-2 0 1 0 0,0-1-1 0 0,-1 0 0 0 0,0-1 0 0 0,-1 0 0 0 0,0 0 0 0 0,-1-1 0 0 0,-1 0 0 0 0,0-1 0 0 0,0 0 0 0 0,-1-1 0 0 0,0-1 0 0 0,-1 0 0 0 0,0 0 1 0 0,-1-2-1 0 0,1 0 0 0 0,-5 1 4 0 0,-135 104 676 0 0,-93-76-186 0 0,-47-34-316 0 0,265-3-140 0 0,0 1-1 0 0,0 1 0 0 0,0 1 0 0 0,0 2 0 0 0,0 1 0 0 0,1 1 1 0 0,0 2-1 0 0,-17 7-33 0 0,23-9-13 0 0,-1 0 0 0 0,1-2 0 0 0,0-1 0 0 0,-1 0 0 0 0,0-2 0 0 0,0-1 0 0 0,1 0 0 0 0,-1-2 0 0 0,0 0 0 0 0,1-2 0 0 0,-1-1 0 0 0,1 0 0 0 0,-16-7 13 0 0,-51-7-162 0 0,90 19 162 0 0,-1 0 0 0 0,1 0 0 0 0,-1 1 0 0 0,0-1 1 0 0,1 0-1 0 0,-1 1 0 0 0,1-1 0 0 0,-1 1 0 0 0,0-1 0 0 0,1 0 0 0 0,-1 1 0 0 0,0-1 0 0 0,1 1 0 0 0,-1-1 1 0 0,0 1-1 0 0,0-1 0 0 0,0 1 0 0 0,1-1 0 0 0,-1 1 0 0 0,0-1 0 0 0,0 1 0 0 0,0-1 0 0 0,0 1 0 0 0,0-1 0 0 0,0 1 1 0 0,0-1-1 0 0,0 1 0 0 0,0 0 0 0 0,0-1 0 0 0,0 1 0 0 0,-1-1 0 0 0,1 1 0 0 0,0-1 0 0 0,0 1 0 0 0,0-1 0 0 0,-1 1 1 0 0,1-1-1 0 0,0 1 0 0 0,0-1 0 0 0,-1 0 0 0 0,1 1 0 0 0,0-1 0 0 0,-1 1 0 0 0,1-1 0 0 0,-1 0 0 0 0,1 1 1 0 0,-1-1-1 0 0,1 0 0 0 0,0 0 0 0 0,-1 1 0 0 0,1-1 0 0 0,-1 0 0 0 0,1 0 0 0 0,-1 0 0 0 0,1 1 0 0 0,-1-1 0 0 0,1 0 1 0 0,-1 0-1 0 0,0 0 0 0 0,1 0 0 0 0,-1 0 0 0 0,1 0 0 0 0,-1 0 0 0 0,9 14 25 0 0,2 1-18 0 0,0-2 0 0 0,0 1 1 0 0,1-1-1 0 0,1-1 0 0 0,0 0 0 0 0,1-1 1 0 0,0 0-1 0 0,1-1 0 0 0,0-1 0 0 0,0 0 1 0 0,1 0-1 0 0,0-2 0 0 0,1 0 0 0 0,0-1 1 0 0,0 0-1 0 0,1-1-7 0 0,258 51 104 0 0,-202-38-132 0 0,1-4 1 0 0,0-3-1 0 0,1-3 1 0 0,-1-3 0 0 0,2-4-1 0 0,40-5 28 0 0,-73-2 15 0 0,-1-1 0 0 0,1-3-1 0 0,-1-1 1 0 0,-1-2 0 0 0,0-2 0 0 0,-1-2 0 0 0,-1-1-1 0 0,0-2 1 0 0,-2-2 0 0 0,0-2 0 0 0,-2-1-1 0 0,12-11-14 0 0,151-75 129 0 0,-258 126-238 0 0,-483 150 4 0 0,199-97 228 0 0,84-67-55 0 0,-89-41-289 0 0,318 35 218 0 0,20 5-2 0 0,1 0 0 0 0,-1 0-1 0 0,0-1 1 0 0,0-1 0 0 0,1 0 0 0 0,-1 0 0 0 0,0-1 0 0 0,1-1 0 0 0,0 0 0 0 0,0 0 0 0 0,0 0 0 0 0,1-2-1 0 0,-1 1 1 0 0,1-1 0 0 0,0 0 0 0 0,1-1 0 0 0,0 0 0 0 0,0-1 0 0 0,0 1 0 0 0,1-1 0 0 0,0-1 0 0 0,1 1-1 0 0,-1-1 1 0 0,2-1 0 0 0,-1 1 0 0 0,-2-8 5 0 0,-10-129 12 0 0,-2-43 56 0 0,21 175-80 0 0,0 0-1 0 0,0 0 1 0 0,1 0 0 0 0,1 1-1 0 0,1-1 1 0 0,-1 1-1 0 0,2 0 1 0 0,0 0-1 0 0,1 0 1 0 0,0 1 0 0 0,1 0-1 0 0,0 0 1 0 0,1 0-1 0 0,0 0 13 0 0,25-45-33 0 0,88-157-4 0 0,-4 10 274 0 0,-39 57-71 0 0,-24-27-104 0 0,-52 165-62 0 0,-2 7-2 0 0,0-1 0 0 0,-1 1 0 0 0,1 0 0 0 0,0-1-1 0 0,0 1 1 0 0,0 0 0 0 0,1-1 0 0 0,-1 1 0 0 0,0 0 0 0 0,1 0 0 0 0,0-1-1 0 0,-1 1 1 0 0,1 0 0 0 0,0 0 0 0 0,0 0 0 0 0,0 0 0 0 0,0 0 0 0 0,1 0 0 0 0,-1 0-1 0 0,0 0 1 0 0,1 0 0 0 0,0 1 0 0 0,-1-1 0 0 0,1 1 0 0 0,0-1 0 0 0,0 1-1 0 0,0 0 1 0 0,0-1 0 0 0,0 1 0 0 0,0 0 0 0 0,0 0 0 0 0,0 0 0 0 0,0 1 0 0 0,0-1-1 0 0,1 0 1 0 0,-1 1 0 0 0,0 0 0 0 0,1-1 0 0 0,-1 1 0 0 0,0 0 0 0 0,0 0-1 0 0,1 0 1 0 0,-1 1 0 0 0,0-1 0 0 0,1 0 0 0 0,-1 1 0 0 0,1 0 2 0 0,24 7 5 0 0,0-1 1 0 0,1-1-1 0 0,0-1 1 0 0,0-2-1 0 0,0-1 1 0 0,0-1-1 0 0,1-1 1 0 0,-1-1-1 0 0,8-3-5 0 0,131-28 32 0 0,-125 29-254 0 0,-52 33-6154 0 0,-58 5-6560 0 0,42-30 10394 0 0</inkml:trace>
  <inkml:trace contextRef="#ctx0" brushRef="#br3" timeOffset="42552.878">4446 1261 336 0 0,'-12'4'8638'0'0,"27"-23"-7060"0"0,46-8 3951 0 0,44 19-3186 0 0,-22 3-2030 0 0,432-38 580 0 0,-147 21-829 0 0,-64-5 108 0 0,-90 1 7 0 0,1 17 127 0 0,-201 9-287 0 0,0 0 1 0 0,1-1-1 0 0,-1 0 0 0 0,0-1 0 0 0,0-1 1 0 0,0 0-1 0 0,0-1 0 0 0,-1 0 0 0 0,1-1 1 0 0,-1-1-1 0 0,0 0 0 0 0,0-1 0 0 0,-1 0 1 0 0,5-5-20 0 0,-12 3 18 0 0,0-1 1 0 0,0 1 0 0 0,-1-1 0 0 0,0 0-1 0 0,-1-1 1 0 0,0 1 0 0 0,-1-1 0 0 0,0 1 0 0 0,-1-1-1 0 0,0 0 1 0 0,-1 1 0 0 0,0-1 0 0 0,0 0 0 0 0,-1 0-1 0 0,-1 1 1 0 0,0-1 0 0 0,0 0 0 0 0,-1 1 0 0 0,0 0-1 0 0,-1 0 1 0 0,0 0 0 0 0,-1 0 0 0 0,-3-5-19 0 0,0-11 31 0 0,-52-157 163 0 0,44 160-107 0 0,-2 0 0 0 0,0 2 0 0 0,-1-1 1 0 0,-1 2-1 0 0,-1 1 0 0 0,-1 1 0 0 0,0 0 0 0 0,-2 2 0 0 0,0 0 0 0 0,-10-3-87 0 0,-181-72 125 0 0,-39 19 530 0 0,56 48-499 0 0,169 22-140 0 0,1 1 1 0 0,-1 1-1 0 0,0 2 0 0 0,0 1 1 0 0,1 1-1 0 0,0 1 0 0 0,0 2 1 0 0,0 1-1 0 0,1 1 0 0 0,0 1 1 0 0,-12 7-17 0 0,3-2-4 0 0,0 3 0 0 0,1 0 0 0 0,1 3 0 0 0,1 0 0 0 0,1 3 0 0 0,1 0 0 0 0,1 2 0 0 0,-20 22 4 0 0,-98 131-322 0 0,62-32 316 0 0,6-34 227 0 0,6 30-58 0 0,49-81-170 0 0,25-62-2 0 0,0 0-1 0 0,0 0 4 0 0,42-11-86 0 0,175-76 154 0 0,-144 70-29 0 0,0 3 1 0 0,1 3-1 0 0,0 4 1 0 0,0 3-1 0 0,44 4-33 0 0,247 16-31 0 0,-80-61-243 0 0,-10-18 238 0 0,-274 63 37 0 0,1 0 0 0 0,-1-1 0 0 0,0 1-1 0 0,1-1 1 0 0,-1 1 0 0 0,0-1 0 0 0,1 0 0 0 0,-1 1 0 0 0,0-1 0 0 0,0 0 0 0 0,0 0 0 0 0,1 0 0 0 0,-1 0 0 0 0,0 0-1 0 0,0 0 1 0 0,0 0 0 0 0,-1 0 0 0 0,1-1 0 0 0,0 1 0 0 0,0 0 0 0 0,-1 0 0 0 0,1-1 0 0 0,0 1 0 0 0,-1 0 0 0 0,0-1-1 0 0,1 1 1 0 0,-1-1 0 0 0,0 1 0 0 0,1-1 0 0 0,-1 1 0 0 0,0-1 0 0 0,0 1 0 0 0,0 0 0 0 0,-1-1 0 0 0,1 1 0 0 0,0-1-1 0 0,0 1 1 0 0,-1-1 0 0 0,1 1 0 0 0,-1 0 0 0 0,1-1 0 0 0,-1 1 0 0 0,0 0 0 0 0,1-1 0 0 0,-1 1 0 0 0,0 0 0 0 0,0 0-1 0 0,0 0 1 0 0,0 0 0 0 0,0 0 0 0 0,0-1-1 0 0,-55-52-82 0 0,-156-40 137 0 0,177 83-13 0 0,21 5-19 0 0,-1 1 0 0 0,1 0 1 0 0,-1 1-1 0 0,-1 1 0 0 0,1 1 0 0 0,0 0 1 0 0,-1 0-1 0 0,1 2 0 0 0,0 0 1 0 0,-1 0-1 0 0,1 2 0 0 0,-1 0 1 0 0,-2 1-24 0 0,-188 44-22 0 0,18 4 50 0 0,9-13-18 0 0,64 6-10 0 0,170-110-170 0 0,221-103 178 0 0,-3 75-32 0 0,-274 95 26 0 0,0-1 0 0 0,0 1 0 0 0,0-1-1 0 0,0 0 1 0 0,0 1 0 0 0,-1-1-1 0 0,1 0 1 0 0,0 1 0 0 0,0-1-1 0 0,0 0 1 0 0,0 0 0 0 0,0 0 0 0 0,0 0-1 0 0,0 0 1 0 0,-1 0 0 0 0,1-1-1 0 0,0 1 1 0 0,0 0 0 0 0,0 0 0 0 0,0-1-1 0 0,0 1 1 0 0,0-1 0 0 0,0 1-1 0 0,0-1 1 0 0,0 1 0 0 0,0-1-1 0 0,0 0 1 0 0,0 1 0 0 0,0-1 0 0 0,1 0-1 0 0,-1 0 1 0 0,0 1 0 0 0,0-1-1 0 0,1 0 1 0 0,-1 0 0 0 0,0 0-1 0 0,1 0 1 0 0,-1 0 0 0 0,1 0 0 0 0,0 0-1 0 0,-1 0 1 0 0,1 0 0 0 0,0-1-1 0 0,-1 1 1 0 0,1 0 0 0 0,0 0 0 0 0,0 0-1 0 0,0 0 1 0 0,0 0 0 0 0,0 0-1 0 0,0 0 1 0 0,0-1 0 0 0,1 1-1 0 0,-1 0 1 0 0,0 0 0 0 0,1 0 0 0 0,-1 0-1 0 0,1 0 1 0 0,-1 0 0 0 0,1 0-1 0 0,-1 0 1 0 0,1 0 0 0 0,0 0-1 0 0,-1 0 1 0 0,2 0-2 0 0,-33 11-79 0 0,0 2-1 0 0,1 1 1 0 0,1 1 0 0 0,1 1-1 0 0,0 2 1 0 0,0 1 0 0 0,2 1-1 0 0,1 1 1 0 0,0 1 0 0 0,-4 7 79 0 0,-243 270-476 0 0,245-265 452 0 0,19-22 3 0 0,-1-1 1 0 0,0 0-1 0 0,-1-1 0 0 0,0 0 0 0 0,0 0 0 0 0,-1-1 0 0 0,0 0 0 0 0,-1-1 1 0 0,1-1-1 0 0,-11 5 21 0 0,-105 1-215 0 0,107-7 239 0 0,0 0-1 0 0,0 2 1 0 0,0 1-1 0 0,1 0 1 0 0,0 1-1 0 0,1 1 1 0 0,0 1 0 0 0,-16 12-24 0 0,-40 20 62 0 0,52-112-57 0 0,29-92-62 0 0,52-25-209 0 0,-54 170 261 0 0,2 1 0 0 0,-1 0 0 0 0,2 1 0 0 0,0 0 0 0 0,1 0 0 0 0,0 0 0 0 0,1 1 0 0 0,0 1 0 0 0,1 0 0 0 0,1 0 0 0 0,0 1 0 0 0,2-1 5 0 0,24-26 15 0 0,108-100 164 0 0,7-26 1 0 0,-139 148-177 0 0,0 0-1 0 0,1 2 1 0 0,1 0 0 0 0,0 1-1 0 0,1 0 1 0 0,0 1-1 0 0,1 1 1 0 0,0 1-1 0 0,1 1 1 0 0,0 0-1 0 0,1 2 1 0 0,0 0-1 0 0,0 1 1 0 0,0 1 0 0 0,1 0-1 0 0,-1 2 1 0 0,5 0-3 0 0,232-47 13 0 0,-224 46-15 0 0,0 1 0 0 0,1 2 0 0 0,-1 2 0 0 0,0 1 0 0 0,0 1 0 0 0,31 7 2 0 0,96 62-3 0 0,-26 21 213 0 0,42 34 80 0 0,-28 13-132 0 0,-84 26-63 0 0,-49-9 488 0 0,-39-105-5093 0 0,-24-24-10335 0 0,34-28 12209 0 0</inkml:trace>
  <inkml:trace contextRef="#ctx0" brushRef="#br2" timeOffset="47905.051">5000 769 832 0 0,'-49'25'6255'0'0,"52"-41"-6556"0"0,-19 3-4233 0 0,9 15 3266 0 0</inkml:trace>
  <inkml:trace contextRef="#ctx0" brushRef="#br2" timeOffset="48514.355">5300 295 80 0 0,'0'0'132'0'0,"0"1"1"0"0,0 0-1 0 0,1-1 1 0 0,-1 1-1 0 0,0 0 0 0 0,0-1 1 0 0,0 1-1 0 0,0-1 0 0 0,0 1 1 0 0,0 0-1 0 0,0-1 1 0 0,0 1-1 0 0,0 0 0 0 0,-1-1 1 0 0,1 1-1 0 0,0 0 0 0 0,0-1 1 0 0,0 1-1 0 0,-1-1 1 0 0,1 1-1 0 0,0 0 0 0 0,-1-1 1 0 0,1 1-1 0 0,-1-1 1 0 0,1 1-1 0 0,0-1 0 0 0,-1 1 1 0 0,1-1-1 0 0,-1 0 0 0 0,1 1 1 0 0,-1-1-1 0 0,1 0 1 0 0,-1 1-1 0 0,0-1 0 0 0,1 0 1 0 0,-1 1-1 0 0,1-1 0 0 0,-1 0 1 0 0,0 0-1 0 0,1 0 1 0 0,-1 0-1 0 0,0 0 0 0 0,1 0 1 0 0,-1 1-1 0 0,0-2 0 0 0,1 1 1 0 0,-1 0-1 0 0,0 0 1 0 0,1 0-1 0 0,-1 0 0 0 0,0 0 1 0 0,1 0-1 0 0,-1-1 1 0 0,1 1-1 0 0,-1 0 0 0 0,0 0 1 0 0,1-1-1 0 0,-1 1 0 0 0,1-1 1 0 0,-1 1-1 0 0,1 0 1 0 0,-1-1-1 0 0,1 1 0 0 0,0-1 1 0 0,-1 1-1 0 0,1-1 0 0 0,-1 0-132 0 0,-9-26-7259 0 0,7 27 5897 0 0</inkml:trace>
  <inkml:trace contextRef="#ctx0" brushRef="#br2" timeOffset="49001.012">5349 729 128 0 0,'3'0'1212'0'0,"-6"0"136"0"0,3 2 104 0 0,-2-2-208 0 0,-1 2-403 0 0,1-2-261 0 0,2 0-188 0 0,-3 0-148 0 0,3 0-104 0 0,0 3-88 0 0,3-3-156 0 0,-3 0-208 0 0,2-3-240 0 0,-2 1-392 0 0,0 0-301 0 0,0 0-147 0 0,0-1 44 0 0,-2 1 116 0 0</inkml:trace>
  <inkml:trace contextRef="#ctx0" brushRef="#br2" timeOffset="49516.491">5723 373 696 0 0,'-3'4'1444'0'0,"-1"-2"156"0"0,-1 1 121 0 0,2-1-369 0 0,-2 0-416 0 0,3 0-264 0 0,2-2-204 0 0,-3 2-164 0 0,3-2-132 0 0,3 3-168 0 0,-3-3-188 0 0,2 0-236 0 0,-2-3-304 0 0,3 3-388 0 0,-3 0-356 0 0,-3 0-113 0 0,3 3 25 0 0,-2-1 148 0 0</inkml:trace>
  <inkml:trace contextRef="#ctx0" brushRef="#br2" timeOffset="49954.153">5701 956 428 0 0,'-5'5'1264'0'0,"0"-1"112"0"0,2-4 68 0 0,-2 2-371 0 0,0 0-397 0 0,3-2-256 0 0,-1 0-192 0 0,3 0-212 0 0,0-2-224 0 0,0 0-284 0 0,3 0-413 0 0,-1-3-275 0 0,-2 1-140 0 0,5 2 16 0 0,-5-3 124 0 0</inkml:trace>
  <inkml:trace contextRef="#ctx0" brushRef="#br2" timeOffset="50500.623">6297 807 376 0 0,'-3'2'1184'0'0,"-1"0"64"0"0,-1 1 80 0 0,0-1-368 0 0,0 0-347 0 0,0 2-197 0 0,2-1-148 0 0,1-3-68 0 0,2 0-132 0 0,0 0-164 0 0,0-3-208 0 0,0-3-220 0 0,0 1-309 0 0,0-1-291 0 0,0-1-92 0 0,-3 0 32 0 0,-2 1 112 0 0</inkml:trace>
  <inkml:trace contextRef="#ctx0" brushRef="#br2" timeOffset="50938.286">5926 593 976 0 0,'-9'17'7288'0'0,"4"-17"-8448"0"0,-1-3-3624 0 0,6 2 3460 0 0</inkml:trace>
  <inkml:trace contextRef="#ctx0" brushRef="#br2" timeOffset="51438.115">6260 366 848 0 0,'-31'15'5681'0'0,"2"-32"-10373"0"0,24 12 3515 0 0</inkml:trace>
  <inkml:trace contextRef="#ctx0" brushRef="#br2" timeOffset="51953.407">5582 52 92 0 0,'-3'4'7558'0'0,"-9"-3"-8371"0"0,-1 1-3860 0 0,6 0 3341 0 0</inkml:trace>
  <inkml:trace contextRef="#ctx0" brushRef="#br2" timeOffset="52609.584">5908 150 228 0 0,'-9'4'6687'0'0,"-24"-6"-7214"0"0,19 0-2864 0 0,6 4 1929 0 0,-2 0 155 0 0</inkml:trace>
  <inkml:trace contextRef="#ctx0" brushRef="#br2" timeOffset="53453.088">4934 362 336 0 0,'2'0'1036'0'0,"-2"0"76"0"0,-2 0-48 0 0,2 0-328 0 0,-3-3-280 0 0,1 1-168 0 0,2 2-116 0 0,-3-2-76 0 0,1 0-36 0 0,-1-1-28 0 0,3 3-52 0 0,-2-2-84 0 0,-1 2-144 0 0,1-2-192 0 0,-3 2-356 0 0,0 2-200 0 0,0 0-72 0 0,-2 3 28 0 0</inkml:trace>
  <inkml:trace contextRef="#ctx0" brushRef="#br2" timeOffset="53984.331">4558 731 820 0 0,'4'0'5193'0'0,"-18"18"-9360"0"0,11-16 3089 0 0</inkml:trace>
  <inkml:trace contextRef="#ctx0" brushRef="#br2" timeOffset="54656.232">4501 1072 356 0 0,'-25'28'5134'0'0,"23"-22"-8326"0"0,4-7 2171 0 0,0 1 52 0 0</inkml:trace>
  <inkml:trace contextRef="#ctx0" brushRef="#br2" timeOffset="55265.13">4867 1094 688 0 0,'2'5'5682'0'0,"1"-1"-10126"0"0,-3-4 3334 0 0</inkml:trace>
  <inkml:trace contextRef="#ctx0" brushRef="#br2" timeOffset="55827.514">5292 1063 900 0 0,'0'-2'1100'0'0,"-5"2"60"0"0,3 0-240 0 0,0-3-368 0 0,2 3-228 0 0,-3-2-156 0 0,3 0-192 0 0,0-2-208 0 0,0-1-328 0 0,0-2-308 0 0,3 3-156 0 0,-1-3-68 0 0,0 3 60 0 0</inkml:trace>
  <inkml:trace contextRef="#ctx0" brushRef="#br2" timeOffset="56874.224">5995 974 220 0 0,'-3'-5'6030'0'0,"-6"-8"-7306"0"0,-16 18-2321 0 0,13-3 2388 0 0</inkml:trace>
  <inkml:trace contextRef="#ctx0" brushRef="#br2" timeOffset="57943.76">5176 5 312 0 0,'-1'11'6198'0'0,"-13"-6"-10798"0"0,9-7 3246 0 0</inkml:trace>
  <inkml:trace contextRef="#ctx0" brushRef="#br4" timeOffset="72064.905">99 3049 56 0 0,'-52'-28'10904'0'0,"18"-70"-7133"0"0,22 51-1139 0 0,56 133-1699 0 0,-32-58-883 0 0,0-1 0 0 0,2-1 1 0 0,1 0-1 0 0,1-1 1 0 0,1-1-1 0 0,1-1 0 0 0,1 0 1 0 0,1-1-1 0 0,22 18-50 0 0,-40-41-1 0 0,0-1 1 0 0,-1 1-1 0 0,1-1 0 0 0,-1 0 1 0 0,1 0-1 0 0,-1 0 0 0 0,0 0 1 0 0,1 0-1 0 0,-1 0 0 0 0,0-1 0 0 0,0 1 1 0 0,-1 0-1 0 0,1 0 0 0 0,0-1 1 0 0,-1 1-1 0 0,1 0 0 0 0,-1-1 1 0 0,0 1-1 0 0,0-1 0 0 0,0 1 1 0 0,0 0-1 0 0,0-1 0 0 0,-1 1 0 0 0,1-1 1 0 0,-1 1-1 0 0,0-2 1 0 0,-23-234-99 0 0,44 344 291 0 0,-20-104-188 0 0,3 10 2 0 0,0-1 1 0 0,0 0-1 0 0,1 0 1 0 0,1 0-1 0 0,-1 0 0 0 0,2-1 1 0 0,0 1-1 0 0,0-1 1 0 0,0-1-1 0 0,1 1 1 0 0,1-1-1 0 0,0 0 0 0 0,0-1 1 0 0,8 7-7 0 0,-12-16-4 0 0,0-1 0 0 0,0 1 1 0 0,-1-1-1 0 0,1 0 0 0 0,-1 0 0 0 0,0 0 1 0 0,1 0-1 0 0,-1-1 0 0 0,0 1 1 0 0,0-1-1 0 0,0 0 0 0 0,-1 0 0 0 0,1 0 1 0 0,-1 0-1 0 0,1 0 0 0 0,-1 0 1 0 0,0-1-1 0 0,0 1 0 0 0,-1-1 0 0 0,1 0 1 0 0,-1 1-1 0 0,0-1 0 0 0,0 0 0 0 0,0 0 1 0 0,0 0-1 0 0,-1 0 0 0 0,1 0 1 0 0,-1 0-1 0 0,0 0 0 0 0,0 0 0 0 0,-1 0 1 0 0,0-2 3 0 0,2 2-9 0 0,24-217 19 0 0,-18 214-93 0 0,3 29 32 0 0,9 48 29 0 0,-16-58 30 0 0,1 4 9 0 0,-3-4-12 0 0,1 0 0 0 0,0-1 0 0 0,1 1-1 0 0,0-1 1 0 0,1 0 0 0 0,0 0 0 0 0,1 0 0 0 0,0 0 0 0 0,1-1 0 0 0,0 0 0 0 0,1 0 0 0 0,0-1 0 0 0,0 1 0 0 0,1-1 0 0 0,0-1 0 0 0,1 0 0 0 0,0 0 0 0 0,2 1-5 0 0,-8-8-4 0 0,0-1 0 0 0,-1 1-1 0 0,1-1 1 0 0,0 0 0 0 0,0 0 0 0 0,-1 0 0 0 0,1 0 0 0 0,0-1 0 0 0,-1 1 0 0 0,1-1 0 0 0,0 1 0 0 0,-1-1 0 0 0,1 0-1 0 0,0 0 1 0 0,-1 0 0 0 0,0-1 0 0 0,1 1 0 0 0,-1 0 0 0 0,0-1 0 0 0,1 0 0 0 0,-1 1 0 0 0,0-1 0 0 0,0 0 0 0 0,-1 0 0 0 0,1 0-1 0 0,0 0 1 0 0,0-1 0 0 0,-1 1 0 0 0,0 0 0 0 0,1-1 0 0 0,-1 1 0 0 0,0-1 0 0 0,0 1 0 0 0,0-1 0 0 0,0 0 4 0 0,31-98-111 0 0,-7-131 289 0 0,-26 287-353 0 0,-1-31 187 0 0,1 0-1 0 0,1 0 0 0 0,1 0 0 0 0,1 0 1 0 0,1-1-1 0 0,1 1 0 0 0,2-1 0 0 0,0 0 0 0 0,4 8-11 0 0,-10-30-1 0 0,0 1 1 0 0,1-1-1 0 0,-1 1 0 0 0,1-1 0 0 0,-1 1 0 0 0,1-1 0 0 0,0 1 0 0 0,-1-1 0 0 0,1 0 0 0 0,0 1 0 0 0,0-1 0 0 0,0 0 0 0 0,0 0 0 0 0,0 0 0 0 0,1 1 0 0 0,-1-1 0 0 0,0 0 1 0 0,0-1-1 0 0,1 1 0 0 0,-1 0 0 0 0,0 0 0 0 0,1 0 0 0 0,-1-1 0 0 0,1 1 0 0 0,-1-1 0 0 0,1 1 0 0 0,-1-1 0 0 0,1 0 0 0 0,0 0 0 0 0,-1 1 0 0 0,1-1 0 0 0,-1 0 1 0 0,1 0-1 0 0,0 0 0 0 0,-1-1 0 0 0,1 1 0 0 0,-1 0 0 0 0,1-1 0 0 0,-1 1 0 0 0,1-1 0 0 0,-1 1 0 0 0,1-1 0 0 0,-1 0 0 0 0,1 0 0 0 0,-1 1 0 0 0,0-1 0 0 0,0 0 0 0 0,1 0 1 0 0,-1 0-1 0 0,0 0 0 0 0,0-1 0 0 0,0 1 0 0 0,0 0 0 0 0,0 0 0 0 0,0-1 0 0 0,0 0 1 0 0,49-81 22 0 0,14-67 80 0 0,-46 203-178 0 0,-17-38 96 0 0,0 1 0 0 0,1-1 0 0 0,1 0 0 0 0,0-1 0 0 0,1 1 0 0 0,0 0 0 0 0,2-1 1 0 0,-1 0-1 0 0,2 0 0 0 0,0-1 0 0 0,1 0 0 0 0,0 1-20 0 0,-6-13 0 0 0,-1 0 0 0 0,0 0 0 0 0,0 0 0 0 0,0 0-1 0 0,1 0 1 0 0,-1 0 0 0 0,1-1 0 0 0,-1 1 0 0 0,0-1 0 0 0,1 1 0 0 0,-1-1-1 0 0,1 1 1 0 0,-1-1 0 0 0,1 0 0 0 0,0 0 0 0 0,-1 0 0 0 0,1 0 0 0 0,-1 0-1 0 0,1 0 1 0 0,-1 0 0 0 0,1 0 0 0 0,-1 0 0 0 0,1-1 0 0 0,-1 1 0 0 0,1-1 0 0 0,-1 1-1 0 0,1-1 1 0 0,-1 0 0 0 0,0 1 0 0 0,1-1 0 0 0,-1 0 0 0 0,0 0 0 0 0,0 0-1 0 0,1 0 1 0 0,-1 0 0 0 0,0 0 0 0 0,0 0 0 0 0,0-1 0 0 0,0 1 0 0 0,0 0-1 0 0,-1 0 1 0 0,1-1 0 0 0,0 1 0 0 0,0-2 0 0 0,43-69-56 0 0,-40 66 51 0 0,87-193 4 0 0,-81 267-109 0 0,-10-39 122 0 0,-1-15 6 0 0,0 0 0 0 0,1 0 0 0 0,0-1 0 0 0,1 1 1 0 0,1 0-1 0 0,0-1 0 0 0,1 1 0 0 0,0-1 0 0 0,1 0 0 0 0,0 0 0 0 0,2 0 0 0 0,4 9-18 0 0,-7-22-1 0 0,-1 1 0 0 0,1 0-1 0 0,0-1 1 0 0,0 1 0 0 0,0-1-1 0 0,0 0 1 0 0,0 0 0 0 0,0 0-1 0 0,0 0 1 0 0,0 0 0 0 0,0-1-1 0 0,0 1 1 0 0,-1-1 0 0 0,1 0-1 0 0,0 0 1 0 0,0 0 0 0 0,-1 0-1 0 0,1-1 1 0 0,0 1 0 0 0,-1-1-1 0 0,1 1 1 0 0,-1-1 0 0 0,0 0-1 0 0,0 0 1 0 0,1 0 0 0 0,-1 0-1 0 0,-1-1 1 0 0,1 1 0 0 0,0 0-1 0 0,0-1 1 0 0,-1 1 0 0 0,0-1-1 0 0,1 0 1 0 0,-1 1 0 0 0,0-1-1 0 0,0 0 1 0 0,0 0 0 0 0,-1 0-1 0 0,1 0 2 0 0,130-274-623 0 0,-121 276 750 0 0,-10 37 54 0 0,-1-28-152 0 0,1 32 125 0 0,-2-24-117 0 0,1 0 0 0 0,1 0 0 0 0,1 0 0 0 0,0 0 0 0 0,1 0 1 0 0,1 0-1 0 0,0 0 0 0 0,1-1 0 0 0,1 1 0 0 0,0-1 0 0 0,4 7-37 0 0,-8-20 0 0 0,0 0-1 0 0,0 0 0 0 0,0 0 0 0 0,1 0 0 0 0,-1 0 0 0 0,0-1 0 0 0,1 1 0 0 0,-1 0 0 0 0,1-1 0 0 0,0 1 0 0 0,-1-1 1 0 0,1 0-1 0 0,0 1 0 0 0,0-1 0 0 0,0 0 0 0 0,0 0 0 0 0,0 0 0 0 0,0 0 0 0 0,0-1 0 0 0,1 1 0 0 0,-1-1 0 0 0,0 1 1 0 0,0-1-1 0 0,0 0 0 0 0,1 1 0 0 0,-1-1 0 0 0,0 0 0 0 0,0-1 0 0 0,1 1 0 0 0,-1 0 0 0 0,0-1 0 0 0,0 1 0 0 0,0-1 1 0 0,0 1-1 0 0,1-1 0 0 0,-1 0 0 0 0,0 0 0 0 0,0 0 0 0 0,-1 0 0 0 0,1-1 0 0 0,0 1 0 0 0,0 0 0 0 0,0-1 0 0 0,-1 0 1 0 0,2-1 0 0 0,69-82-103 0 0,-68 80 103 0 0,113-251-261 0 0,-112 312 208 0 0,-7-46 54 0 0,-3 8 20 0 0,0 1 0 0 0,2 0 0 0 0,0 0 0 0 0,2 0 0 0 0,0 0 0 0 0,0 0 0 0 0,2 1-1 0 0,1-1 1 0 0,1 6-21 0 0,-2-23-1 0 0,-1-1 0 0 0,0 0 0 0 0,1 0 0 0 0,-1 0 0 0 0,0 0 0 0 0,1 0 0 0 0,0 0 0 0 0,-1 0 0 0 0,1 0-1 0 0,0-1 1 0 0,-1 1 0 0 0,1 0 0 0 0,0 0 0 0 0,0 0 0 0 0,0-1 0 0 0,-1 1 0 0 0,1 0 0 0 0,0-1 0 0 0,0 1 0 0 0,0-1 0 0 0,0 1-1 0 0,0-1 1 0 0,0 0 0 0 0,0 1 0 0 0,1-1 0 0 0,-1 0 0 0 0,0 0 0 0 0,0 1 0 0 0,0-1 0 0 0,0 0 0 0 0,0 0 0 0 0,0 0-1 0 0,0 0 1 0 0,0-1 0 0 0,1 1 0 0 0,-1 0 0 0 0,0 0 0 0 0,0-1 0 0 0,0 1 0 0 0,0-1 0 0 0,0 1 0 0 0,0-1 0 0 0,0 1-1 0 0,0-1 1 0 0,0 1 0 0 0,0-1 0 0 0,-1 0 0 0 0,1 0 0 0 0,0 1 0 0 0,0-1 0 0 0,-1 0 0 0 0,1 0 0 0 0,0 0 0 0 0,-1 0-1 0 0,1 0 1 0 0,0-1 1 0 0,47-55-128 0 0,-46 54 119 0 0,6-7-36 0 0,144-159-1172 0 0,-151 168 1214 0 0,0 0 1 0 0,0 0-1 0 0,-1 1 1 0 0,1-1-1 0 0,0 0 1 0 0,0 1-1 0 0,0-1 1 0 0,0 1 0 0 0,0-1-1 0 0,0 1 1 0 0,0 0-1 0 0,0-1 1 0 0,0 1-1 0 0,0 0 1 0 0,0 0-1 0 0,0 0 1 0 0,0 0 0 0 0,0 0-1 0 0,1 0 1 0 0,-1 0-1 0 0,0 0 1 0 0,0 0-1 0 0,0 0 1 0 0,0 0-1 0 0,0 1 1 0 0,0-1 0 0 0,0 0-1 0 0,0 1 1 0 0,0-1-1 0 0,0 1 1 0 0,0-1-1 0 0,0 1 1 0 0,-1 0-1 0 0,1-1 1 0 0,0 1-1 0 0,0 0 1 0 0,0 0 0 0 0,-1-1-1 0 0,1 1 1 0 0,0 0-1 0 0,-1 0 1 0 0,1 0-1 0 0,-1 0 1 0 0,1 0-1 0 0,-1 0 1 0 0,1 0 0 0 0,-1 0-1 0 0,0 0 1 0 0,1 0-1 0 0,-1 0 1 0 0,0 0-1 0 0,0 0 1 0 0,0 1 2 0 0,5 67 398 0 0,-5-59-331 0 0,-2 40 220 0 0,0-36-237 0 0,1 1 0 0 0,0 0 0 0 0,2 0 0 0 0,-1 0 0 0 0,2-1-1 0 0,0 1 1 0 0,0 0 0 0 0,2-1 0 0 0,0 0 0 0 0,4 9-50 0 0,-8-22-1 0 0,1 0-1 0 0,-1 1 1 0 0,1-1 0 0 0,0 0 0 0 0,0 0-1 0 0,-1 0 1 0 0,1-1 0 0 0,0 1 0 0 0,0 0-1 0 0,0 0 1 0 0,0 0 0 0 0,0-1 0 0 0,0 1-1 0 0,0 0 1 0 0,0-1 0 0 0,1 1-1 0 0,-1-1 1 0 0,0 0 0 0 0,0 1 0 0 0,0-1-1 0 0,0 0 1 0 0,1 1 0 0 0,-1-1 0 0 0,0 0-1 0 0,0 0 1 0 0,1 0 0 0 0,-1 0 0 0 0,0 0-1 0 0,0-1 1 0 0,1 1 0 0 0,-1 0-1 0 0,0 0 1 0 0,0-1 0 0 0,0 1 0 0 0,1-1-1 0 0,-1 1 1 0 0,0-1 0 0 0,0 0 0 0 0,0 1-1 0 0,0-1 1 0 0,0 0 0 0 0,0 0 0 0 0,0 0-1 0 0,0 1 1 0 0,-1-1 0 0 0,1 0-1 0 0,0 0 1 0 0,0 0 0 0 0,-1 0 0 0 0,1-1-1 0 0,-1 1 1 0 0,1 0 1 0 0,38-57-343 0 0,72-155-738 0 0,-109 213 1094 0 0,-1 1-1 0 0,0-1 1 0 0,1 1 0 0 0,-1 0-1 0 0,0-1 1 0 0,0 1 0 0 0,0 0-1 0 0,0 0 1 0 0,0 0 0 0 0,0 0-1 0 0,0 0 1 0 0,0 0 0 0 0,0 0-1 0 0,0 0 1 0 0,0 0 0 0 0,-1 0 0 0 0,1 1-1 0 0,-1-1 1 0 0,1 0 0 0 0,0 0-1 0 0,-1 1 1 0 0,0-1 0 0 0,1 0-1 0 0,-1 1 1 0 0,0-1 0 0 0,0 0-1 0 0,0 1 1 0 0,0-1 0 0 0,0 1-1 0 0,0-1 1 0 0,0 0 0 0 0,0 1-1 0 0,0-1 1 0 0,-1 0 0 0 0,1 1-1 0 0,-1-1 1 0 0,1 0 0 0 0,-1 1 0 0 0,1-1-1 0 0,-1 0 1 0 0,0 0 0 0 0,1 0-1 0 0,-1 0 1 0 0,0 1 0 0 0,0-1-13 0 0,1 3 46 0 0,-2 28 233 0 0,-1-14-196 0 0,2 0 0 0 0,0 0 0 0 0,1 1 0 0 0,1-1 0 0 0,0 0 0 0 0,2 0 0 0 0,0 0 0 0 0,1-1 0 0 0,0 1 0 0 0,2-1 0 0 0,3 8-83 0 0,-9-24 0 0 0,1 1 1 0 0,0-1-1 0 0,-1 0 0 0 0,1 0 0 0 0,0 0 0 0 0,0 0 0 0 0,0 0 0 0 0,0 0 0 0 0,0 0 0 0 0,0 0 1 0 0,0 0-1 0 0,0-1 0 0 0,0 1 0 0 0,0 0 0 0 0,0-1 0 0 0,0 1 0 0 0,1-1 0 0 0,-1 1 0 0 0,0-1 0 0 0,0 1 1 0 0,1-1-1 0 0,-1 0 0 0 0,0 0 0 0 0,1 1 0 0 0,-1-1 0 0 0,0 0 0 0 0,1 0 0 0 0,-1-1 0 0 0,0 1 0 0 0,1 0 1 0 0,-1 0-1 0 0,0 0 0 0 0,0-1 0 0 0,1 1 0 0 0,-1-1 0 0 0,0 1 0 0 0,0-1 0 0 0,0 0 0 0 0,1 1 0 0 0,-1-1 1 0 0,0 0-1 0 0,0 0 0 0 0,0 0 0 0 0,0 0 0 0 0,0 1 0 0 0,-1-1 0 0 0,1-1 0 0 0,0 1 0 0 0,0 0 0 0 0,-1 0 1 0 0,1 0-1 0 0,0 0 0 0 0,-1 0 0 0 0,1-1 0 0 0,-1 0 0 0 0,39-67-191 0 0,14-202-474 0 0,-53 272 665 0 0,1-1 0 0 0,-1 0 0 0 0,0 0-1 0 0,1 1 1 0 0,-1-1 0 0 0,1 0 0 0 0,-1 0 0 0 0,0 0-1 0 0,1 0 1 0 0,-1 0 0 0 0,1 0 0 0 0,-1 1 0 0 0,1-1-1 0 0,-1 0 1 0 0,1 0 0 0 0,-1 0 0 0 0,0-1 0 0 0,1 1-1 0 0,-1 0 1 0 0,1 0 0 0 0,-1 0 0 0 0,1 0 0 0 0,-1 0-1 0 0,1 0 1 0 0,-1-1 0 0 0,0 1 0 0 0,1 0 0 0 0,-1 0-1 0 0,0-1 1 0 0,1 1 0 0 0,-1 0 0 0 0,0 0-1 0 0,1-1 1 0 0,-1 1 0 0 0,0-1 0 0 0,1 1 0 0 0,-1 0-1 0 0,0-1 1 0 0,6 49 90 0 0,-5-22 6 0 0,1 1 0 0 0,2 0 0 0 0,0-1 0 0 0,2 1 0 0 0,1-2 0 0 0,1 1 0 0 0,1-1 0 0 0,1 0 0 0 0,7 12-96 0 0,-16-35 0 0 0,-1 0 0 0 0,1 1-1 0 0,0-1 1 0 0,-1 0-1 0 0,1 1 1 0 0,0-1-1 0 0,0 0 1 0 0,1 0 0 0 0,-1 0-1 0 0,0 0 1 0 0,1 0-1 0 0,-1 0 1 0 0,1 0-1 0 0,0 0 1 0 0,0 0 0 0 0,-1-1-1 0 0,1 1 1 0 0,0-1-1 0 0,1 1 1 0 0,-1-1-1 0 0,0 0 1 0 0,0 0 0 0 0,0 0-1 0 0,1 0 1 0 0,-1 0-1 0 0,0-1 1 0 0,1 1-1 0 0,-1-1 1 0 0,1 1 0 0 0,-1-1-1 0 0,1 0 1 0 0,-1 0-1 0 0,1 0 1 0 0,-1 0-1 0 0,0-1 1 0 0,1 1 0 0 0,-1 0-1 0 0,1-1 1 0 0,-1 0-1 0 0,0 0 1 0 0,1 0-1 0 0,-1 0 1 0 0,0 0 0 0 0,0 0-1 0 0,0 0 1 0 0,0-1-1 0 0,0 1 1 0 0,0-1-1 0 0,0 1 1 0 0,0-1 0 0 0,0 0-1 0 0,-1 0 1 0 0,1 0-1 0 0,-1 0 1 0 0,0 0-1 0 0,1 0 1 0 0,52-285 5 0 0,-39 348-107 0 0,-15-40 139 0 0,1 1 1 0 0,2-1-1 0 0,0 0 0 0 0,0 0 1 0 0,2-1-1 0 0,1 1 0 0 0,1-1 1 0 0,0 0-1 0 0,1-1 0 0 0,2 0 1 0 0,0 0-1 0 0,0-1 0 0 0,3 2-37 0 0,-11-18 0 0 0,-1 0-1 0 0,1-1 0 0 0,-1 1 0 0 0,1 0 0 0 0,0-1 0 0 0,-1 1 0 0 0,1-1 0 0 0,0 0 1 0 0,0 1-1 0 0,0-1 0 0 0,0 0 0 0 0,0 0 0 0 0,1 0 0 0 0,-1-1 0 0 0,0 1 1 0 0,0 0-1 0 0,1-1 0 0 0,-1 0 0 0 0,0 1 0 0 0,0-1 0 0 0,1 0 0 0 0,-1 0 0 0 0,0 0 1 0 0,1-1-1 0 0,-1 1 0 0 0,0 0 0 0 0,1-1 0 0 0,-1 1 0 0 0,0-1 0 0 0,0 0 0 0 0,0 0 1 0 0,0 0-1 0 0,0 0 0 0 0,0 0 0 0 0,0-1 0 0 0,0 1 0 0 0,0 0 0 0 0,0-1 1 0 0,0 1-1 0 0,-1-1 0 0 0,1 0 0 0 0,-1 0 0 0 0,1 0 0 0 0,-1 1 0 0 0,1-3 1 0 0,58-99-157 0 0,-57 96 139 0 0,71-152-36 0 0,-72 159 55 0 0,-1 0 0 0 0,1 1 0 0 0,-1-1 0 0 0,1 1 0 0 0,-1-1 0 0 0,0 1 0 0 0,1 0 0 0 0,-1 0 0 0 0,0 0 0 0 0,1-1 0 0 0,-1 1 0 0 0,0 0 0 0 0,0 1 0 0 0,0-1 0 0 0,0 0 0 0 0,0 0 0 0 0,0 0 0 0 0,0 1 0 0 0,0-1 0 0 0,-1 0 0 0 0,1 1 0 0 0,0-1 0 0 0,-1 0 0 0 0,1 1 0 0 0,-1-1 0 0 0,1 1 0 0 0,-1-1 0 0 0,0 1 0 0 0,0-1 0 0 0,0 1 0 0 0,0 0 0 0 0,0-1 0 0 0,0 1 0 0 0,0-1 0 0 0,0 1 0 0 0,-1-1 0 0 0,1 1 0 0 0,0-1 0 0 0,-1 1 0 0 0,1-1 0 0 0,-1 0 0 0 0,0 2-1 0 0,1 1 11 0 0,3 35 41 0 0,-2-21-4 0 0,0 0 0 0 0,1 0 0 0 0,1 0 0 0 0,0-1 1 0 0,2 1-1 0 0,0-1 0 0 0,0 0 0 0 0,2 0 0 0 0,5 9-48 0 0,-12-26-1 0 0,0 1 0 0 0,1 0 0 0 0,-1 0 0 0 0,1 0 0 0 0,-1-1 0 0 0,1 1 0 0 0,-1 0 0 0 0,1-1 0 0 0,-1 1 0 0 0,1-1 0 0 0,-1 1 0 0 0,1 0 0 0 0,0-1 0 0 0,0 1 0 0 0,-1-1 0 0 0,1 0 0 0 0,0 1 0 0 0,0-1 0 0 0,-1 0 0 0 0,1 1 0 0 0,0-1 0 0 0,0 0 0 0 0,0 0 0 0 0,0 1 0 0 0,-1-1 0 0 0,1 0 0 0 0,0 0 0 0 0,0 0 0 0 0,0 0 0 0 0,0 0 0 0 0,0-1 0 0 0,-1 1 0 0 0,1 0 0 0 0,0 0 0 0 0,0 0 0 0 0,0-1 0 0 0,-1 1 0 0 0,1-1 0 0 0,0 1 0 0 0,0 0 0 0 0,-1-1 0 0 0,1 1 0 0 0,0-1 0 0 0,-1 1 0 0 0,1-1 0 0 0,0 0 0 0 0,-1 1 0 0 0,1-1 0 0 0,-1 0 0 0 0,1 1 0 0 0,-1-1 0 0 0,1 0 0 0 0,-1 0 0 0 0,0 1 0 0 0,1-1 0 0 0,-1 0 0 0 0,0 0 0 0 0,0 0 0 0 0,1 0 0 0 0,-1 1 0 0 0,0-1 0 0 0,0 0 0 0 0,0 0 1 0 0,19-57-87 0 0,-13 3-90 0 0,28-80-135 0 0,-34 135 312 0 0,0 1-1 0 0,0 0 1 0 0,0-1 0 0 0,0 1 0 0 0,0-1-1 0 0,1 1 1 0 0,-1 0 0 0 0,0-1-1 0 0,0 1 1 0 0,0-1 0 0 0,1 1 0 0 0,-1-1-1 0 0,0 1 1 0 0,1-1 0 0 0,-1 1-1 0 0,0-1 1 0 0,1 1 0 0 0,-1-1 0 0 0,1 1-1 0 0,-1-1 1 0 0,1 0 0 0 0,-1 1-1 0 0,1-1 1 0 0,-1 0 0 0 0,1 1 0 0 0,-1-1-1 0 0,1 0 1 0 0,0 0 0 0 0,-1 1-1 0 0,1-1 1 0 0,-1 0 0 0 0,1 0 0 0 0,0 0-1 0 0,-1 0 1 0 0,1 0 0 0 0,-1 0-1 0 0,1 0 1 0 0,0 0 0 0 0,-1 0 0 0 0,1 0-1 0 0,-1 0 1 0 0,1 0 0 0 0,0-1-1 0 0,-1 1 1 0 0,1 0 0 0 0,-1 0 0 0 0,1-1-1 0 0,-1 1 1 0 0,1 0 0 0 0,-1-1-1 0 0,1 1 1 0 0,-1 0 0 0 0,1-1 0 0 0,-1 1-1 0 0,1-1 1 0 0,-1 1 0 0 0,0-1-1 0 0,1 1 1 0 0,-1-1 0 0 0,0 1 0 0 0,1-1-1 0 0,-1 1 1 0 0,0-1 0 0 0,0 1-1 0 0,1-1 1 0 0,-1 0 0 0 0,0 0 0 0 0,8 62 104 0 0,-7-49-48 0 0,4 35 137 0 0,-6-33-171 0 0,2 0 0 0 0,0 1 0 0 0,0-1 0 0 0,2 0 0 0 0,-1 0 0 0 0,2 0 0 0 0,0 0 0 0 0,0 0 0 0 0,2-1 0 0 0,0 0 0 0 0,0 0 0 0 0,1-1 0 0 0,0 1 0 0 0,1-1-1 0 0,1 0-21 0 0,-7-11-1 0 0,-1 0 0 0 0,0 0-1 0 0,0 0 1 0 0,0 0 0 0 0,0-1-1 0 0,1 1 1 0 0,-1 0 0 0 0,0-1-1 0 0,1 1 1 0 0,-1-1 0 0 0,0 1-1 0 0,1-1 1 0 0,-1 1 0 0 0,1-1 0 0 0,-1 0-1 0 0,1 0 1 0 0,-1 0 0 0 0,1 0-1 0 0,-1 0 1 0 0,1 0 0 0 0,-1 0-1 0 0,0-1 1 0 0,1 1 0 0 0,-1 0-1 0 0,1-1 1 0 0,-1 1 0 0 0,0-1-1 0 0,1 0 1 0 0,-1 1 0 0 0,0-1-1 0 0,0 0 1 0 0,1 0 0 0 0,-1 0-1 0 0,0 0 1 0 0,0 0 0 0 0,0 0-1 0 0,0 0 1 0 0,0 0 0 0 0,0 0-1 0 0,0 0 1 0 0,-1 0 0 0 0,1-1-1 0 0,0 1 1 0 0,-1 0 0 0 0,1-1-1 0 0,-1 1 1 0 0,1-1 0 0 0,-1 1-1 0 0,0 0 1 0 0,1-1 1 0 0,25-82-107 0 0,-25 78 88 0 0,65-246-457 0 0,-66 253 475 0 0,1-1 0 0 0,-1 1 0 0 0,0-1 0 0 0,0 1 0 0 0,0-1 0 0 0,0 1 0 0 0,1 0 1 0 0,-1-1-1 0 0,0 1 0 0 0,1-1 0 0 0,-1 1 0 0 0,0-1 0 0 0,1 0 0 0 0,-1 1 0 0 0,0-1 0 0 0,1 1 0 0 0,-1-1 1 0 0,1 0-1 0 0,-1 1 0 0 0,1-1 0 0 0,-1 0 0 0 0,1 1 0 0 0,-1-1 0 0 0,1 0 0 0 0,-1 0 0 0 0,1 1 0 0 0,0-1 1 0 0,-1 0-1 0 0,1 0 0 0 0,-1 0 0 0 0,1 0 0 0 0,-1 0 0 0 0,1 0 0 0 0,0 0 0 0 0,-1 0 0 0 0,1 0 0 0 0,-1 0 1 0 0,1 0-1 0 0,0 0 0 0 0,-1-1 0 0 0,1 1 0 0 0,-1 0 0 0 0,1 0 0 0 0,-1 0 0 0 0,1-1 0 0 0,-1 1 1 0 0,1 0-1 0 0,-1-1 0 0 0,1 1 0 0 0,-1-1 0 0 0,1 1 0 0 0,-1 0 0 0 0,0-1 0 0 0,1 1 0 0 0,-1-1 1 0 0,3 67 60 0 0,-3-62-40 0 0,0 12 24 0 0,-1-5-19 0 0,0 0 0 0 0,0-1 0 0 0,2 1 1 0 0,-1-1-1 0 0,1 1 0 0 0,1 0 0 0 0,0-1 0 0 0,0 0 0 0 0,1 1 0 0 0,0-1 0 0 0,1 0 0 0 0,0 0 0 0 0,1-1 0 0 0,0 1 0 0 0,1 0-25 0 0,-5-9 0 0 0,-1-1-1 0 0,1 1 0 0 0,0 0 1 0 0,0-1-1 0 0,0 1 0 0 0,0-1 0 0 0,1 1 1 0 0,-1-1-1 0 0,0 1 0 0 0,0-1 0 0 0,0 0 1 0 0,0 1-1 0 0,0-1 0 0 0,0 0 1 0 0,1 0-1 0 0,-1 0 0 0 0,0 0 0 0 0,0 0 1 0 0,0 0-1 0 0,0 0 0 0 0,1 0 0 0 0,-1-1 1 0 0,0 1-1 0 0,0 0 0 0 0,0-1 1 0 0,0 1-1 0 0,0-1 0 0 0,0 1 0 0 0,0-1 1 0 0,0 0-1 0 0,0 1 0 0 0,0-1 0 0 0,0 0 1 0 0,0 0-1 0 0,0 1 0 0 0,0-1 1 0 0,-1 0-1 0 0,1 0 0 0 0,0 0 0 0 0,-1 0 1 0 0,1 0-1 0 0,-1 0 0 0 0,1 0 0 0 0,-1 0 1 0 0,1 0-1 0 0,-1-1 0 0 0,0 1 1 0 0,1 0 0 0 0,22-64-159 0 0,-22 58 131 0 0,5-14 31 0 0,0 1 0 0 0,1 0 1 0 0,0 0-1 0 0,2 0 0 0 0,1 1 0 0 0,0 0 0 0 0,1 1 1 0 0,1 1-1 0 0,1-1 0 0 0,12-12-3 0 0,-24 29 0 0 0,0 0-1 0 0,1-1 1 0 0,-1 1-1 0 0,0 0 1 0 0,0 0 0 0 0,1 1-1 0 0,-1-1 1 0 0,0 0-1 0 0,1 0 1 0 0,-1 0 0 0 0,1 1-1 0 0,-1-1 1 0 0,1 1-1 0 0,0-1 1 0 0,-1 1 0 0 0,1 0-1 0 0,-1 0 1 0 0,1 0-1 0 0,0 0 1 0 0,-1 0 0 0 0,1 0-1 0 0,0 0 1 0 0,-1 0-1 0 0,1 0 1 0 0,-1 1 0 0 0,1-1-1 0 0,-1 1 1 0 0,1-1-1 0 0,-1 1 1 0 0,1 0 0 0 0,-1-1-1 0 0,1 1 1 0 0,-1 0-1 0 0,0 0 1 0 0,1 0 0 0 0,-1 0-1 0 0,0 0 1 0 0,0 0-1 0 0,0 1 1 0 0,0-1 0 0 0,0 0-1 0 0,0 1 1 0 0,0-1-1 0 0,0 0 1 0 0,0 1-1 0 0,-1-1 1 0 0,1 1 0 0 0,-1-1-1 0 0,1 1 1 0 0,-1-1-1 0 0,1 2 1 0 0,25 91 44 0 0,-24-85-15 0 0,0 1-4 0 0,-1-1-13 0 0,0 0 1 0 0,1 0-1 0 0,0-1 0 0 0,0 1 0 0 0,1-1 0 0 0,0 1 0 0 0,1-1 1 0 0,0 0-1 0 0,0 0 0 0 0,0 0 0 0 0,1-1 0 0 0,1 0 0 0 0,1 3-12 0 0,-4-11-2 0 0,-1 0-1 0 0,1-1 1 0 0,-1 1-1 0 0,1 0 0 0 0,-1-1 1 0 0,0 0-1 0 0,1 0 1 0 0,-1 1-1 0 0,0-1 0 0 0,0-1 1 0 0,-1 1-1 0 0,1 0 1 0 0,0 0-1 0 0,-1-1 1 0 0,1 1-1 0 0,-1-1 0 0 0,0 1 1 0 0,0-1-1 0 0,0 1 1 0 0,0-1-1 0 0,0 0 0 0 0,0 0 1 0 0,-1 1-1 0 0,1-1 1 0 0,-1 0-1 0 0,0 0 0 0 0,0 0 1 0 0,0-2 2 0 0,0 2-1 0 0,1-9 6 0 0,0 0-1 0 0,1 0 1 0 0,0 0 0 0 0,1 1-1 0 0,0-1 1 0 0,1 1-1 0 0,0 0 1 0 0,1 0 0 0 0,0 0-1 0 0,1 1 1 0 0,0 0-1 0 0,2-2-4 0 0,-5 12-2 0 0,1 0 0 0 0,0 0 0 0 0,0 0 0 0 0,-1 1 0 0 0,1 0 0 0 0,-1-1-1 0 0,1 1 1 0 0,0 0 0 0 0,-1 1 0 0 0,1-1 0 0 0,-1 1 0 0 0,0-1-1 0 0,0 1 1 0 0,1 0 0 0 0,-1 0 0 0 0,0 0 0 0 0,-1 1 0 0 0,1-1 0 0 0,0 1-1 0 0,-1 0 1 0 0,1 0 0 0 0,-1-1 0 0 0,0 1 0 0 0,0 1 0 0 0,0-1-1 0 0,0 0 1 0 0,-1 0 0 0 0,1 1 0 0 0,-1-1 0 0 0,0 1 0 0 0,0-1 0 0 0,0 1-1 0 0,0 0 1 0 0,-1 0 2 0 0,3 2 11 0 0,-1-2-8 0 0,75 92 92 0 0,-72-97-99 0 0,-1 0-1 0 0,1-1 0 0 0,-1 1 0 0 0,0-1 0 0 0,0 0 0 0 0,0 0 0 0 0,0 0 0 0 0,0 0 1 0 0,0-1-1 0 0,-1 1 0 0 0,1-1 0 0 0,-1 0 0 0 0,0 0 0 0 0,0 0 0 0 0,0-1 0 0 0,0 1 1 0 0,0-1-1 0 0,-1 0 0 0 0,1 0 0 0 0,-1 0 0 0 0,0 0 0 0 0,0 0 0 0 0,0-4 5 0 0,0 5 2 0 0,115-191 58 0 0,-115 194-59 0 0,0 0 0 0 0,0 0 0 0 0,0 0-1 0 0,0 1 1 0 0,0-1 0 0 0,0 1 0 0 0,0 0 0 0 0,0-1-1 0 0,0 1 1 0 0,0 0 0 0 0,0 0 0 0 0,0 0-1 0 0,0 0 1 0 0,-1 1 0 0 0,1-1 0 0 0,0 0-1 0 0,-1 1 1 0 0,1-1 0 0 0,-1 1 0 0 0,0-1-1 0 0,1 1 1 0 0,-1 0 0 0 0,0 0 0 0 0,0 0-1 0 0,0-1 1 0 0,0 1 0 0 0,-1 0 0 0 0,1 0 0 0 0,0 0-1 0 0,-1 0 1 0 0,1 0 0 0 0,-1 0 0 0 0,0 1-1 0 0,0-1 1 0 0,0 0 0 0 0,0 0 0 0 0,0 0-1 0 0,0 0 1 0 0,0 0 0 0 0,-1 0 0 0 0,1 0-1 0 0,-1 0 1 0 0,1 0 0 0 0,-1 0 0 0 0,-1 2-1 0 0,3 3 33 0 0,1 4 5 0 0,-1 10 23 0 0,1 0 1 0 0,1 0-1 0 0,1-1 0 0 0,1 1 1 0 0,1-1-1 0 0,1 0 1 0 0,0 0-1 0 0,2 0 0 0 0,0-1 1 0 0,8 11-62 0 0,-16-29-2 0 0,-1 0 1 0 0,1 0 0 0 0,0 0-1 0 0,0 0 1 0 0,-1-1 0 0 0,1 1-1 0 0,0 0 1 0 0,0 0-1 0 0,0 0 1 0 0,0-1 0 0 0,0 1-1 0 0,0-1 1 0 0,0 1-1 0 0,0-1 1 0 0,0 1 0 0 0,1-1-1 0 0,-1 1 1 0 0,0-1-1 0 0,0 0 1 0 0,0 0 0 0 0,0 1-1 0 0,1-1 1 0 0,-1 0 0 0 0,0 0-1 0 0,0 0 1 0 0,0-1-1 0 0,1 1 1 0 0,-1 0 0 0 0,0 0-1 0 0,0-1 1 0 0,0 1-1 0 0,0 0 1 0 0,0-1 0 0 0,0 1-1 0 0,1-1 1 0 0,-1 0-1 0 0,0 1 1 0 0,0-1 0 0 0,-1 0-1 0 0,1 1 1 0 0,0-1 0 0 0,0 0-1 0 0,0 0 1 0 0,0 0-1 0 0,-1 0 1 0 0,1 0 0 0 0,0 0-1 0 0,-1 0 1 0 0,1 0-1 0 0,-1 0 1 0 0,1 0 0 0 0,-1-1 1 0 0,33-68-119 0 0,-28 57 86 0 0,84-213-409 0 0,-88 227 441 0 0,-1-1 0 0 0,1 1 1 0 0,-1-1-1 0 0,1 1 0 0 0,0-1 1 0 0,-1 0-1 0 0,1 1 0 0 0,-1-1 1 0 0,1 0-1 0 0,0 0 0 0 0,-1 1 1 0 0,1-1-1 0 0,-1 0 0 0 0,1 0 1 0 0,0 0-1 0 0,-1 0 0 0 0,1 0 1 0 0,0 0-1 0 0,-1 0 0 0 0,1 0 1 0 0,0 0-1 0 0,-1 0 0 0 0,1 0 1 0 0,0 0-1 0 0,-1-1 0 0 0,1 1 1 0 0,0 0-1 0 0,-1 0 0 0 0,1-1 1 0 0,-1 1-1 0 0,1 0 0 0 0,0-1 1 0 0,-1 1-1 0 0,1-1 0 0 0,-1 1 1 0 0,1-1-1 0 0,-1 1 0 0 0,0-1 1 0 0,1 1-1 0 0,-1-1 0 0 0,1 1 1 0 0,-1-1-1 0 0,0 1 0 0 0,1-1 1 0 0,-1 0-1 0 0,0 1 0 0 0,0-1 1 0 0,0 0-1 0 0,1 1 0 0 0,-1-1 1 0 0,0 1-1 0 0,0-1 0 0 0,0 0 1 0 0,0 1-1 0 0,0-2 1 0 0,3 62 112 0 0,-3-57-99 0 0,0 35 124 0 0,-1-19-40 0 0,0 0 0 0 0,1 1 0 0 0,2-1-1 0 0,0 1 1 0 0,0-1 0 0 0,2 0 0 0 0,1 0 0 0 0,0 0 0 0 0,5 9-97 0 0,-10-26 0 0 0,0-1 1 0 0,1 0-1 0 0,-1 1 1 0 0,0-1 0 0 0,1 0-1 0 0,-1 1 1 0 0,1-1-1 0 0,0 0 1 0 0,-1 1 0 0 0,1-1-1 0 0,0 0 1 0 0,0 0-1 0 0,0 0 1 0 0,0 0 0 0 0,0 0-1 0 0,0 0 1 0 0,0 0-1 0 0,0 0 1 0 0,0 0-1 0 0,1-1 1 0 0,-1 1 0 0 0,0 0-1 0 0,0-1 1 0 0,1 1-1 0 0,-1-1 1 0 0,0 1 0 0 0,1-1-1 0 0,-1 0 1 0 0,1 0-1 0 0,-1 1 1 0 0,0-1 0 0 0,1 0-1 0 0,-1 0 1 0 0,1 0-1 0 0,-1 0 1 0 0,1-1 0 0 0,-1 1-1 0 0,0 0 1 0 0,1-1-1 0 0,-1 1 1 0 0,0-1 0 0 0,1 1-1 0 0,-1-1 1 0 0,0 1-1 0 0,0-1 1 0 0,1 0 0 0 0,-1 0-1 0 0,0 0 1 0 0,0 0-1 0 0,0 0 1 0 0,0 0-1 0 0,42-61-282 0 0,88-257-134 0 0,-131 320 416 0 0,0 0 0 0 0,0 0 0 0 0,1-1 0 0 0,-1 1 0 0 0,0 0 0 0 0,1 0 0 0 0,-1 0 0 0 0,1-1 0 0 0,-1 1 1 0 0,1 0-1 0 0,-1 0 0 0 0,1-1 0 0 0,0 1 0 0 0,-1 0 0 0 0,1-1 0 0 0,0 1 0 0 0,-1-1 0 0 0,1 1 0 0 0,0-1 0 0 0,0 1 0 0 0,0-1 0 0 0,-1 0 0 0 0,1 1 0 0 0,0-1 0 0 0,0 0 0 0 0,0 1 0 0 0,0-1 0 0 0,0 0 0 0 0,0 0 0 0 0,-1 0 0 0 0,1 0 0 0 0,0 0 0 0 0,0 0 0 0 0,0 0 0 0 0,0 0 0 0 0,0 0 0 0 0,0-1 0 0 0,0 1 1 0 0,-1 0-1 0 0,1-1 0 0 0,0 1 0 0 0,0 0 0 0 0,0-1 0 0 0,0 1 0 0 0,-1-1 0 0 0,1 1 0 0 0,0-1 0 0 0,-1 0 0 0 0,1 1 0 0 0,0-1 0 0 0,-1 1 0 0 0,1-1 0 0 0,-1 0 0 0 0,1 0 0 0 0,-1 1 0 0 0,1-1 0 0 0,-1-1 0 0 0,-4 73 110 0 0,2-55-58 0 0,0 1 1 0 0,2 0 0 0 0,-1-1 0 0 0,2 1-1 0 0,0 0 1 0 0,1-1 0 0 0,1 1-1 0 0,1-1 1 0 0,2 8-53 0 0,-6-23 2 0 0,1 1-1 0 0,0-1 0 0 0,-1 0 1 0 0,1 0-1 0 0,0 1 0 0 0,0-1 1 0 0,0 0-1 0 0,0 0 0 0 0,0 0 1 0 0,0 0-1 0 0,0 0 0 0 0,1 0 1 0 0,-1 0-1 0 0,0-1 0 0 0,0 1 1 0 0,1 0-1 0 0,-1-1 0 0 0,0 1 1 0 0,1 0-1 0 0,-1-1 0 0 0,1 0 1 0 0,-1 1-1 0 0,1-1 0 0 0,-1 0 1 0 0,1 0-1 0 0,-1 0 0 0 0,1 0 1 0 0,-1 0-1 0 0,0 0 0 0 0,1 0 1 0 0,-1 0-1 0 0,1-1 0 0 0,-1 1 1 0 0,1-1-1 0 0,-1 1 0 0 0,0-1 1 0 0,1 1-1 0 0,-1-1 0 0 0,0 0 1 0 0,1 0-1 0 0,-1 0 0 0 0,0 1 1 0 0,0-1-1 0 0,0 0 0 0 0,0-1 1 0 0,0 1-1 0 0,0 0 0 0 0,0 0 1 0 0,0 0-1 0 0,0-1-1 0 0,56-61-130 0 0,-56 62 119 0 0,130-185-751 0 0,-130 187 770 0 0,1 0 1 0 0,0 0-1 0 0,-1 0 0 0 0,1 1 0 0 0,-1-1 1 0 0,1 1-1 0 0,-1-1 0 0 0,1 1 0 0 0,-1 0 1 0 0,0-1-1 0 0,0 1 0 0 0,0 0 0 0 0,0 0 1 0 0,0 0-1 0 0,-1-1 0 0 0,1 1 0 0 0,0 0 1 0 0,-1 0-1 0 0,1 0 0 0 0,-1 0 0 0 0,0 0 1 0 0,0 0-1 0 0,0 1 0 0 0,0-1 0 0 0,0 0 1 0 0,0 0-1 0 0,0 0 0 0 0,-1 0 0 0 0,1 0 1 0 0,-1 0-1 0 0,1 0 0 0 0,-1 0 0 0 0,0-1 1 0 0,0 1-1 0 0,0 0 0 0 0,0 0 0 0 0,0 0 1 0 0,0-1-1 0 0,-2 2-8 0 0,2 9 68 0 0,3 140 472 0 0,-2-151-539 0 0,0 1-1 0 0,0-1 1 0 0,0 0-1 0 0,0 1 1 0 0,0-1-1 0 0,0 0 1 0 0,0 0-1 0 0,1 1 1 0 0,-1-1-1 0 0,0 0 1 0 0,1 0-1 0 0,-1 1 1 0 0,1-1-1 0 0,-1 0 1 0 0,1 0-1 0 0,-1 0 1 0 0,1 0-1 0 0,0 0 1 0 0,0 0-1 0 0,0 0 1 0 0,-1 0-1 0 0,1 0 1 0 0,0 0-1 0 0,0 0 1 0 0,0 0 0 0 0,0-1-1 0 0,1 1 1 0 0,-1 0-1 0 0,0-1 1 0 0,0 1-1 0 0,0-1 1 0 0,0 1-1 0 0,1-1 1 0 0,-1 0-1 0 0,0 1 1 0 0,0-1-1 0 0,1 0 1 0 0,-1 0-1 0 0,0 0 1 0 0,1 0-1 0 0,-1 0 1 0 0,0 0-1 0 0,0 0 1 0 0,1 0-1 0 0,-1-1 1 0 0,0 1-1 0 0,0 0 1 0 0,1-1-1 0 0,-1 1 1 0 0,0-1-1 0 0,0 0 1 0 0,0 1-1 0 0,0-1 1 0 0,0 0-1 0 0,1 0 0 0 0,43-57-145 0 0,-31 31 48 0 0,-8 10 83 0 0,1 1-1 0 0,1 1 0 0 0,1-1 0 0 0,0 1 1 0 0,1 1-1 0 0,0 0 0 0 0,1 0 0 0 0,1 1 1 0 0,6-5 14 0 0,-17 18 1 0 0,1 1 1 0 0,0 0 0 0 0,-1 0 0 0 0,0-1-1 0 0,1 1 1 0 0,-1 0 0 0 0,1 0 0 0 0,-1 0 0 0 0,0 0-1 0 0,0 1 1 0 0,0-1 0 0 0,1 0 0 0 0,-1 0 0 0 0,0 1-1 0 0,-1-1 1 0 0,1 1 0 0 0,0-1 0 0 0,0 1 0 0 0,-1-1-1 0 0,1 1 1 0 0,0-1 0 0 0,-1 1 0 0 0,0 0 0 0 0,1-1-1 0 0,-1 1 1 0 0,0 0 0 0 0,0-1 0 0 0,0 1-1 0 0,0 0 1 0 0,0-1 0 0 0,0 1 0 0 0,-1 0 0 0 0,1-1-1 0 0,0 1 1 0 0,-1 0 0 0 0,1-1 0 0 0,-1 1 0 0 0,0-1-2 0 0,1 1 9 0 0,-1 34 94 0 0,17 101 343 0 0,-13-136-447 0 0,0 0-1 0 0,0 0 1 0 0,0 0 0 0 0,0 0-1 0 0,0 0 1 0 0,0-1 0 0 0,0 1-1 0 0,0-1 1 0 0,0 0 0 0 0,0 0-1 0 0,0 0 1 0 0,0 0-1 0 0,0 0 1 0 0,0-1 0 0 0,0 1-1 0 0,0-1 1 0 0,0 0 0 0 0,0 0-1 0 0,0 0 1 0 0,-1 0-1 0 0,1-1 1 0 0,0 1 0 0 0,-1-1-1 0 0,1 0 1 0 0,-1 1 0 0 0,1-1-1 0 0,-1 0 1 0 0,0-1-1 0 0,0 1 1 0 0,0 0 0 0 0,0-1-1 0 0,0 1 1 0 0,0-1 0 0 0,-1 1-1 0 0,1-1 1 0 0,-1-1 1 0 0,10-6 0 0 0,76-80-261 0 0,82-61-649 0 0,-168 150 912 0 0,0 0-1 0 0,1 0 1 0 0,-1 0 0 0 0,1 0-1 0 0,-1 0 1 0 0,1 0-1 0 0,-1 1 1 0 0,1-1 0 0 0,0 0-1 0 0,-1 1 1 0 0,1 0-1 0 0,0-1 1 0 0,-1 1 0 0 0,1 0-1 0 0,0 0 1 0 0,-1 0-1 0 0,1 0 1 0 0,0 0 0 0 0,-1 0-1 0 0,1 0 1 0 0,0 1-1 0 0,0-1 1 0 0,-1 0 0 0 0,1 1-1 0 0,-1 0 1 0 0,1-1-1 0 0,-1 1 1 0 0,1 0 0 0 0,-1 0-1 0 0,1 0 1 0 0,-1 0-1 0 0,1 0 1 0 0,-1 0 0 0 0,0 0-1 0 0,0 0 1 0 0,0 1-1 0 0,1-1 1 0 0,-1 0 0 0 0,-1 1-1 0 0,1-1 1 0 0,0 1-1 0 0,0-1 1 0 0,0 1 0 0 0,-1-1-1 0 0,1 1 1 0 0,-1 0-1 0 0,1-1 1 0 0,-1 1 0 0 0,0 0-1 0 0,1-1 1 0 0,-1 1-1 0 0,0 0 1 0 0,0-1 0 0 0,0 1-1 0 0,-1 0 1 0 0,1 0-1 0 0,0-1 1 0 0,-1 1 0 0 0,1 0-1 0 0,-1-1 1 0 0,1 1-1 0 0,-1-1 1 0 0,0 1 0 0 0,0-1-1 0 0,1 1 1 0 0,-1-1-1 0 0,0 1-1 0 0,-7 52 392 0 0,4-40-276 0 0,1 1-1 0 0,1 0 1 0 0,1 0 0 0 0,0-1 0 0 0,1 1 0 0 0,0 0-1 0 0,1 0 1 0 0,1 0 0 0 0,0-1 0 0 0,2 4-116 0 0,-3-17-7 0 0,-1 0 0 0 0,1 0-1 0 0,0 0 1 0 0,-1 0 0 0 0,1 0 0 0 0,0 0 0 0 0,0 0 0 0 0,0 0 0 0 0,0-1-1 0 0,0 1 1 0 0,0 0 0 0 0,0-1 0 0 0,0 1 0 0 0,0 0 0 0 0,0-1 0 0 0,0 1-1 0 0,0-1 1 0 0,0 0 0 0 0,0 1 0 0 0,1-1 0 0 0,-1 0 0 0 0,0 0-1 0 0,0 0 1 0 0,0 0 0 0 0,1 0 0 0 0,-1 0 0 0 0,0 0 0 0 0,0 0 0 0 0,0 0-1 0 0,0-1 1 0 0,1 1 0 0 0,-1 0 0 0 0,0-1 0 0 0,0 1 0 0 0,0-1-1 0 0,0 1 1 0 0,0-1 0 0 0,0 0 0 0 0,0 1 0 0 0,0-1 0 0 0,0 0 0 0 0,0 0-1 0 0,0 0 1 0 0,-1 1 0 0 0,1-1 0 0 0,0 0 0 0 0,-1 0 0 0 0,1 0-1 0 0,0 0 1 0 0,-1-1 0 0 0,1 1 0 0 0,-1 0 7 0 0,46-54-847 0 0,-15 8 385 0 0,-22 32 445 0 0,-1 0-1 0 0,2 0 0 0 0,0 1 0 0 0,0 0 0 0 0,2 1 1 0 0,0 0-1 0 0,0 1 0 0 0,1 0 0 0 0,0 1 0 0 0,1 0 1 0 0,0 1-1 0 0,3 0 18 0 0,-14 11 9 0 0,-1 0 0 0 0,1 1 0 0 0,-1-1 0 0 0,0 1 0 0 0,0-1 0 0 0,1 1 0 0 0,-1 0 1 0 0,0 0-1 0 0,0 0 0 0 0,-1 0 0 0 0,1 0 0 0 0,0 0 0 0 0,-1 1 0 0 0,1-1 0 0 0,-1 0 0 0 0,0 1 1 0 0,0-1-1 0 0,0 1 0 0 0,0 0 0 0 0,0-1 0 0 0,-1 1 0 0 0,1 0 0 0 0,-1-1 0 0 0,0 1 0 0 0,1 0 0 0 0,-1 0 1 0 0,-1-1-1 0 0,1 1 0 0 0,0 0 0 0 0,0 0 0 0 0,-1-1 0 0 0,0 1 0 0 0,0-1 0 0 0,1 1 0 0 0,-2 2-9 0 0,1-3 18 0 0,-3 40 249 0 0,2-32-213 0 0,0 1 0 0 0,1 0 0 0 0,0-1 0 0 0,0 1 0 0 0,1 0 0 0 0,1-1 0 0 0,0 1 0 0 0,0-1 0 0 0,1 1 0 0 0,0-1 0 0 0,1 1 0 0 0,0-1 0 0 0,1 0 0 0 0,1 2-54 0 0,-4-11-4 0 0,-1 0-1 0 0,1 0 1 0 0,0 0 0 0 0,0 0 0 0 0,0 0 0 0 0,0 0 0 0 0,1 0 0 0 0,-1-1 0 0 0,0 1 0 0 0,0 0 0 0 0,0-1 0 0 0,0 1 0 0 0,1-1 0 0 0,-1 1 0 0 0,0-1 0 0 0,1 0 0 0 0,-1 1 0 0 0,0-1 0 0 0,1 0 0 0 0,-1 0 0 0 0,0 0 0 0 0,1 0 0 0 0,-1 0 0 0 0,0 0-1 0 0,1-1 1 0 0,-1 1 0 0 0,0 0 0 0 0,1-1 0 0 0,-1 1 0 0 0,0-1 0 0 0,0 1 0 0 0,1-1 0 0 0,-1 1 0 0 0,0-1 0 0 0,0 0 0 0 0,0 0 0 0 0,0 0 0 0 0,0 0 0 0 0,0 0 0 0 0,0 1 0 0 0,0-2 0 0 0,0 1 0 0 0,-1 0 0 0 0,1 0 0 0 0,0-1 4 0 0,42-60-349 0 0,-37 53 302 0 0,29-53-121 0 0,-26 43 158 0 0,2-1-1 0 0,0 2 1 0 0,1-1-1 0 0,1 1 0 0 0,0 1 1 0 0,1 0-1 0 0,1 1 0 0 0,17-13 11 0 0,-31 28 3 0 0,-1 1-1 0 0,1-1 0 0 0,-1 1 0 0 0,1 0 0 0 0,0-1 1 0 0,-1 1-1 0 0,1 0 0 0 0,-1-1 0 0 0,1 1 0 0 0,0 0 1 0 0,-1 0-1 0 0,1 0 0 0 0,0 0 0 0 0,-1-1 1 0 0,1 1-1 0 0,0 0 0 0 0,0 0 0 0 0,-1 0 0 0 0,1 1 1 0 0,0-1-1 0 0,-1 0 0 0 0,1 0 0 0 0,0 0 0 0 0,-1 0 1 0 0,1 1-1 0 0,0-1 0 0 0,-1 0 0 0 0,1 1 0 0 0,-1-1 1 0 0,1 0-1 0 0,-1 1 0 0 0,1-1 0 0 0,0 1 0 0 0,-1-1 1 0 0,0 1-1 0 0,1-1 0 0 0,-1 1 0 0 0,1-1 0 0 0,-1 1 1 0 0,1-1-1 0 0,-1 1 0 0 0,0-1 0 0 0,0 1 0 0 0,1 0 1 0 0,-1-1-1 0 0,0 1 0 0 0,0 0 0 0 0,0-1 0 0 0,1 1 1 0 0,-1 0-1 0 0,0-1 0 0 0,0 1 0 0 0,0 0 0 0 0,0 0 1 0 0,0-1-1 0 0,-1 1 0 0 0,1 0 0 0 0,0-1 0 0 0,0 1 1 0 0,0 0-1 0 0,-1-1 0 0 0,1 1 0 0 0,0-1 0 0 0,0 1 1 0 0,-1 0-1 0 0,1-1 0 0 0,-1 1 0 0 0,1-1-2 0 0,-10 66 493 0 0,8-58-357 0 0,-6 30 344 0 0,3-25-327 0 0,2 1 0 0 0,0-1 0 0 0,1 1 0 0 0,0-1 0 0 0,1 1 0 0 0,0 0 0 0 0,1-1 0 0 0,1 1 0 0 0,0 0 0 0 0,3 9-153 0 0,-3-21-3 0 0,0 0 0 0 0,0 0 1 0 0,0 0-1 0 0,1 0 1 0 0,-1 0-1 0 0,0-1 0 0 0,1 1 1 0 0,0 0-1 0 0,-1-1 0 0 0,1 1 1 0 0,0-1-1 0 0,0 1 0 0 0,0-1 1 0 0,0 0-1 0 0,0 0 1 0 0,0 0-1 0 0,0 0 0 0 0,0 0 1 0 0,0 0-1 0 0,0-1 0 0 0,1 1 1 0 0,-1-1-1 0 0,0 1 0 0 0,1-1 1 0 0,-1 0-1 0 0,0 0 1 0 0,0 0-1 0 0,1 0 0 0 0,-1-1 1 0 0,0 1-1 0 0,1 0 0 0 0,-1-1 1 0 0,0 0-1 0 0,0 1 0 0 0,0-1 1 0 0,0 0-1 0 0,2-1 3 0 0,79-40-849 0 0,136-142-948 0 0,-251 281 3081 0 0,6 27-214 0 0,26-123-1080 0 0,1 0-1 0 0,-1 0 0 0 0,0 0 1 0 0,0 0-1 0 0,1 0 0 0 0,-1-1 1 0 0,1 1-1 0 0,-1 0 0 0 0,1 0 1 0 0,-1-1-1 0 0,1 1 0 0 0,-1 0 1 0 0,1-1-1 0 0,0 1 0 0 0,-1 0 1 0 0,1-1-1 0 0,0 1 0 0 0,0-1 1 0 0,-1 1-1 0 0,1-1 0 0 0,0 0 1 0 0,0 1-1 0 0,0-1 0 0 0,-1 0 1 0 0,1 1-1 0 0,0-1 0 0 0,0 0 1 0 0,0 0-1 0 0,0 0 0 0 0,0 0 1 0 0,0 0-1 0 0,0 0 0 0 0,0 0 1 0 0,-1 0-1 0 0,1 0 0 0 0,0 0 1 0 0,0-1-1 0 0,0 1 0 0 0,0 0 1 0 0,0-1-1 0 0,-1 1 0 0 0,1 0 1 0 0,0-1-1 0 0,0 1 0 0 0,0-1 1 0 0,-1 1-1 0 0,1-1 0 0 0,0 0 1 0 0,-1 1-1 0 0,1-1 0 0 0,-1 1 1 0 0,1-1-1 0 0,-1 0 0 0 0,1 0 1 0 0,-1 1-1 0 0,1-1 0 0 0,-1 0 11 0 0,38-41-1228 0 0,-25 21 757 0 0,1-3 280 0 0,2 0 0 0 0,0 2-1 0 0,1 0 1 0 0,1 1 0 0 0,1 0 0 0 0,1 2 0 0 0,14-11 191 0 0,-33 29 6 0 0,0 0 0 0 0,0 0 1 0 0,0 0-1 0 0,0 1 0 0 0,0-1 1 0 0,0 0-1 0 0,0 1 0 0 0,1-1 1 0 0,-1 1-1 0 0,0-1 0 0 0,0 1 1 0 0,1 0-1 0 0,-1-1 0 0 0,0 1 1 0 0,0 0-1 0 0,1 0 0 0 0,-1 0 0 0 0,0 0 1 0 0,1 0-1 0 0,-1 0 0 0 0,0 0 1 0 0,1 1-1 0 0,-1-1 0 0 0,0 0 1 0 0,0 1-1 0 0,1-1 0 0 0,-1 1 1 0 0,0-1-1 0 0,0 1 0 0 0,0-1 1 0 0,0 1-1 0 0,0 0 0 0 0,0 0 1 0 0,0 0-1 0 0,0 0 0 0 0,0-1 1 0 0,0 1-1 0 0,0 0 0 0 0,0 1 1 0 0,0-1-1 0 0,-1 0 0 0 0,1 0 0 0 0,0 0 1 0 0,-1 0-1 0 0,1 1 0 0 0,-1-1 1 0 0,0 0-1 0 0,1 0 0 0 0,-1 1 1 0 0,0-1-1 0 0,0 0 0 0 0,0 0 1 0 0,0 1-1 0 0,0-1 0 0 0,0 1-6 0 0,6 87 1258 0 0,-6-78-961 0 0,15 118 1334 0 0,-13-122-2696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58:02.708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1132 254 1052 0 0,'-173'-180'15060'0'0,"164"172"-14926"0"0,0 1 1 0 0,-1 0-1 0 0,0 0 0 0 0,-1 0 1 0 0,1 2-1 0 0,-1-1 0 0 0,0 1 0 0 0,0 1 1 0 0,-1 0-1 0 0,0 1 0 0 0,1 0 0 0 0,-1 0 1 0 0,0 1-1 0 0,0 1 0 0 0,0 0 1 0 0,-1 1-1 0 0,1 0 0 0 0,0 1 0 0 0,0 0 1 0 0,0 1-1 0 0,0 0 0 0 0,1 1 0 0 0,-1 1 1 0 0,0-1-1 0 0,1 2 0 0 0,0 0 1 0 0,0 0-1 0 0,0 1-134 0 0,-36 20 246 0 0,1 2 0 0 0,1 2 1 0 0,2 1-1 0 0,1 3 0 0 0,1 1 1 0 0,2 2-1 0 0,2 2 0 0 0,2 1 0 0 0,1 2 1 0 0,-6 13-247 0 0,19-28 86 0 0,1 1 1 0 0,2 0 0 0 0,1 2 0 0 0,1 0 0 0 0,2 1-1 0 0,1 0 1 0 0,1 1 0 0 0,2 0 0 0 0,1 1-1 0 0,2 0 1 0 0,1 1 0 0 0,1-1 0 0 0,2 6-87 0 0,-3 1 175 0 0,3 0-1 0 0,1 1 1 0 0,2-1 0 0 0,1 0 0 0 0,3 1-1 0 0,1-1 1 0 0,2-1 0 0 0,1 1 0 0 0,2-1-1 0 0,2 0 1 0 0,2-1 0 0 0,1-1 0 0 0,2 0 0 0 0,2-1-1 0 0,1-1 1 0 0,9 11-175 0 0,-5-19 45 0 0,1-1 0 0 0,1-1 0 0 0,1-2 1 0 0,1 0-1 0 0,1-2 0 0 0,1-1 0 0 0,1-1 0 0 0,30 13-45 0 0,-43-23 9 0 0,-1-2-1 0 0,1 0 1 0 0,1 0-1 0 0,-1-2 1 0 0,1-1 0 0 0,0 0-1 0 0,0-1 1 0 0,0-1 0 0 0,1-1-1 0 0,-1 0 1 0 0,0-2-1 0 0,1 0 1 0 0,-1-1 0 0 0,0-1-1 0 0,0-1 1 0 0,0-1-1 0 0,6-3-8 0 0,-2-3 3 0 0,-1 0 0 0 0,0-2 0 0 0,-1-1 0 0 0,0-1 0 0 0,-1 0 0 0 0,-1-1 0 0 0,-1-2 0 0 0,0 0 0 0 0,-1 0 0 0 0,-1-2 0 0 0,-1 0 0 0 0,-1-1 0 0 0,0 0-1 0 0,-2-1 1 0 0,0 0 0 0 0,-2-1 0 0 0,0-1 0 0 0,-2 1 0 0 0,0-2 0 0 0,-2 1 0 0 0,-1-1 0 0 0,-1 0 0 0 0,0-5-3 0 0,-4 15 2 0 0,0 0 1 0 0,-1 1-1 0 0,0-1 1 0 0,-1 0-1 0 0,-1 1 1 0 0,0-1-1 0 0,-1 1 1 0 0,-1 0 0 0 0,0 0-1 0 0,-1 0 1 0 0,0 1-1 0 0,-1 0 1 0 0,-1 0-1 0 0,0 1 1 0 0,0 0-1 0 0,-2 0 1 0 0,1 1-1 0 0,-1 0 1 0 0,-1 1-1 0 0,0 0 1 0 0,0 0-1 0 0,-1 2 1 0 0,0-1-1 0 0,-4 0-2 0 0,-13-8 24 0 0,-1 1 0 0 0,0 1-1 0 0,-1 2 1 0 0,0 2-1 0 0,-1 0 1 0 0,-1 2 0 0 0,1 2-1 0 0,-1 1 1 0 0,-1 1-1 0 0,-9 1-23 0 0,26 2 2 0 0,-1 1 0 0 0,1 1 0 0 0,0 0 0 0 0,-1 1 0 0 0,1 1 0 0 0,0 0 0 0 0,0 1-1 0 0,0 1 1 0 0,0 1 0 0 0,-14 6-2 0 0,-152 102 313 0 0,162-96-558 0 0,-37 33 1126 0 0,29-14-5985 0 0,32-32-11106 0 0,1-5 12353 0 0,-4 1 4051 0 0,5-1-2611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58:06.621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55 639 20 0 0,'-38'5'5783'0'0,"22"3"1838"0"0,28-3-2660 0 0,17-5-3604 0 0,-28 0-1191 0 0,201-14 5818 0 0,-1 0-4405 0 0,-158 8-1886 0 0,20 0-5730 0 0,-75 10-881 0 0,-12 11 1908 0 0,11-7 2322 0 0,-28 12-2068 0 0,20-7 3141 0 0</inkml:trace>
  <inkml:trace contextRef="#ctx0" brushRef="#br0" timeOffset="405.94">43 1178 916 0 0,'98'16'11208'0'0,"0"-13"-4273"0"0,19-10-2588 0 0,58-18-2168 0 0,27-2 1001 0 0,-186 28-2947 0 0,1 2-3506 0 0,-25 12-12750 0 0,-2-14 9531 0 0,5-3 4062 0 0</inkml:trace>
  <inkml:trace contextRef="#ctx0" brushRef="#br0" timeOffset="1915.012">1616 417 176 0 0,'-4'-1'434'0'0,"1"0"0"0"0,-1 0 0 0 0,0 0 0 0 0,1 0 1 0 0,-1 0-1 0 0,0-1 0 0 0,1 1 0 0 0,0-1 0 0 0,-1 0 0 0 0,1 0 0 0 0,0 0 0 0 0,0-1 0 0 0,0 1 0 0 0,0-1 0 0 0,1 0 1 0 0,-1 0-1 0 0,1 0 0 0 0,-1 0 0 0 0,1 0 0 0 0,0 0 0 0 0,0 0 0 0 0,1-1 0 0 0,-1 1 0 0 0,1-1 0 0 0,-1 0 1 0 0,0-3-435 0 0,2 1 360 0 0,-1 0 1 0 0,1 0 0 0 0,0 0 0 0 0,1 1 0 0 0,-1-1 0 0 0,1 0 0 0 0,0 0 0 0 0,1 0 0 0 0,0 1 0 0 0,-1-1 0 0 0,2 0 0 0 0,-1 1 0 0 0,1 0-1 0 0,0 0 1 0 0,0-1 0 0 0,0 2 0 0 0,2-3-361 0 0,-1-3 95 0 0,1 1 0 0 0,1-1-1 0 0,0 1 1 0 0,0 0 0 0 0,1 0-1 0 0,0 1 1 0 0,0 0 0 0 0,1 0-1 0 0,0 1 1 0 0,0 0-1 0 0,1 0 1 0 0,0 1 0 0 0,0 0-1 0 0,1 1 1 0 0,-1 0 0 0 0,1 0-1 0 0,0 1 1 0 0,1 0 0 0 0,-1 1-1 0 0,1 0 1 0 0,-1 1 0 0 0,1 0-1 0 0,0 0 1 0 0,0 1 0 0 0,0 1-1 0 0,0 0 1 0 0,0 0 0 0 0,0 1-1 0 0,0 1 1 0 0,-1 0 0 0 0,1 0-95 0 0,3 6 41 0 0,0 0 1 0 0,-1 1-1 0 0,-1 0 1 0 0,1 1 0 0 0,-1 0-1 0 0,-1 1 1 0 0,0 0 0 0 0,-1 1-1 0 0,0 0 1 0 0,-1 1 0 0 0,0 0-1 0 0,-1 0 1 0 0,0 1-1 0 0,-1 0 1 0 0,-1 1 0 0 0,0-1-1 0 0,-1 1 1 0 0,0 0 0 0 0,-2 0-1 0 0,1 1 1 0 0,-2-1-1 0 0,0 1 1 0 0,-1 0 0 0 0,-1-1-1 0 0,0 1 1 0 0,-1 0 0 0 0,-3 14-42 0 0,-6 13-36 0 0,-2-1 0 0 0,-2 0 0 0 0,-2-1 0 0 0,-2-1 0 0 0,-1 0 0 0 0,-2-1 0 0 0,-1-1 0 0 0,-3-1 0 0 0,-1-2 0 0 0,-1 0 0 0 0,-2-2 0 0 0,-7 4 36 0 0,34-35 3 0 0,1 1 0 0 0,-1 0-1 0 0,-1 0 1 0 0,1-1-1 0 0,0 1 1 0 0,-1-1 0 0 0,1 0-1 0 0,-1 1 1 0 0,0-1 0 0 0,1-1-1 0 0,-1 1 1 0 0,0 0 0 0 0,0-1-1 0 0,-1 1 1 0 0,1-1-1 0 0,0 0 1 0 0,0 0 0 0 0,-1 0-1 0 0,1 0 1 0 0,0-1 0 0 0,-1 0-1 0 0,1 1 1 0 0,-1-1-3 0 0,4-3 4 0 0,-1 0-1 0 0,1 0 1 0 0,0 0-1 0 0,1 0 1 0 0,-1 0-1 0 0,0 0 1 0 0,1 1 0 0 0,0-1-1 0 0,-1 0 1 0 0,1 0-1 0 0,0 0 1 0 0,0 1-1 0 0,1-1 1 0 0,-1 1 0 0 0,1-1-1 0 0,-1 1 1 0 0,1-1-1 0 0,0 1 1 0 0,0 0-1 0 0,0 0 1 0 0,0 0 0 0 0,0 0-1 0 0,0 0 1 0 0,1 0-1 0 0,-1 1 1 0 0,1-2-4 0 0,3-2 75 0 0,6-5 62 0 0,-1 0-1 0 0,1 1 1 0 0,1 1-1 0 0,0 0 1 0 0,0 0 0 0 0,0 2-1 0 0,1 0 1 0 0,0 0-1 0 0,1 1 1 0 0,-1 1 0 0 0,1 0-1 0 0,0 1 1 0 0,-1 1-1 0 0,1 0 1 0 0,1 1 0 0 0,-1 1-1 0 0,9 0-136 0 0,0 5 180 0 0,0 0 0 0 0,0 1 0 0 0,0 2 0 0 0,0 0 0 0 0,-1 2 0 0 0,-1 0 0 0 0,0 2 0 0 0,0 0 0 0 0,-1 1 0 0 0,0 2 0 0 0,-2 0 0 0 0,0 1 0 0 0,0 0 0 0 0,6 10-180 0 0,-11-9 28 0 0,0 0 1 0 0,0 1-1 0 0,-2 1 0 0 0,0 0 0 0 0,-2 1 0 0 0,0 0 0 0 0,-1 1 0 0 0,-1 0 0 0 0,-1 0 0 0 0,0 1 0 0 0,-2 0 0 0 0,-1 0 1 0 0,-1 0-1 0 0,0 1 0 0 0,-2-1 0 0 0,0 1 0 0 0,-2-1 0 0 0,-1 1 0 0 0,0-1 0 0 0,-2 0 0 0 0,0 0 0 0 0,-2 0 0 0 0,0 0 0 0 0,-7 13-28 0 0,6-21-29 0 0,-1 0-1 0 0,0-1 0 0 0,-1 0 1 0 0,0 0-1 0 0,-1-1 0 0 0,0-1 1 0 0,-1 1-1 0 0,-1-2 0 0 0,0 0 1 0 0,0 0-1 0 0,-1-1 0 0 0,0 0 1 0 0,0-1-1 0 0,-1-1 0 0 0,0 0 1 0 0,-14 4 29 0 0,-251 62-582 0 0,240-65 563 0 0,12-3 44 0 0,-2 0-1 0 0,1-1 1 0 0,0-2 0 0 0,-1-1-1 0 0,1-2 1 0 0,-1 0-1 0 0,1-2 1 0 0,0-1 0 0 0,0-1-1 0 0,0-2 1 0 0,1 0 0 0 0,0-2-1 0 0,0-1 1 0 0,1-2-1 0 0,0 0 1 0 0,1-1 0 0 0,-12-10-25 0 0,-160-138-896 0 0,144 69-6780 0 0,76 36-7236 0 0,-6 47 12838 0 0</inkml:trace>
  <inkml:trace contextRef="#ctx0" brushRef="#br0" timeOffset="3478.061">3479 36 432 0 0,'-182'-36'11776'0'0,"167"37"-11247"0"0,0 0 0 0 0,0 2 0 0 0,0-1-1 0 0,1 2 1 0 0,-1 0 0 0 0,1 1 0 0 0,0 0 0 0 0,0 1 0 0 0,1 0 0 0 0,-1 1 0 0 0,-5 5-529 0 0,-7 4 205 0 0,1 2 0 0 0,1 0 0 0 0,0 2 0 0 0,2 0 0 0 0,0 2 0 0 0,1 0 0 0 0,1 2 0 0 0,1 0 0 0 0,2 1 0 0 0,0 1 0 0 0,1 0 0 0 0,2 1 0 0 0,1 1 0 0 0,1 0 0 0 0,2 1 0 0 0,0 0 0 0 0,2 1 0 0 0,1 0 0 0 0,2 0 0 0 0,1 0 0 0 0,1 1 0 0 0,1 15-205 0 0,2 7 303 0 0,3 0 0 0 0,2 0 0 0 0,3-1 0 0 0,1 0 0 0 0,3 0 0 0 0,2-1 0 0 0,3-1 0 0 0,1 0 0 0 0,20 36-303 0 0,-15-49 176 0 0,1-1 0 0 0,2-1-1 0 0,1-1 1 0 0,2-1 0 0 0,1-1 0 0 0,1-2-1 0 0,2-2 1 0 0,1 0 0 0 0,1-2 0 0 0,1-2 0 0 0,2-2-1 0 0,0-1 1 0 0,1-1 0 0 0,5-1-176 0 0,-18-7 25 0 0,0-1 0 0 0,1-2-1 0 0,0 0 1 0 0,1-2 0 0 0,0-1 0 0 0,0-1 0 0 0,0-2 0 0 0,1 0-1 0 0,-1-2 1 0 0,1-2 0 0 0,-1 0 0 0 0,0-2 0 0 0,1 0 0 0 0,-1-3-1 0 0,0 0 1 0 0,-1-1 0 0 0,0-2 0 0 0,0-1 0 0 0,-1-1 0 0 0,0-1-1 0 0,-1-2 1 0 0,0 0 0 0 0,-1-1 0 0 0,15-14-25 0 0,-2-3-4 0 0,-1-2 0 0 0,-2-1 1 0 0,-1-2-1 0 0,-2-1 0 0 0,-2-2 0 0 0,-1-1 1 0 0,-2-1-1 0 0,4-13 4 0 0,-19 34-1 0 0,0-1 0 0 0,-2 0 0 0 0,-1-1 0 0 0,0 0 0 0 0,-2 0 0 0 0,-1 0 0 0 0,-1-1 0 0 0,0 0 0 0 0,-2 0 1 0 0,-1 0-1 0 0,-1 0 0 0 0,-1 0 0 0 0,-1 0 0 0 0,-1 1 0 0 0,-1-1 0 0 0,-1 0 0 0 0,-6-15 1 0 0,-13-15 88 0 0,-1 0 0 0 0,-3 2-1 0 0,-2 0 1 0 0,-3 3 0 0 0,-1 0 0 0 0,-3 2 0 0 0,-1 2 0 0 0,-21-16-88 0 0,40 42 53 0 0,0 1 1 0 0,-1 1 0 0 0,-2 0 0 0 0,1 2 0 0 0,-2 1 0 0 0,0 0 0 0 0,0 2-1 0 0,-1 0 1 0 0,-1 2 0 0 0,0 1 0 0 0,0 1 0 0 0,-1 1 0 0 0,0 1-1 0 0,0 1 1 0 0,0 2 0 0 0,-1 0 0 0 0,1 2 0 0 0,-1 1 0 0 0,0 1-1 0 0,-20 3-53 0 0,-176 55-1345 0 0,-102 63-13483 0 0,126-45 3531 0 0,137-54 9114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07.266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124 1 18478 0 0,'-3'392'1436'0'0,"1"-257"-1613"0"0,0 68 21 0 0,-9 0 0 0 0,-28 144 156 0 0,26-274-927 0 0,-16 86-1230 0 0,9-53-6431 0 0,16-86 3643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48.857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1 408 0 0,'7'104'8905'0'0,"22"53"-4960"0"0,-4-25-1527 0 0,21 345 510 0 0,-43-9-2220 0 0,-34 185-708 0 0,15-474 80 0 0,1 208 26 0 0,17-384-106 0 0,0-1 0 0 0,0 0 1 0 0,0 0-1 0 0,0 0 0 0 0,0-1 0 0 0,1 1 0 0 0,-1 0 1 0 0,1-1-1 0 0,-1 0 0 0 0,1 1 0 0 0,-1-1 1 0 0,1 0-1 0 0,0 0 0 0 0,0-1 0 0 0,0 1 1 0 0,-1 0-1 0 0,1-1 0 0 0,0 0 0 0 0,0 0 1 0 0,0 0-1 0 0,0 0 0 0 0,0 0 0 0 0,0 0 0 0 0,-1-1 1 0 0,1 1-1 0 0,0-1 0 0 0,0 0 0 0 0,-1 0 1 0 0,1 0-1 0 0,0 0 0 0 0,-1-1 0 0 0,1 1 1 0 0,-1-1-1 0 0,1 1 0 0 0,-1-1 0 0 0,0 0 1 0 0,0 0-1 0 0,0 0 0 0 0,0 0 0 0 0,0 0 0 0 0,1-2 0 0 0,17-6-19 0 0,79-25 155 0 0,2 4 1 0 0,1 5 0 0 0,2 4 0 0 0,0 4-1 0 0,1 5 1 0 0,0 5 0 0 0,0 4-1 0 0,1 5 1 0 0,71 11-137 0 0,115 49-920 0 0,-321-75-8443 0 0,-36-25 2180 0 0,36 19 5211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58:03.682"/>
    </inkml:context>
    <inkml:brush xml:id="br0">
      <inkml:brushProperty name="width" value="0.2" units="cm"/>
      <inkml:brushProperty name="height" value="0.2" units="cm"/>
      <inkml:brushProperty name="color" value="#CC0066"/>
    </inkml:brush>
  </inkml:definitions>
  <inkml:trace contextRef="#ctx0" brushRef="#br0">100 954 1232 0 0,'-5'0'823'0'0,"-1"-1"0"0"0,1 2 0 0 0,-1-1 0 0 0,1 0 0 0 0,0 1 0 0 0,0 0 0 0 0,-1 0 0 0 0,1 1 0 0 0,0 0 0 0 0,0 0 0 0 0,0 0 0 0 0,0 0-1 0 0,0 1 1 0 0,1-1 0 0 0,-1 1 0 0 0,1 1 0 0 0,0-1 0 0 0,0 0 0 0 0,-1 2-823 0 0,6-2 121 0 0,0 0 0 0 0,0 0 1 0 0,1 0-1 0 0,-1 0 0 0 0,1 0 0 0 0,0 0 0 0 0,0-1 0 0 0,0 1 0 0 0,0 0 0 0 0,0-1 0 0 0,1 0 0 0 0,-1 1 1 0 0,1-1-1 0 0,-1 0 0 0 0,1-1 0 0 0,0 1 0 0 0,0 0 0 0 0,0-1 0 0 0,0 1 0 0 0,0-1 0 0 0,0 0 0 0 0,0 0 1 0 0,0 0-1 0 0,1-1 0 0 0,-1 1-121 0 0,4 2 22 0 0,1 0 0 0 0,-1-1 0 0 0,1 0 0 0 0,0 0 1 0 0,-1-1-1 0 0,1 1 0 0 0,0-2 0 0 0,0 1 0 0 0,0-1 0 0 0,0-1 0 0 0,-1 1 0 0 0,1-1 1 0 0,0-1-1 0 0,0 1 0 0 0,-1-1 0 0 0,1-1 0 0 0,-1 1 0 0 0,0-1 0 0 0,1 0 1 0 0,-1-1-1 0 0,-1 0 0 0 0,1 0 0 0 0,-1-1 0 0 0,1 1 0 0 0,4-6-22 0 0,-10 5 8 0 0,-1 1 0 0 0,0-1-1 0 0,-1 1 1 0 0,1-1 0 0 0,-1 1-1 0 0,0 0 1 0 0,0-1 0 0 0,0 1-1 0 0,0 0 1 0 0,-1 0 0 0 0,0 0-1 0 0,0 0 1 0 0,0 0 0 0 0,0 0-1 0 0,-1 0 1 0 0,1 1 0 0 0,-1-1-1 0 0,0 1 1 0 0,0 0 0 0 0,0 0-1 0 0,-1 0 1 0 0,1 0 0 0 0,-1 0-1 0 0,1 1 1 0 0,-1-1 0 0 0,0 1-1 0 0,0 0 1 0 0,0 1 0 0 0,0-1-1 0 0,0 0 1 0 0,-1 1 0 0 0,1 0 0 0 0,0 0-1 0 0,-1 1 1 0 0,1-1 0 0 0,-1 1-1 0 0,1 0 1 0 0,0 0 0 0 0,-1 0-1 0 0,1 1 1 0 0,-2 0-8 0 0,4-1 2 0 0,1 1 0 0 0,-1 0 1 0 0,1 1-1 0 0,0-1 0 0 0,-1 0 0 0 0,1 0 1 0 0,0 0-1 0 0,0 1 0 0 0,0-1 0 0 0,0 1 1 0 0,0-1-1 0 0,0 1 0 0 0,1-1 0 0 0,-1 1 1 0 0,0-1-1 0 0,1 1 0 0 0,-1 0 0 0 0,1-1 1 0 0,0 1-1 0 0,-1 0 0 0 0,1-1 0 0 0,0 1 1 0 0,0 0-1 0 0,0 0 0 0 0,0-1 1 0 0,0 1-1 0 0,1 0 0 0 0,-1-1 0 0 0,0 1 1 0 0,1 0-1 0 0,0-1 0 0 0,-1 1 0 0 0,1-1 1 0 0,0 1-1 0 0,-1 0 0 0 0,1-1 0 0 0,0 0 1 0 0,0 1-1 0 0,0-1 0 0 0,1 0 0 0 0,-1 1 1 0 0,0-1-1 0 0,0 0 0 0 0,1 0 0 0 0,-1 0 1 0 0,1 0-1 0 0,-1 0 0 0 0,0 0 0 0 0,1-1 1 0 0,0 1-1 0 0,-1 0 0 0 0,1-1 0 0 0,0 1 1 0 0,-1-1-1 0 0,1 0 0 0 0,0 1 0 0 0,-1-1 1 0 0,3 0-3 0 0,-3 1 5 0 0,-1-1 0 0 0,1 1 0 0 0,0-1 1 0 0,0 0-1 0 0,0 1 0 0 0,0-1 1 0 0,0 1-1 0 0,0-1 0 0 0,0 0 1 0 0,0 0-1 0 0,0 0 0 0 0,0 0 1 0 0,0 0-1 0 0,0 0 0 0 0,0 0 0 0 0,0 0 1 0 0,0 0-1 0 0,0 0 0 0 0,0 0 1 0 0,0-1-1 0 0,0 1 0 0 0,0 0 1 0 0,-1-1-1 0 0,1 1 0 0 0,0 0 0 0 0,0-1 1 0 0,0 0-1 0 0,0 1 0 0 0,0-1 1 0 0,-1 1-1 0 0,1-1 0 0 0,0 0 1 0 0,-1 1-1 0 0,1-1 0 0 0,0 0 1 0 0,-1 0-1 0 0,1 0 0 0 0,-1 0 0 0 0,1 1 1 0 0,-1-1-1 0 0,1 0 0 0 0,-1 0 1 0 0,0 0-1 0 0,0 0 0 0 0,1 0 1 0 0,-1 0-1 0 0,0-1-5 0 0,-56 3-1405 0 0,45 3-2783 0 0,5 2-3579 0 0,9-2 2301 0 0,3-4 3484 0 0</inkml:trace>
  <inkml:trace contextRef="#ctx0" brushRef="#br0" timeOffset="879.426">1097 195 1020 0 0,'2'-5'10368'0'0,"11"-4"-4722"0"0,93-42-2329 0 0,-41 27-2547 0 0,1 2-1 0 0,1 3 1 0 0,1 3 0 0 0,0 2 0 0 0,1 4 0 0 0,26 1-770 0 0,45-6 522 0 0,-141 15-3139 0 0,-60 14-10135 0 0,-22 10 4809 0 0,55-13 6271 0 0</inkml:trace>
  <inkml:trace contextRef="#ctx0" brushRef="#br0" timeOffset="2183.875">1052 288 688 0 0,'-3'11'6202'0'0,"-1"12"-2919"0"0,18 49 2538 0 0,4 45-2671 0 0,-35 379-2121 0 0,5-430-501 0 0,12-76-501 0 0,0 0-1 0 0,1 0 1 0 0,1-1 0 0 0,0 1 0 0 0,0 0 0 0 0,1 0 0 0 0,0 0 0 0 0,1 1 0 0 0,0-1 0 0 0,1 1 0 0 0,0 0 0 0 0,0 0 0 0 0,1 0 0 0 0,0 1 0 0 0,0 0 0 0 0,1 0 0 0 0,0 0 0 0 0,0 1 0 0 0,1 0 0 0 0,0 1 0 0 0,0 0 0 0 0,1 0-1 0 0,0 1 1 0 0,0-1 0 0 0,0 2 0 0 0,1 0 0 0 0,-1 0 0 0 0,1 0 0 0 0,0 2 0 0 0,0-1 0 0 0,0 1 0 0 0,0 0 0 0 0,0 1 0 0 0,1 0 0 0 0,-1 1 0 0 0,0 0 0 0 0,1 1 0 0 0,-1 0 0 0 0,0 0 0 0 0,10 4-27 0 0,21 9 220 0 0,-2 3 1 0 0,0 1 0 0 0,0 2 0 0 0,-2 1 0 0 0,-1 2 0 0 0,0 2-1 0 0,-2 1 1 0 0,-1 2 0 0 0,-1 1 0 0 0,-2 1 0 0 0,14 20-221 0 0,-27-30 31 0 0,-2 2 1 0 0,0 0-1 0 0,-2 1 1 0 0,0 0-1 0 0,-2 1 1 0 0,0 0-1 0 0,-2 1 1 0 0,-1 0-1 0 0,-1 1 1 0 0,-1-1-1 0 0,-1 1 1 0 0,-1 1-1 0 0,-1-1 1 0 0,-2 0 0 0 0,-1 1-1 0 0,-1-1 1 0 0,-1 1-1 0 0,-1-1 1 0 0,-1 0-1 0 0,-1 0 1 0 0,-2 0-1 0 0,-1-1 1 0 0,0 0-1 0 0,-7 10-31 0 0,2-15-89 0 0,-1-1 1 0 0,0-1-1 0 0,-2 0 0 0 0,0-1 0 0 0,-1-1 0 0 0,0-1 1 0 0,-2 0-1 0 0,1-1 0 0 0,-2-1 0 0 0,0-1 0 0 0,0-1 1 0 0,-1 0-1 0 0,-1-2 0 0 0,1 0 0 0 0,-2-2 0 0 0,1 0 1 0 0,-1-1-1 0 0,0-2 0 0 0,0 0 0 0 0,0-2 0 0 0,-15 0 89 0 0,-53 5 139 0 0,-1-4-1 0 0,1-4 0 0 0,-1-4 0 0 0,1-4 0 0 0,1-4 1 0 0,0-4-1 0 0,0-5-138 0 0,58 17-736 0 0,-21-4-1783 0 0,29-7-7147 0 0,29-2 1656 0 0,-3 15 7230 0 0,6-8-1188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58:23.293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585 436 276 0 0,'-106'27'15354'0'0,"101"-27"-15063"0"0,0 0 0 0 0,0 0 0 0 0,0-1 0 0 0,0 1 1 0 0,0-1-1 0 0,0 0 0 0 0,0 0 0 0 0,0-1 0 0 0,0 0 0 0 0,0 0 0 0 0,1 0 0 0 0,-1 0 0 0 0,1-1 0 0 0,0 1 0 0 0,0-1 1 0 0,-1 0-1 0 0,2-1 0 0 0,-1 1 0 0 0,0-1 0 0 0,0 0-291 0 0,-27-92 1739 0 0,31 78-1626 0 0,1 0-1 0 0,1 0 1 0 0,0 0 0 0 0,1 0-1 0 0,1 1 1 0 0,1-1-1 0 0,1 1 1 0 0,0 0-1 0 0,1 1 1 0 0,1-1 0 0 0,1-1-113 0 0,-3 9 63 0 0,0 1 1 0 0,1-1-1 0 0,0 1 1 0 0,0 0-1 0 0,1 0 1 0 0,0 1-1 0 0,0 0 1 0 0,0 1-1 0 0,1 0 0 0 0,0 0 1 0 0,1 1-1 0 0,-1 0 1 0 0,1 0-1 0 0,0 1 1 0 0,0 1-1 0 0,0 0 1 0 0,0 0-1 0 0,1 1 1 0 0,0 0-1 0 0,-1 0 1 0 0,1 1-1 0 0,0 1 1 0 0,-1 0-1 0 0,1 1 1 0 0,0 0-1 0 0,-1 0 1 0 0,1 1-1 0 0,-1 0 1 0 0,1 1-1 0 0,-1 0 1 0 0,6 4-64 0 0,-7-4 39 0 0,0 1 1 0 0,0 0-1 0 0,0 1 1 0 0,-1 0-1 0 0,0 0 1 0 0,0 1-1 0 0,0 0 1 0 0,-1 1 0 0 0,0-1-1 0 0,0 1 1 0 0,-1 1-1 0 0,1-1 1 0 0,-2 1-1 0 0,1 0 1 0 0,-1 0-1 0 0,0 1 1 0 0,-1 0-1 0 0,0 0 1 0 0,0 0-1 0 0,-1 0 1 0 0,0 0-1 0 0,-1 1 1 0 0,0-1-1 0 0,0 1 1 0 0,-1 0-1 0 0,0-1 1 0 0,-1 1 0 0 0,0 3-40 0 0,-6 64 41 0 0,-2-2 0 0 0,-4 1 0 0 0,-3-1 0 0 0,-3-1 1 0 0,-4-1-1 0 0,-2 0 0 0 0,-30 56-41 0 0,-256 520-28 0 0,45-106 808 0 0,185-423-406 0 0,77-121-366 0 0,1 0 0 0 0,-1 1 0 0 0,1-1 0 0 0,0 0 0 0 0,-1-1 0 0 0,1 1-1 0 0,0 0 1 0 0,0-1 0 0 0,0 1 0 0 0,0-1 0 0 0,0 0 0 0 0,0 1 0 0 0,0-1 0 0 0,1 0-1 0 0,-1 0 1 0 0,1 0 0 0 0,-1-1 0 0 0,1 1 0 0 0,0 0 0 0 0,0 0 0 0 0,0-1-1 0 0,0 1 1 0 0,0-1 0 0 0,1 1 0 0 0,-1-1 0 0 0,1 1 0 0 0,-1-1 0 0 0,1 1 0 0 0,0-1-1 0 0,0 1 1 0 0,0-1 0 0 0,0 1 0 0 0,1-1 0 0 0,-1 1 0 0 0,1-1 0 0 0,0-1-8 0 0,2-14-3 0 0,2 2 1 0 0,0-1-1 0 0,0 0 1 0 0,2 1 0 0 0,0 0-1 0 0,1 1 1 0 0,0-1-1 0 0,1 2 1 0 0,1-1-1 0 0,0 1 1 0 0,1 1-1 0 0,1 0 1 0 0,0 0 0 0 0,1 1-1 0 0,0 1 1 0 0,0 0-1 0 0,1 1 1 0 0,1 0-1 0 0,0 1 1 0 0,15-7 2 0 0,-19 14 7 0 0,-1 1 1 0 0,1 0-1 0 0,0 0 0 0 0,-1 1 0 0 0,1 1 1 0 0,0 0-1 0 0,-1 0 0 0 0,1 1 1 0 0,-1 0-1 0 0,0 1 0 0 0,0 0 1 0 0,1 0-1 0 0,-2 2 0 0 0,1-1 0 0 0,-1 1 1 0 0,1 0-1 0 0,-1 1 0 0 0,-1 0 1 0 0,1 0-1 0 0,-1 1 0 0 0,0 0 0 0 0,0 1 1 0 0,-1 0-1 0 0,0 0 0 0 0,-1 0 1 0 0,3 5-8 0 0,56 45 156 0 0,-44-41-26 0 0,1 0 1 0 0,0-1-1 0 0,2-1 1 0 0,-1-2-1 0 0,2 0 1 0 0,0-1-1 0 0,0-2 0 0 0,1-1 1 0 0,0 0-1 0 0,6-1-130 0 0,-29-8 21 0 0,-1 0-1 0 0,0 0 0 0 0,1 0 1 0 0,-1 0-1 0 0,1-1 0 0 0,-1 1 1 0 0,0-1-1 0 0,1 1 0 0 0,-1-1 1 0 0,0 0-1 0 0,1 0 1 0 0,-1 0-1 0 0,0 0 0 0 0,0-1 1 0 0,0 1-1 0 0,0 0 0 0 0,0-1 1 0 0,0 0-1 0 0,-1 1 1 0 0,1-1-1 0 0,0 0 0 0 0,-1 0 1 0 0,1 0-1 0 0,-1 0 0 0 0,0 0 1 0 0,0 0-1 0 0,1 0 0 0 0,-2-1 1 0 0,1 1-1 0 0,0 0 1 0 0,0-1-1 0 0,-1 1 0 0 0,1 0 1 0 0,-1-1-1 0 0,0 1 0 0 0,1-1 1 0 0,-1 1-1 0 0,-1-1 1 0 0,1 0-21 0 0,-2-101 56 0 0,-6-32-3467 0 0,15 90-3244 0 0,9 8-5894 0 0,-1 22 6387 0 0,-3 9 3980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58:23.981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57 29 1232 0 0,'-10'18'16987'0'0,"9"-16"-13208"0"0,-4-5-4353 0 0,-5-5-4338 0 0,-18-21-9770 0 0,26 20 12880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58:27.814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0 0 456 0 0,'21'1'11724'0'0,"6"1"-4562"0"0,11 1-2898 0 0,25 4-3026 0 0,33 3 1337 0 0,-60-7-2243 0 0,68 7 620 0 0,-36 1-3835 0 0,-75 3-5836 0 0,-35 8 841 0 0,-18 7 436 0 0,38-18 5841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58:28.142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1 0 452 0 0,'22'41'10222'0'0,"19"-18"-4326"0"0,111-16 134 0 0,-135-9-5225 0 0,112-16 2446 0 0,-31 3-2323 0 0,-1 11-3925 0 0,-56 11-3954 0 0,-17 6-6663 0 0,-19-9 11056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58:24.832"/>
    </inkml:context>
    <inkml:brush xml:id="br0">
      <inkml:brushProperty name="width" value="0.2" units="cm"/>
      <inkml:brushProperty name="height" value="0.2" units="cm"/>
      <inkml:brushProperty name="color" value="#008C3A"/>
    </inkml:brush>
  </inkml:definitions>
  <inkml:trace contextRef="#ctx0" brushRef="#br0">268 170 632 0 0,'-15'-12'11160'0'0,"40"11"-4707"0"0,5 1-5327 0 0,56-14 901 0 0,0-3-1 0 0,-2-5 1 0 0,0-2 0 0 0,19-12-2027 0 0,25-7-1748 0 0,-148 74-7130 0 0,-86 24-6366 0 0,84-45 13732 0 0</inkml:trace>
  <inkml:trace contextRef="#ctx0" brushRef="#br0" timeOffset="1062.719">194 304 904 0 0,'8'10'11318'0'0,"7"37"-7550"0"0,-15-46-3550 0 0,30 156 3593 0 0,-15 83-2641 0 0,-14-224-1024 0 0,-1 40-39 0 0,-2 0 0 0 0,-3-1 1 0 0,-2 1-1 0 0,-3-2 0 0 0,-2 1 1 0 0,-2-1-1 0 0,-5 4-107 0 0,6-24 406 0 0,7-49 333 0 0,7 2-726 0 0,2 0-1 0 0,-1 0 1 0 0,1 0 0 0 0,1 0 0 0 0,1 1 0 0 0,0 0 0 0 0,0 0 0 0 0,1 0-1 0 0,0 0 1 0 0,1 1 0 0 0,1 0 0 0 0,0 0 0 0 0,0 1 0 0 0,1 0 0 0 0,0 1-1 0 0,1 0 1 0 0,0 0 0 0 0,0 1 0 0 0,1 0 0 0 0,0 1 0 0 0,0 0-1 0 0,1 1 1 0 0,0 0 0 0 0,0 1 0 0 0,1 0 0 0 0,-1 1 0 0 0,1 0 0 0 0,0 1-1 0 0,0 1 1 0 0,0 0 0 0 0,0 0 0 0 0,0 2 0 0 0,1-1 0 0 0,-1 2-1 0 0,0 0 1 0 0,0 0 0 0 0,4 2-13 0 0,12 13 137 0 0,1 1 1 0 0,-2 2-1 0 0,-1 1 0 0 0,0 0 0 0 0,-1 2 0 0 0,-2 2 1 0 0,0 0-1 0 0,-2 1 0 0 0,0 1 0 0 0,-2 1 0 0 0,-1 1 1 0 0,-1 1-1 0 0,-1 0 0 0 0,-2 3-137 0 0,2 1 43 0 0,-1 2 1 0 0,-3-1-1 0 0,0 2 0 0 0,-3 0 1 0 0,-1 1-1 0 0,-1-1 0 0 0,-2 2 1 0 0,-2-1-1 0 0,-1 0 0 0 0,-2 1 1 0 0,-2 0-1 0 0,-1-1 0 0 0,-2 0 1 0 0,-2 1-1 0 0,-2 2-43 0 0,3-19 14 0 0,-1 1 0 0 0,-2-1-1 0 0,0 0 1 0 0,-1 0 0 0 0,-1-1-1 0 0,0 0 1 0 0,-2-1 0 0 0,-1-1 0 0 0,0 1-1 0 0,-1-2 1 0 0,-1 0 0 0 0,0-1-1 0 0,-1 0 1 0 0,-1-1 0 0 0,-1-1 0 0 0,0-1-1 0 0,-1-1 1 0 0,0 0 0 0 0,0-1-1 0 0,-1-1 1 0 0,-3-1-14 0 0,-2-2-43 0 0,-1-2 0 0 0,0-1 0 0 0,-1 0-1 0 0,1-2 1 0 0,0-2 0 0 0,-1 0 0 0 0,1-2 0 0 0,-1 0-1 0 0,1-2 1 0 0,0-1 0 0 0,0-1 0 0 0,1-1 0 0 0,0-2-1 0 0,0 0 1 0 0,1-2 0 0 0,0 0 0 0 0,1-2 0 0 0,0 0 0 0 0,1-2-1 0 0,0 0 1 0 0,1-2 0 0 0,-14-14 43 0 0,-26-41-4085 0 0,59 67 3431 0 0,0 1 0 0 0,1 0 0 0 0,-1-1 0 0 0,1 1 0 0 0,0-1 0 0 0,0 1 0 0 0,0-1 0 0 0,1 0 0 0 0,0 1 0 0 0,0-1 0 0 0,0 0 0 0 0,0 1 0 0 0,1-1 0 0 0,-1 0 0 0 0,1 1-1 0 0,1-1 1 0 0,-1 1 0 0 0,0-1 0 0 0,1 1 0 0 0,0 0 0 0 0,0-1 0 0 0,1 1 0 0 0,-1 0 0 0 0,1 1 0 0 0,-1-1 0 0 0,1 0 0 0 0,1 1 0 0 0,0-2 654 0 0,13-12-2137 0 0</inkml:trace>
  <inkml:trace contextRef="#ctx0" brushRef="#br0" timeOffset="2276.324">1862 578 648 0 0,'-18'-9'1415'0'0,"0"2"0"0"0,-1 0 0 0 0,1 1 0 0 0,-1 1 0 0 0,0 0-1 0 0,-1 2 1 0 0,1 0 0 0 0,-1 1 0 0 0,1 1 0 0 0,-16 1-1415 0 0,25 2 273 0 0,1-1 1 0 0,-1 1-1 0 0,1 0 0 0 0,-1 1 1 0 0,1 0-1 0 0,0 1 1 0 0,0 0-1 0 0,0 0 0 0 0,0 1 1 0 0,1 0-1 0 0,0 1 1 0 0,0 0-1 0 0,0 0 0 0 0,-4 5-273 0 0,-7 9 177 0 0,1 2-1 0 0,0 0 0 0 0,2 1 1 0 0,1 0-1 0 0,1 1 1 0 0,1 1-1 0 0,0 1 0 0 0,3-1 1 0 0,0 2-1 0 0,1-1 0 0 0,2 1 1 0 0,0 1-1 0 0,2-1 0 0 0,1 1 1 0 0,2 0-1 0 0,0 0 1 0 0,2 4-177 0 0,1 23 305 0 0,3-1 1 0 0,1 1 0 0 0,4-2-1 0 0,1 1 1 0 0,3-1 0 0 0,2-1-1 0 0,2 0 1 0 0,11 18-306 0 0,-7-28 176 0 0,1 0-1 0 0,3-1 0 0 0,1-1 1 0 0,2-1-1 0 0,2-2 1 0 0,1-1-1 0 0,2-1 1 0 0,1-2-1 0 0,1-1 0 0 0,20 11-175 0 0,-39-29 71 0 0,1-1 0 0 0,1-1-1 0 0,-1-1 1 0 0,2-1-1 0 0,0 0 1 0 0,0-1 0 0 0,1-1-1 0 0,0-1 1 0 0,0-1 0 0 0,1-1-1 0 0,-1 0 1 0 0,1-2-1 0 0,0 0 1 0 0,0-2 0 0 0,1 0-1 0 0,-1-1 1 0 0,0-1 0 0 0,0-1-1 0 0,0-1 1 0 0,0-1-1 0 0,0-1 1 0 0,-1 0 0 0 0,0-2-1 0 0,0 0 1 0 0,0-2 0 0 0,6-3-71 0 0,3-6 20 0 0,-1-1 0 0 0,0-1 1 0 0,-2-1-1 0 0,0-1 0 0 0,-2-2 1 0 0,0 0-1 0 0,-2-2 0 0 0,0 0 1 0 0,-2-2-1 0 0,-1 0 0 0 0,-2-1 1 0 0,0-1-1 0 0,-2 0 0 0 0,-1-1 1 0 0,-2-1-1 0 0,-1 0 0 0 0,-1-1 1 0 0,-2 0-1 0 0,-2 0 0 0 0,2-22-20 0 0,-1 4 23 0 0,-2 1-1 0 0,-3-1 0 0 0,-1 1 0 0 0,-3-1 1 0 0,-2 0-1 0 0,-2 1 0 0 0,-3 0 0 0 0,-2 0 1 0 0,-1 1-1 0 0,-3 1 0 0 0,-2 0 1 0 0,-17-33-23 0 0,21 54 40 0 0,0 1 0 0 0,-1 0 0 0 0,-2 0 0 0 0,-1 2 0 0 0,-1 0 1 0 0,0 1-1 0 0,-2 0 0 0 0,-1 2 0 0 0,-1 0 0 0 0,0 2 0 0 0,-1 0 1 0 0,-2 2-1 0 0,1 1 0 0 0,-2 0 0 0 0,0 2 0 0 0,-23-8-40 0 0,16 11 155 0 0,-1 2 0 0 0,-1 1 0 0 0,0 2-1 0 0,0 1 1 0 0,0 2 0 0 0,0 1 0 0 0,0 2-1 0 0,-1 2 1 0 0,-11 2-155 0 0,-189 54-2572 0 0,138-16-3857 0 0,11 18-9437 0 0,77-49 12947 0 0,7 0 745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58:48.873"/>
    </inkml:context>
    <inkml:brush xml:id="br0">
      <inkml:brushProperty name="width" value="0.05" units="cm"/>
      <inkml:brushProperty name="height" value="0.05" units="cm"/>
      <inkml:brushProperty name="color" value="#F6630D"/>
    </inkml:brush>
  </inkml:definitions>
  <inkml:trace contextRef="#ctx0" brushRef="#br0">949 61 1116 0 0,'-45'-23'9012'0'0,"-17"-6"-1023"0"0,-11 21-7144 0 0,37 10-713 0 0,1 2 1 0 0,0 1-1 0 0,0 1 0 0 0,1 3 0 0 0,-1 0 0 0 0,2 2 0 0 0,-1 2 0 0 0,2 1 0 0 0,0 2 0 0 0,1 0 0 0 0,0 3 0 0 0,1 0 0 0 0,2 2 0 0 0,-9 9-132 0 0,12-10 211 0 0,2 1-1 0 0,0 1 1 0 0,1 2 0 0 0,1 0-1 0 0,2 1 1 0 0,0 1-1 0 0,2 1 1 0 0,1 0 0 0 0,1 1-1 0 0,1 1 1 0 0,1 0-1 0 0,2 1 1 0 0,1 0 0 0 0,-4 28-211 0 0,10-37 129 0 0,1 1 0 0 0,2 0 0 0 0,0 0 0 0 0,1 0 0 0 0,2 0 1 0 0,0 0-1 0 0,1 0 0 0 0,1 0 0 0 0,1-1 0 0 0,1 0 0 0 0,1 0 1 0 0,1 0-1 0 0,1-1 0 0 0,0 0 0 0 0,2-1 0 0 0,0 0 0 0 0,4 4-129 0 0,-5-10 107 0 0,0-2 0 0 0,0 1 0 0 0,1-1 0 0 0,0-1 0 0 0,1 0 0 0 0,0-1 0 0 0,1 0 0 0 0,0-1 0 0 0,0 0 0 0 0,1-1 0 0 0,0 0 0 0 0,0-2 0 0 0,0 1 0 0 0,1-2 0 0 0,0 0 0 0 0,8 1-107 0 0,-15-2 30 0 0,0-1 1 0 0,0 1 0 0 0,0-2 0 0 0,0 1 0 0 0,0-1-1 0 0,0 0 1 0 0,1-1 0 0 0,-1 0 0 0 0,0 0 0 0 0,1-1 0 0 0,-1 0-1 0 0,0-1 1 0 0,0 1 0 0 0,0-1 0 0 0,0-1 0 0 0,0 0-1 0 0,0 0 1 0 0,-1-1 0 0 0,1 1 0 0 0,-1-2 0 0 0,0 1 0 0 0,0-1-1 0 0,-1 0 1 0 0,1 0 0 0 0,-1-1 0 0 0,0 0 0 0 0,2-3-31 0 0,-1-2 11 0 0,-2 0 1 0 0,1 0 0 0 0,-2 0-1 0 0,1-1 1 0 0,-2 0-1 0 0,1 1 1 0 0,-2-1 0 0 0,0-1-1 0 0,0 1 1 0 0,-1 0 0 0 0,0 0-1 0 0,-1-1 1 0 0,-1 1-1 0 0,0 0 1 0 0,0 0 0 0 0,-1-1-1 0 0,-1 1 1 0 0,0 1 0 0 0,-1-1-1 0 0,0-1-11 0 0,-5-5 45 0 0,0 1-1 0 0,-2 0 0 0 0,0 0 0 0 0,0 1 0 0 0,-2 0 1 0 0,0 1-1 0 0,0 1 0 0 0,-2 0 0 0 0,1 1 1 0 0,-2 0-1 0 0,0 1 0 0 0,-12-6-44 0 0,16 9 28 0 0,0 1 1 0 0,-1 0-1 0 0,0 1 0 0 0,0 0 1 0 0,-1 1-1 0 0,1 1 0 0 0,-1 0 1 0 0,-1 1-1 0 0,1 1 0 0 0,-1 0 1 0 0,1 1-1 0 0,-1 0 0 0 0,0 1 1 0 0,-13 1-29 0 0,10 1-121 0 0,-21 3 196 0 0,19 5-2769 0 0,60 17-12783 0 0,-35-23 13497 0 0,30 12-4040 0 0,-13-6 3778 0 0</inkml:trace>
  <inkml:trace contextRef="#ctx0" brushRef="#br0" timeOffset="664.92">1201 824 1160 0 0,'-7'-2'868'0'0,"0"0"0"0"0,0 1-1 0 0,0-1 1 0 0,-1 1 0 0 0,1 1-1 0 0,-1-1 1 0 0,1 1 0 0 0,0 1 0 0 0,-1-1-1 0 0,1 1 1 0 0,0 1 0 0 0,-1-1-1 0 0,1 1 1 0 0,0 0 0 0 0,0 1-1 0 0,0 0 1 0 0,1 0 0 0 0,-3 2-868 0 0,-16 48 2849 0 0,27-51-2836 0 0,0 0 1 0 0,-1 0-1 0 0,1 0 1 0 0,0-1-1 0 0,0 1 1 0 0,0-1-1 0 0,0 1 1 0 0,1-1-1 0 0,-1 0 1 0 0,0 1-1 0 0,1-1 1 0 0,-1 0-1 0 0,1-1 1 0 0,-1 1-1 0 0,1 0 1 0 0,-1-1-1 0 0,1 1 1 0 0,-1-1-1 0 0,1 0 1 0 0,-1 0-1 0 0,1 0 1 0 0,0 0 0 0 0,-1-1-1 0 0,1 1 1 0 0,-1-1-1 0 0,1 1 1 0 0,-1-1-1 0 0,1 0 1 0 0,-1 0-1 0 0,0 0 1 0 0,1 0-1 0 0,-1 0 1 0 0,0-1-1 0 0,0 1 1 0 0,0-1-1 0 0,0 1 1 0 0,0-1-1 0 0,0 0 1 0 0,0 0-1 0 0,0 0 1 0 0,-1 0-1 0 0,1 0 1 0 0,-1 0-1 0 0,1 0 1 0 0,-1 0-1 0 0,1-2-13 0 0,-3 2 1 0 0,1 0 1 0 0,0 1-1 0 0,-1-1 0 0 0,1 0 0 0 0,-1 1 0 0 0,0-1 1 0 0,1 0-1 0 0,-1 1 0 0 0,0-1 0 0 0,0 1 0 0 0,0 0 1 0 0,0-1-1 0 0,0 1 0 0 0,0 0 0 0 0,0-1 1 0 0,-1 1-1 0 0,1 0 0 0 0,0 0 0 0 0,-1 0 0 0 0,1 0 1 0 0,-1 0-1 0 0,1 0 0 0 0,-1 1 0 0 0,0-1 0 0 0,1 0 1 0 0,-1 1-1 0 0,0-1 0 0 0,1 1 0 0 0,-1 0 0 0 0,0 0 1 0 0,1-1-1 0 0,-1 1 0 0 0,0 0 0 0 0,0 0 0 0 0,1 1 1 0 0,-1-1-1 0 0,0 0 0 0 0,1 0 0 0 0,-1 1 0 0 0,0-1 1 0 0,1 1-1 0 0,-1 0 0 0 0,0-1 0 0 0,1 1 1 0 0,-1 0-1 0 0,1 0 0 0 0,-1 0 0 0 0,1 0 0 0 0,0 0 1 0 0,-1 0-1 0 0,1 1 0 0 0,0-1 0 0 0,-1 1-1 0 0,2 0-6 0 0,32-17 13 0 0,-4-21 78 0 0,-27 36-103 0 0,-1 0 0 0 0,1-1 0 0 0,-1 1 0 0 0,1 0-1 0 0,-1-1 1 0 0,1 1 0 0 0,-1-1 0 0 0,0 1 0 0 0,1 0 0 0 0,-1-1 0 0 0,0 1 0 0 0,1-1 0 0 0,-1 1 0 0 0,0-1 0 0 0,1 1 0 0 0,-1-1 0 0 0,0 1-1 0 0,0-1 1 0 0,0 0 0 0 0,1 1 0 0 0,-1-1 0 0 0,0 1 0 0 0,0-1 0 0 0,0 1 0 0 0,0-1 0 0 0,0 0 0 0 0,0 1 0 0 0,0-1 0 0 0,0 1 0 0 0,-1-1 0 0 0,1 0-1 0 0,0 1 1 0 0,0-1 0 0 0,0 1 0 0 0,-1-1 0 0 0,1 1 0 0 0,0-1 0 0 0,0 1 0 0 0,-1-1 0 0 0,1 1 0 0 0,0-1 0 0 0,-1 1 0 0 0,1-1 0 0 0,-1 1 0 0 0,1 0-1 0 0,-1-1 1 0 0,1 1 0 0 0,-1 0 0 0 0,1-1 0 0 0,-1 1 0 0 0,1 0 0 0 0,-1 0 0 0 0,1-1 0 0 0,-1 1 0 0 0,1 0 0 0 0,-1 0 0 0 0,1 0 0 0 0,-1 0-1 0 0,0 0 1 0 0,1 0 0 0 0,-1 0 0 0 0,1 0 0 0 0,-1 0 0 0 0,0 0 0 0 0,1 0 0 0 0,-1 0 0 0 0,1 0 0 0 0,-1 0 0 0 0,0 1 18 0 0,-55 36-15958 0 0,51-28 13896 0 0</inkml:trace>
  <inkml:trace contextRef="#ctx0" brushRef="#br0" timeOffset="2387.028">2090 887 796 0 0,'-102'-109'10065'0'0,"19"45"-3949"0"0,-74 30-4209 0 0,123 39-1823 0 0,1 1 1 0 0,0 2-1 0 0,0 2 1 0 0,0 1 0 0 0,1 1-1 0 0,1 2 1 0 0,0 1-1 0 0,1 1 1 0 0,1 2-1 0 0,0 1 1 0 0,2 1-1 0 0,-8 8-84 0 0,-7 7 161 0 0,2 1-1 0 0,1 2 1 0 0,2 2-1 0 0,2 1 1 0 0,-27 43-161 0 0,54-74 75 0 0,1 0 0 0 0,1 1 0 0 0,-1 0 0 0 0,2 1 0 0 0,0-1 0 0 0,0 1 0 0 0,1 0 0 0 0,0 0 0 0 0,1 1 0 0 0,1-1 0 0 0,0 1 0 0 0,0-1 0 0 0,2 1 0 0 0,-1 0 0 0 0,2-1 0 0 0,-1 1 0 0 0,2 0 0 0 0,0-1 0 0 0,0 1 0 0 0,4 10-75 0 0,-4-13 44 0 0,-1 0 1 0 0,2 0 0 0 0,-1 0-1 0 0,1-1 1 0 0,1 1 0 0 0,0-1-1 0 0,0 1 1 0 0,1-2 0 0 0,0 1-1 0 0,0 0 1 0 0,1-1 0 0 0,0 0-1 0 0,1 0 1 0 0,0-1 0 0 0,0 0-1 0 0,0 0 1 0 0,1 0 0 0 0,0-1-1 0 0,0 0 1 0 0,1-1 0 0 0,0 0-1 0 0,0 0 1 0 0,0-1 0 0 0,2 1-45 0 0,3-1 43 0 0,0-1 0 0 0,0 0 1 0 0,1 0-1 0 0,-1-1 0 0 0,1-1 0 0 0,-1-1 1 0 0,1 0-1 0 0,-1-1 0 0 0,1 0 1 0 0,-1-1-1 0 0,1-1 0 0 0,5-2-43 0 0,138-68 466 0 0,-155 69-460 0 0,0 0 1 0 0,0 0-1 0 0,0 0 0 0 0,-1 0 0 0 0,1-1 0 0 0,-1 1 1 0 0,0-1-1 0 0,-1 1 0 0 0,1-1 0 0 0,-1 0 0 0 0,0 0 1 0 0,0 1-1 0 0,0-1 0 0 0,-1 0 0 0 0,1 0 0 0 0,-1 0 1 0 0,-1 0-1 0 0,1 0 0 0 0,-1 0 0 0 0,1 0 0 0 0,-1 1 1 0 0,-1-1-1 0 0,1 0 0 0 0,-1 1 0 0 0,0-1 0 0 0,-1-3-6 0 0,-69-109 167 0 0,63 106-150 0 0,0 2-1 0 0,0-1 1 0 0,-1 1-1 0 0,0 1 1 0 0,0-1-1 0 0,-1 2 1 0 0,0-1-1 0 0,0 2 0 0 0,-1 0 1 0 0,0 0-1 0 0,0 1 1 0 0,-1 0-1 0 0,-7-1-16 0 0,13 4-58 0 0,-178-25 482 0 0,204 43-16295 0 0,6-5 9806 0 0,-10-5 3891 0 0</inkml:trace>
  <inkml:trace contextRef="#ctx0" brushRef="#br0" timeOffset="3012.795">1909 1419 252 0 0,'-4'0'1196'0'0,"-1"2"10104"0"0,15 2-6973 0 0,4 5-3532 0 0,162 160 8652 0 0,-66-51-7528 0 0,-109-117-2121 0 0,-1-1 1 0 0,1 1-1 0 0,0-1 1 0 0,-1 1-1 0 0,1-1 0 0 0,-1 1 1 0 0,1 0-1 0 0,-1-1 0 0 0,0 1 1 0 0,1 0-1 0 0,-1-1 1 0 0,1 1-1 0 0,-1 0 0 0 0,0 0 1 0 0,0-1-1 0 0,0 1 0 0 0,1 0 1 0 0,-1 0-1 0 0,0 0 1 0 0,0-1-1 0 0,0 1 0 0 0,0 0 1 0 0,0 0-1 0 0,0 0 0 0 0,0-1 1 0 0,0 1-1 0 0,-1 0 1 0 0,1 0-1 0 0,0-1 0 0 0,0 1 1 0 0,-1 0-1 0 0,1 0 1 0 0,0-1-1 0 0,-1 1 0 0 0,1 0 1 0 0,-1-1-1 0 0,1 1 0 0 0,-1-1 1 0 0,1 1-1 0 0,-1 0 1 0 0,1-1-1 0 0,-1 1 0 0 0,0-1 1 0 0,1 1-1 0 0,-1-1 0 0 0,0 0 1 0 0,1 1-1 0 0,-1-1 1 0 0,0 0-1 0 0,0 1 0 0 0,1-1 1 0 0,-1 0-1 0 0,0 0 0 0 0,0 0 1 0 0,0 0-1 0 0,1 0 1 0 0,-1 0-1 0 0,0 0 0 0 0,0 0 1 0 0,0 0 201 0 0,-68 7-12242 0 0,46-6 9177 0 0,5 1 1421 0 0</inkml:trace>
  <inkml:trace contextRef="#ctx0" brushRef="#br0" timeOffset="3373.608">1738 1773 1140 0 0,'3'12'9202'0'0,"19"13"-4936"0"0,118 143 5931 0 0,-29 20-5890 0 0,-105-179-4291 0 0,-13-16-18363 0 0,-10-26 9576 0 0,12 18 6853 0 0</inkml:trace>
  <inkml:trace contextRef="#ctx0" brushRef="#br0" timeOffset="4771.888">2565 1840 360 0 0,'-4'-53'9045'0'0,"49"25"-3551"0"0,75 26-1077 0 0,-37 62-3826 0 0,-79-54-578 0 0,1 1-1 0 0,-1 0 1 0 0,-1 0-1 0 0,1 0 1 0 0,-1 0-1 0 0,-1 1 1 0 0,1-1-1 0 0,-1 1 1 0 0,-1 0-1 0 0,1 0 1 0 0,-1-1-1 0 0,-1 1 1 0 0,1 0-1 0 0,-1 0 1 0 0,-1 0-1 0 0,1 0 1 0 0,-1 0 0 0 0,-1 2-13 0 0,0 5-6 0 0,-1-1 0 0 0,-1 1 0 0 0,0-1 0 0 0,-1 0 0 0 0,0 0 0 0 0,-1 0 0 0 0,-1-1 0 0 0,0 0 0 0 0,0 0 0 0 0,-2-1 0 0 0,1 0 0 0 0,-2 0 0 0 0,1-1 0 0 0,-2 0 0 0 0,1-1 0 0 0,-2 0 0 0 0,1 0 0 0 0,-1-2 0 0 0,-1 1 0 0 0,1-2 0 0 0,-1 1 0 0 0,-1-2 0 0 0,1 0 0 0 0,-1 0 0 0 0,0-1 0 0 0,0-1 0 0 0,-2 0 6 0 0,17-5 9 0 0,0 0 0 0 0,-1 1 0 0 0,1-1 0 0 0,0 1 0 0 0,-1-1 0 0 0,1 0 0 0 0,-1 0 0 0 0,1 1-1 0 0,-1-1 1 0 0,1 0 0 0 0,-1 0 0 0 0,1 0 0 0 0,-1 0 0 0 0,0 1 0 0 0,0-1 0 0 0,1 0 0 0 0,-1 0 0 0 0,0 0 0 0 0,0 0 0 0 0,0 0 0 0 0,0 0 0 0 0,0 0-1 0 0,0 0 1 0 0,0 0 0 0 0,0 0 0 0 0,0 1 0 0 0,-1-1 0 0 0,1 0 0 0 0,0 0 0 0 0,0 0 0 0 0,-1 0 0 0 0,1 0 0 0 0,-1 1 0 0 0,1-1 0 0 0,-1 0-1 0 0,1 0 1 0 0,-1 0 0 0 0,1 1 0 0 0,-1-1 0 0 0,0 0 0 0 0,1 1 0 0 0,-1-1 0 0 0,0 1 0 0 0,0-1 0 0 0,1 1 0 0 0,-1-1 0 0 0,0 1 0 0 0,0-1 0 0 0,0 1-9 0 0,8-2 89 0 0,-1 0 1 0 0,1 1-1 0 0,0 0 1 0 0,0 0-1 0 0,0 1 1 0 0,0-1-1 0 0,0 1 1 0 0,0 1-1 0 0,0-1 1 0 0,0 1 0 0 0,-1 1-1 0 0,1-1 1 0 0,0 1-1 0 0,0 0 1 0 0,-1 1-1 0 0,0 0 1 0 0,1 0-1 0 0,-1 0 1 0 0,0 1-1 0 0,0-1 1 0 0,-1 1 0 0 0,1 1-1 0 0,-1-1 1 0 0,3 4-90 0 0,99 136 1644 0 0,-102-138-1609 0 0,-1 2-1 0 0,0-1 1 0 0,-1 0-1 0 0,0 1 1 0 0,0-1-1 0 0,0 1 1 0 0,-1 0-1 0 0,-1 0 1 0 0,1 0-1 0 0,-1 0 1 0 0,0 0-1 0 0,-1 1 1 0 0,0-1-1 0 0,0 0 1 0 0,-1 0-1 0 0,0 0 1 0 0,0 0-1 0 0,-1 0 1 0 0,0 0-1 0 0,-1 0 0 0 0,0 0 1 0 0,0-1-1 0 0,0 1 1 0 0,-1-1-1 0 0,0 0 1 0 0,0 0-1 0 0,-1-1 1 0 0,0 1-1 0 0,0-1 1 0 0,-1 0-1 0 0,0 0 1 0 0,0 0-1 0 0,0-1 1 0 0,0 0-1 0 0,-1 0 1 0 0,0-1-1 0 0,-1 1-34 0 0,-16 6-1 0 0,-1-1-1 0 0,1-1 1 0 0,-2-1-1 0 0,1-1 0 0 0,-1-2 1 0 0,0 0-1 0 0,-1-2 0 0 0,1-1 1 0 0,-1 0-1 0 0,1-2 1 0 0,-1-2-1 0 0,1 0 0 0 0,0-2 1 0 0,0 0-1 0 0,0-2 1 0 0,0-1-1 0 0,-19-8 2 0 0,25 7 53 0 0,0-1-1 0 0,1-1 1 0 0,1 0 0 0 0,-1-2-1 0 0,2 0 1 0 0,-1 0-1 0 0,2-2 1 0 0,0 0 0 0 0,1-1-1 0 0,0-1 1 0 0,1 0 0 0 0,1-1-1 0 0,0-1 1 0 0,1 0-1 0 0,1 0 1 0 0,1-1 0 0 0,1-1-53 0 0,4 3 1100 0 0,1 2-7774 0 0,-15 16-12048 0 0,14 3 16800 0 0</inkml:trace>
  <inkml:trace contextRef="#ctx0" brushRef="#br0" timeOffset="7010.863">3737 2652 4 0 0,'-20'-49'6573'0'0,"19"44"-6161"0"0,0 0 0 0 0,0 1-1 0 0,0-1 1 0 0,-1 1 0 0 0,0 0-1 0 0,1-1 1 0 0,-2 1 0 0 0,1 0-1 0 0,0 0 1 0 0,-1 0 0 0 0,0 0-1 0 0,0 1 1 0 0,0-1 0 0 0,0 1-1 0 0,-1 0 1 0 0,1 0 0 0 0,-1 0-1 0 0,0 0 1 0 0,0 0 0 0 0,0 1-1 0 0,0 0 1 0 0,0 0 0 0 0,0 0-1 0 0,-1 0 1 0 0,0 0-412 0 0,-36 0 265 0 0,0 1 0 0 0,0 2 0 0 0,0 2 0 0 0,0 2 0 0 0,1 2 0 0 0,-1 1 0 0 0,2 2 0 0 0,-1 2 0 0 0,1 1 0 0 0,1 2 0 0 0,1 2 0 0 0,-5 4-265 0 0,36-18 38 0 0,-29 11 37 0 0,1 1 1 0 0,0 2-1 0 0,1 2 1 0 0,0 1 0 0 0,2 1-1 0 0,1 2 1 0 0,0 1 0 0 0,2 1-1 0 0,1 1 1 0 0,1 2 0 0 0,-1 3-76 0 0,21-21 98 0 0,0 1-1 0 0,1 0 1 0 0,0 0 0 0 0,0 0 0 0 0,1 1 0 0 0,1 0 0 0 0,0 0 0 0 0,1-1 0 0 0,0 2 0 0 0,0-1 0 0 0,2 0 0 0 0,-1 0 0 0 0,2 0 0 0 0,-1 0 0 0 0,2 1 0 0 0,-1-1 0 0 0,2 0-1 0 0,0-1 1 0 0,1 3-98 0 0,1 0 77 0 0,2-1-1 0 0,0 0 1 0 0,0 0-1 0 0,2 0 0 0 0,-1-1 1 0 0,1 0-1 0 0,1-1 1 0 0,0 0-1 0 0,1-1 0 0 0,0 0 1 0 0,0 0-1 0 0,1-1 1 0 0,1 0-1 0 0,-1-2 1 0 0,1 1-1 0 0,1-1 0 0 0,-1-1 1 0 0,1-1-1 0 0,0 0 1 0 0,13 3-77 0 0,20 5 125 0 0,-35-8-55 0 0,0-1-1 0 0,0 0 1 0 0,0-1 0 0 0,0 0 0 0 0,1-1 0 0 0,0 0-1 0 0,-1-1 1 0 0,1 0 0 0 0,0-2 0 0 0,-1 1-1 0 0,1-1 1 0 0,-1-1 0 0 0,1 0 0 0 0,6-3-70 0 0,-11-1 64 0 0,-1-1 1 0 0,-1 0-1 0 0,1-1 0 0 0,-1 1 1 0 0,0-1-1 0 0,-1 0 1 0 0,1-1-1 0 0,-2 1 0 0 0,1-1 1 0 0,-1 0-1 0 0,-1 0 1 0 0,0 0-1 0 0,0-1 1 0 0,-1 1-1 0 0,0-1 0 0 0,0 0-64 0 0,0 1 34 0 0,-1 0-1 0 0,0 0 0 0 0,-1 0 1 0 0,0-1-1 0 0,0 1 0 0 0,-1 0 0 0 0,0 0 1 0 0,-1 0-1 0 0,0 0 0 0 0,0 0 1 0 0,-1 1-1 0 0,0-1 0 0 0,0 1 0 0 0,-3-5-33 0 0,-2-1 79 0 0,0 1-1 0 0,-1-1 1 0 0,0 1-1 0 0,-1 1 0 0 0,-1 0 1 0 0,0 0-1 0 0,-1 1 1 0 0,0 1-1 0 0,0 0 0 0 0,-1 0 1 0 0,0 1-1 0 0,-1 1 1 0 0,0 0-1 0 0,-3 0-78 0 0,-116-48 1547 0 0,90 46-2104 0 0,-65-7 1302 0 0,72 25-5004 0 0,-1 9-4845 0 0,4 4 246 0 0,-1-2 3544 0 0,14-8 3314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0:58:29.271"/>
    </inkml:context>
    <inkml:brush xml:id="br0">
      <inkml:brushProperty name="width" value="0.2" units="cm"/>
      <inkml:brushProperty name="height" value="0.2" units="cm"/>
      <inkml:brushProperty name="color" value="#008C3A"/>
    </inkml:brush>
    <inkml:brush xml:id="br1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2350 1072 0 0,'9'-10'10463'0'0,"17"-30"-8453"0"0,-16 23-758 0 0,144-262 2857 0 0,-112 184-4050 0 0,-5-1-1 0 0,-3-3 0 0 0,10-62-58 0 0,43-358 193 0 0,-70 414 223 0 0,-42 139-208 0 0,3 35 66 0 0,3 1 1 0 0,3 0-1 0 0,3 1 0 0 0,3 1 1 0 0,3 0-1 0 0,3 36-274 0 0,54 1005 8321 0 0,-33-726-6760 0 0,-18-364-838 0 0,-2-7-4286 0 0,-5-37-7739 0 0,3-35 2895 0 0,5-1 3393 0 0,5 19 2579 0 0</inkml:trace>
  <inkml:trace contextRef="#ctx0" brushRef="#br0" timeOffset="1140.351">1299 1384 192 0 0,'-9'-15'1111'0'0,"0"2"0"0"0,-1-1-1 0 0,0 1 1 0 0,-1 1 0 0 0,-1 0 0 0 0,0 0-1 0 0,0 1 1 0 0,-1 1 0 0 0,-1 0 0 0 0,0 1-1 0 0,0 0 1 0 0,-8-2-1111 0 0,15 8 218 0 0,0 0 1 0 0,0 0-1 0 0,0 1 0 0 0,-1 1 0 0 0,1-1 0 0 0,-1 1 1 0 0,1 0-1 0 0,-1 1 0 0 0,1 0 0 0 0,-1 0 0 0 0,0 0 1 0 0,1 1-1 0 0,-1 0 0 0 0,1 1 0 0 0,-1 0 0 0 0,1 0 1 0 0,0 0-1 0 0,0 1 0 0 0,0 0 0 0 0,0 1 0 0 0,0-1 1 0 0,1 1-1 0 0,-1 0 0 0 0,1 1 0 0 0,0 0 0 0 0,1 0 1 0 0,-4 4-219 0 0,-6 4 105 0 0,1 1 1 0 0,1 1 0 0 0,0 0 0 0 0,1 1 0 0 0,0 1-1 0 0,2 0 1 0 0,0 0 0 0 0,1 1 0 0 0,0 0 0 0 0,1 3-106 0 0,-5 27 321 0 0,3 1 0 0 0,2-1 0 0 0,3 2 0 0 0,1-1 1 0 0,2 1-1 0 0,3-1 0 0 0,2 0 0 0 0,2 1 0 0 0,2-1 0 0 0,2-1 1 0 0,2 1-1 0 0,5 7-321 0 0,-11-39 101 0 0,121 371 1834 0 0,-113-357-1799 0 0,2 0-1 0 0,1-1 1 0 0,1-1 0 0 0,1-1 0 0 0,2 0 0 0 0,0-2 0 0 0,2 0 0 0 0,1-1 0 0 0,1-2 0 0 0,1 0 0 0 0,2-1-136 0 0,-16-15 35 0 0,1 0 0 0 0,0 0 0 0 0,0-1 1 0 0,1-1-1 0 0,-1 0 0 0 0,1-1 0 0 0,0-1 0 0 0,1 0 1 0 0,-1 0-1 0 0,1-1 0 0 0,-1-1 0 0 0,1 0 0 0 0,-1-1 0 0 0,1-1 1 0 0,0 0-1 0 0,-1 0 0 0 0,0-2 0 0 0,1 1 0 0 0,-1-2 1 0 0,8-3-36 0 0,3-1 5 0 0,-1-1 1 0 0,0-1-1 0 0,-1-1 1 0 0,0-1 0 0 0,0-1-1 0 0,-2-1 1 0 0,0-1 0 0 0,0 0-1 0 0,-1-2 1 0 0,14-16-6 0 0,11-16 119 0 0,-3-1 1 0 0,-2-2-1 0 0,-2-2 1 0 0,-3-1-1 0 0,-2-2 1 0 0,-3-1-1 0 0,3-12-119 0 0,-20 41 17 0 0,-2-1 0 0 0,0 0 0 0 0,-2 0 0 0 0,-2-1 0 0 0,0 0 0 0 0,-2 0 0 0 0,-2 0 0 0 0,-1 0 0 0 0,-1-1 0 0 0,-1 1 0 0 0,-2 0 0 0 0,-1 0 0 0 0,-2 0 0 0 0,-1 1 0 0 0,-10-29-17 0 0,2 19 34 0 0,-2 1-1 0 0,-2 1 0 0 0,-1 0 0 0 0,-2 2 1 0 0,-1 0-1 0 0,-2 1 0 0 0,-1 2 0 0 0,-2 1 1 0 0,-10-8-34 0 0,12 22 57 0 0,-1 1 1 0 0,0 2-1 0 0,-1 1 1 0 0,-1 0-1 0 0,0 3 1 0 0,-1 0-1 0 0,0 2 1 0 0,-1 1-1 0 0,0 1 0 0 0,0 2 1 0 0,0 1-1 0 0,-1 2 1 0 0,-14 1-58 0 0,27-1 10 0 0,-142 5-1526 0 0,109 9-3333 0 0,3 8-5923 0 0,47-9 179 0 0,11-9 8215 0 0</inkml:trace>
  <inkml:trace contextRef="#ctx0" brushRef="#br0" timeOffset="2637.919">3118 1068 1288 0 0,'-8'-7'799'0'0,"1"1"1"0"0,-1 0-1 0 0,0 0 0 0 0,-1 1 0 0 0,1 0 0 0 0,-1 1 1 0 0,0 0-1 0 0,0 0 0 0 0,0 1 0 0 0,-1 0 1 0 0,1 1-1 0 0,-1 0 0 0 0,1 0 0 0 0,-1 1 1 0 0,0 0-1 0 0,0 1 0 0 0,-8 0-799 0 0,-3 4 445 0 0,0 0 1 0 0,1 1-1 0 0,-1 1 0 0 0,1 1 0 0 0,0 0 1 0 0,1 2-1 0 0,0 0 0 0 0,0 1 1 0 0,1 2-1 0 0,1-1 0 0 0,-16 14-445 0 0,5-3 261 0 0,1 0-1 0 0,2 2 1 0 0,0 0 0 0 0,1 2-1 0 0,2 1 1 0 0,0 0 0 0 0,2 2-1 0 0,2 0 1 0 0,0 2-1 0 0,2 0 1 0 0,-5 14-261 0 0,-8 44 957 0 0,3 1 0 0 0,4 2-1 0 0,4 0 1 0 0,5 1 0 0 0,3 1 0 0 0,3 86-957 0 0,8-151 100 0 0,1-1 1 0 0,2 1 0 0 0,1-1 0 0 0,1 0 0 0 0,1-1 0 0 0,1 0 0 0 0,2 0 0 0 0,1 0 0 0 0,1-1-1 0 0,1-1 1 0 0,1 0 0 0 0,1-1 0 0 0,1-1 0 0 0,1 0 0 0 0,2-1 0 0 0,0-1 0 0 0,1-1-1 0 0,1 0 1 0 0,0-2 0 0 0,2 0 0 0 0,0-2 0 0 0,1 0 0 0 0,1-2 0 0 0,0 0 0 0 0,1-2 0 0 0,21 7-101 0 0,-22-7 16 0 0,1-1 1 0 0,0-1 0 0 0,1-1 0 0 0,0-1 0 0 0,1-1 0 0 0,-1-2 0 0 0,1-1 0 0 0,0-1-1 0 0,0-1 1 0 0,0-2 0 0 0,0 0 0 0 0,0-2 0 0 0,0-1 0 0 0,0-2 0 0 0,0 0 0 0 0,-1-2-1 0 0,0-1 1 0 0,0-1 0 0 0,14-8-17 0 0,-1-2-15 0 0,-1-1 0 0 0,-1-2 0 0 0,0-1-1 0 0,-2-3 1 0 0,-1 0 0 0 0,-1-3 0 0 0,-2 0 0 0 0,0-2 0 0 0,7-13 15 0 0,-15 15 6 0 0,-1-1 0 0 0,-2-1 1 0 0,-2-1-1 0 0,0-1 1 0 0,-2 0-1 0 0,-2-1 1 0 0,-1-1-1 0 0,-2 0 1 0 0,-1-1-1 0 0,-1-1 1 0 0,-3 1-1 0 0,-1-1 1 0 0,-1-1-1 0 0,-3 1 1 0 0,0 0-1 0 0,-3-1 1 0 0,-1-4-7 0 0,-5-28-5 0 0,-2 1 0 0 0,-4 0 1 0 0,-2 1-1 0 0,-4 1 0 0 0,-20-50 5 0 0,34 98 49 0 0,-1 0-1 0 0,-1 0 1 0 0,-1 0-1 0 0,0 1 1 0 0,-1 0-1 0 0,-1 1 0 0 0,-1 0 1 0 0,0 0-1 0 0,-1 1 1 0 0,-1 1-1 0 0,-1 0 1 0 0,0 1-1 0 0,0 0 1 0 0,-2 1-1 0 0,1 1 1 0 0,-2 0-1 0 0,0 1 1 0 0,0 1-1 0 0,-1 1 1 0 0,-15-6-49 0 0,-111-14 1174 0 0,-2 22-3474 0 0,-31 19-3946 0 0,-86 28-7439 0 0,140-19 6510 0 0,46-10 4327 0 0</inkml:trace>
  <inkml:trace contextRef="#ctx0" brushRef="#br1" timeOffset="42962.462">1284 41 240 0 0,'-44'-16'12606'0'0,"44"16"-11376"0"0,0 0-143 0 0,-9 11 9287 0 0,81 5-6336 0 0,50-22-2465 0 0,-55 1-931 0 0,316-28 335 0 0,-447 26-12021 0 0,-153 45-8782 0 0,184-29 18201 0 0</inkml:trace>
  <inkml:trace contextRef="#ctx0" brushRef="#br1" timeOffset="44034.301">1161 70 1028 0 0,'1'10'10834'0'0,"2"8"-5672"0"0,7 61-2884 0 0,-12-50-1869 0 0,-1-1 0 0 0,-1 1-1 0 0,-2-1 1 0 0,-1 0-1 0 0,-1 0 1 0 0,-2 0 0 0 0,-7 14-409 0 0,7-15 532 0 0,-4-50 397 0 0,14 18-913 0 0,0 0 0 0 0,1 0 1 0 0,0 0-1 0 0,0-1 0 0 0,0 1 0 0 0,1 0 0 0 0,0 0 0 0 0,0 1 0 0 0,0-1 1 0 0,0 0-1 0 0,1 1 0 0 0,0-1 0 0 0,0 1 0 0 0,0 0 0 0 0,0 0 1 0 0,1 0-1 0 0,0 0 0 0 0,0 1 0 0 0,0-1 0 0 0,0 1 0 0 0,0 0 0 0 0,0 0 1 0 0,1 1-1 0 0,0-1 0 0 0,-1 1 0 0 0,1 0 0 0 0,0 0 0 0 0,0 1 0 0 0,0-1 1 0 0,3 1-17 0 0,158-12 2384 0 0,-148 14-2165 0 0,0 1 0 0 0,0 1 0 0 0,0 1 0 0 0,0 0 0 0 0,-1 1 0 0 0,0 1 0 0 0,0 1 0 0 0,0 1 0 0 0,-1 0 0 0 0,0 1 0 0 0,-1 0-1 0 0,0 1 1 0 0,0 1 0 0 0,-1 1 0 0 0,0 0 0 0 0,-1 1 0 0 0,-1 0 0 0 0,6 8-219 0 0,-15-14 21 0 0,0 0 0 0 0,-1 0 0 0 0,1 0 0 0 0,-1 1 0 0 0,-1-1 0 0 0,0 0 0 0 0,0 1 0 0 0,0 0 0 0 0,-1-1 0 0 0,0 1 0 0 0,0-1 0 0 0,-1 1 0 0 0,0 0 0 0 0,0-1 0 0 0,-1 0 0 0 0,0 1 0 0 0,0-1 0 0 0,-1 0 0 0 0,0 0 0 0 0,0 0 0 0 0,-1 0 0 0 0,0-1 0 0 0,0 1 0 0 0,0-1 0 0 0,-1 0 0 0 0,-3 3-21 0 0,-150 137-99 0 0,147-138 99 0 0,0 0 0 0 0,-1-1 0 0 0,0 0 0 0 0,0-1 0 0 0,-1 0 0 0 0,0-1-1 0 0,0-1 1 0 0,0 0 0 0 0,-1 0 0 0 0,1-2 0 0 0,-1 1 0 0 0,1-2-1 0 0,-1 0 1 0 0,0-1 0 0 0,0 0 0 0 0,0-1 0 0 0,1 0 0 0 0,-1-1-1 0 0,1-1 1 0 0,-1 0 0 0 0,1-1 0 0 0,0 0 0 0 0,0-1 0 0 0,0-1-1 0 0,-4-2 1 0 0,-238-139 73 0 0,238 135 1159 0 0,2-2-4749 0 0,13 0-4348 0 0,21 3-3950 0 0,0 10 5805 0 0,-6 1 3855 0 0</inkml:trace>
  <inkml:trace contextRef="#ctx0" brushRef="#br1" timeOffset="44866.972">2187 435 356 0 0,'-10'0'11250'0'0,"28"29"-4681"0"0,-15-28-6527 0 0,0 1 0 0 0,0-1-1 0 0,0 1 1 0 0,0-1 0 0 0,0 0 0 0 0,0 0 0 0 0,1-1 0 0 0,-1 1 0 0 0,0 0 0 0 0,0-1 0 0 0,1 0-1 0 0,-1 0 1 0 0,0 0 0 0 0,1 0 0 0 0,-1-1 0 0 0,0 1 0 0 0,0-1 0 0 0,0 0 0 0 0,1 0-1 0 0,-1 0 1 0 0,0 0 0 0 0,0 0 0 0 0,0-1 0 0 0,0 1 0 0 0,-1-1 0 0 0,3-1-42 0 0,-4 2 15 0 0,-1 0 0 0 0,1 0 0 0 0,0 1 0 0 0,-1-1 1 0 0,1 0-1 0 0,-1 0 0 0 0,1 0 0 0 0,-1 0 0 0 0,0 0 0 0 0,1 0 1 0 0,-1 0-1 0 0,0 0 0 0 0,1 1 0 0 0,-1-1 0 0 0,0 0 0 0 0,0 0 1 0 0,0 0-1 0 0,0 0 0 0 0,0-1 0 0 0,0 1 0 0 0,0 0 0 0 0,0 1 1 0 0,-1-1-1 0 0,1 0 0 0 0,0 0 0 0 0,0 0 0 0 0,-1 0 1 0 0,1 0-1 0 0,-1 0 0 0 0,1 0 0 0 0,-1 0 0 0 0,1 0 0 0 0,-1 1 1 0 0,0-1-1 0 0,1 0 0 0 0,-1 0 0 0 0,0 1 0 0 0,0-1 0 0 0,1 0 1 0 0,-1 1-1 0 0,0-1 0 0 0,0 1 0 0 0,0-1 0 0 0,0 1 0 0 0,0-1 1 0 0,0 1-1 0 0,1 0 0 0 0,-1 0 0 0 0,0-1 0 0 0,0 1 0 0 0,0 0 1 0 0,0 0-1 0 0,0 0 0 0 0,0 0 0 0 0,0 0 0 0 0,0 0 0 0 0,0 0-15 0 0,-61 0 1662 0 0,126 4-975 0 0,-63-4-666 0 0,0 0 0 0 0,0 0-1 0 0,-1 1 1 0 0,1-1 0 0 0,0 0-1 0 0,0 0 1 0 0,0 0 0 0 0,-1 0-1 0 0,1 0 1 0 0,0 0 0 0 0,0 0-1 0 0,0 0 1 0 0,-1 0 0 0 0,1 0-1 0 0,0-1 1 0 0,0 1 0 0 0,-1 0-1 0 0,1 0 1 0 0,0-1 0 0 0,0 1-1 0 0,-1 0 1 0 0,1-1-1 0 0,0 1 1 0 0,-1-1 0 0 0,1 1-1 0 0,0-1 1 0 0,-1 1 0 0 0,1-1-1 0 0,-1 0 1 0 0,1 1 0 0 0,-1-1-1 0 0,1 0 1 0 0,-1 1 0 0 0,0-1-1 0 0,1 0 1 0 0,-1 1 0 0 0,0-1-1 0 0,0 0 1 0 0,1 0 0 0 0,-1 0-1 0 0,0 1 1 0 0,0-1 0 0 0,0 0-1 0 0,0 0 1 0 0,0 0 0 0 0,0 1-1 0 0,0-1 1 0 0,0 0 0 0 0,0 0-1 0 0,0 0 1 0 0,0 1-1 0 0,-1-1 1 0 0,1 0-21 0 0,-101 45 4400 0 0,97-25-8546 0 0,50 4-15890 0 0,-38-21 18454 0 0,3 1-398 0 0</inkml:trace>
  <inkml:trace contextRef="#ctx0" brushRef="#br1" timeOffset="45523.07">2927 32 16 0 0,'-6'-14'6583'0'0,"6"7"2943"0"0,16 4-7975 0 0,154 7 4499 0 0,-7 1-4994 0 0,-293 9-24291 0 0,110-13 21716 0 0</inkml:trace>
  <inkml:trace contextRef="#ctx0" brushRef="#br1" timeOffset="46496.662">2836 8 568 0 0,'0'3'8447'0'0,"2"1"-5832"0"0,4 91 4660 0 0,-37 54-5382 0 0,14-82-690 0 0,-49 107 1496 0 0,68-183-2637 0 0,1 0-1 0 0,1 0 0 0 0,0 0 1 0 0,0 1-1 0 0,1 0 0 0 0,0 0 1 0 0,0 0-1 0 0,0 0 0 0 0,1 1 1 0 0,1 0-1 0 0,-1 0 1 0 0,1 1-1 0 0,0-1 0 0 0,1 2 1 0 0,-1-1-1 0 0,1 1 0 0 0,0 0 1 0 0,1 0-1 0 0,-1 1 0 0 0,1 1 1 0 0,0-1-1 0 0,0 1 1 0 0,0 1-1 0 0,0 0 0 0 0,0 0 1 0 0,1 0-1 0 0,-1 1 0 0 0,0 1 1 0 0,1 0-1 0 0,-1 0 0 0 0,1 1 1 0 0,8 1-62 0 0,-4 1 131 0 0,0 1 1 0 0,-1 0-1 0 0,1 1 0 0 0,-1 1 1 0 0,0 0-1 0 0,0 1 1 0 0,-1 0-1 0 0,0 1 0 0 0,0 0 1 0 0,-1 1-1 0 0,0 0 1 0 0,0 1-1 0 0,-1 0 1 0 0,0 0-1 0 0,-1 1 0 0 0,-1 1 1 0 0,1 0-1 0 0,-2 0 1 0 0,0 0-1 0 0,2 5-131 0 0,-8-8 8 0 0,0 0 0 0 0,0-1 1 0 0,-1 1-1 0 0,0 0 0 0 0,-1 0 0 0 0,0 0 0 0 0,0-1 0 0 0,-1 1 1 0 0,0-1-1 0 0,0 1 0 0 0,-1-1 0 0 0,0 0 0 0 0,-1 1 0 0 0,0-2 1 0 0,0 1-1 0 0,0 0 0 0 0,-1-1 0 0 0,-1 0 0 0 0,1 0 0 0 0,-1 0 1 0 0,0-1-1 0 0,0 0 0 0 0,-1 0 0 0 0,0-1 0 0 0,0 1 0 0 0,0-1 1 0 0,-1-1-1 0 0,-7 4-8 0 0,-11 5-15 0 0,0-1 0 0 0,0-1 0 0 0,-1-2-1 0 0,0-1 1 0 0,-1 0 0 0 0,0-3 0 0 0,0 0 0 0 0,0-1 0 0 0,-1-2 0 0 0,1-1 0 0 0,-1-2 0 0 0,1 0 0 0 0,-1-2 0 0 0,1-1 0 0 0,0-1 0 0 0,0-2 0 0 0,-6-2 15 0 0,-115-34 153 0 0,116 46-1551 0 0,-16 21-13219 0 0,20-9 4602 0 0,19-10 7671 0 0</inkml:trace>
  <inkml:trace contextRef="#ctx0" brushRef="#br1" timeOffset="69970.991">3756 293 392 0 0,'-16'-11'4566'0'0,"9"-6"6479"0"0,5 15 1670 0 0,49 9-9859 0 0,275-29-1663 0 0,-125 15-1278 0 0,-198 7-142 0 0,0 1 0 0 0,0-1 0 0 0,1 0 0 0 0,-1 0 0 0 0,0 0 1 0 0,0 0-1 0 0,0 0 0 0 0,0 0 0 0 0,1 0 0 0 0,-1 0 0 0 0,0 0 0 0 0,0-1 0 0 0,0 1 0 0 0,0 0 0 0 0,1 0 0 0 0,-1-1 0 0 0,0 1 0 0 0,0 0 0 0 0,1-1 0 0 0,-1 1 0 0 0,0-1 0 0 0,0 1 0 0 0,1-1 0 0 0,-1 1 0 0 0,1-1 0 0 0,-1 0 0 0 0,1 1 0 0 0,-1-1 0 0 0,1 0 0 0 0,-1 1 0 0 0,1-1 0 0 0,-1 0 0 0 0,1 0 0 0 0,0 1 0 0 0,-1-1 0 0 0,1 0 1 0 0,0 0-1 0 0,0 0 0 0 0,-1 1 0 0 0,1-1 0 0 0,0 0 0 0 0,0 0 0 0 0,0 0 0 0 0,0 0 0 0 0,0 0 0 0 0,1 1 0 0 0,-1-1 0 0 0,0 0 0 0 0,0 0 0 0 0,0 0 0 0 0,1 1 0 0 0,-1-1 0 0 0,0 0 0 0 0,1 0 0 0 0,-1 1 0 0 0,1-1 0 0 0,-1 0 227 0 0,-91 14-10626 0 0,2 11 3626 0 0,57-15 5229 0 0</inkml:trace>
  <inkml:trace contextRef="#ctx0" brushRef="#br1" timeOffset="70455.247">3699 560 1140 0 0,'6'10'8831'0'0,"8"-3"-3756"0"0,35 5 103 0 0,-48-12-4953 0 0,227 20 7769 0 0,-71-9-5415 0 0,-155-11-2518 0 0,26 4-392 0 0,-24 1-2394 0 0,-19 2-3278 0 0,-4-5-2575 0 0,10-9-1110 0 0,11 3 7114 0 0</inkml:trace>
  <inkml:trace contextRef="#ctx0" brushRef="#br1" timeOffset="73199.152">4854 284 668 0 0,'0'-1'277'0'0,"-88"-67"16564"0"0,87 65-16696 0 0,0 1 0 0 0,0 0 1 0 0,0-1-1 0 0,1 1 0 0 0,-1 0 0 0 0,1-1 0 0 0,-1 1 0 0 0,1-1 0 0 0,0 1 0 0 0,0-1 0 0 0,0 1 0 0 0,0-1 0 0 0,0 1 0 0 0,1-1 0 0 0,-1 1 0 0 0,1-1 1 0 0,0 1-1 0 0,0 0 0 0 0,0-1 0 0 0,0 1 0 0 0,0 0 0 0 0,0 0 0 0 0,0-1 0 0 0,1 1 0 0 0,-1 0 0 0 0,1 0 0 0 0,0 1 0 0 0,-1-1 0 0 0,2-1-145 0 0,8-7 529 0 0,1 0-1 0 0,-1 0 0 0 0,2 2 1 0 0,-1-1-1 0 0,1 1 0 0 0,1 1 0 0 0,-1 0 1 0 0,1 1-1 0 0,1 1 0 0 0,-1 0 1 0 0,1 1-1 0 0,-1 0 0 0 0,10 0-528 0 0,-22 4 36 0 0,1-1-1 0 0,-1 1 0 0 0,0 0 1 0 0,1 0-1 0 0,-1 0 0 0 0,0 0 1 0 0,1 0-1 0 0,-1 0 0 0 0,0 1 1 0 0,1-1-1 0 0,-1 1 0 0 0,0 0 1 0 0,0-1-1 0 0,0 1 0 0 0,0 0 1 0 0,1 0-1 0 0,-1 1 0 0 0,0-1 1 0 0,-1 0-1 0 0,1 1 1 0 0,0-1-1 0 0,0 1 0 0 0,-1-1 1 0 0,1 1-1 0 0,-1 0 0 0 0,1 0 1 0 0,-1 0-1 0 0,0 0 0 0 0,1 0 1 0 0,-1 0-1 0 0,0 0 0 0 0,-1 0 1 0 0,1 0-1 0 0,0 1 0 0 0,0-1 1 0 0,-1 0-1 0 0,0 0 0 0 0,1 1 1 0 0,-1-1-1 0 0,0 0 0 0 0,0 1 1 0 0,0-1-1 0 0,0 0 0 0 0,-1 1 1 0 0,1-1-1 0 0,-1 0 0 0 0,0 2-35 0 0,-27 110 677 0 0,-3-49-574 0 0,-2-1 0 0 0,-3-2 0 0 0,-3-1 0 0 0,-2-2 0 0 0,-3-2 0 0 0,-2-2 0 0 0,-2-2 0 0 0,-3-2 0 0 0,-37 27-103 0 0,75-67 40 0 0,-97 60 136 0 0,108-71-175 0 0,1 0 1 0 0,0 0 0 0 0,-1 0 0 0 0,1 0-1 0 0,0 0 1 0 0,0 0 0 0 0,-1 0-1 0 0,1 0 1 0 0,0-1 0 0 0,0 1 0 0 0,-1-1-1 0 0,1 1 1 0 0,0-1 0 0 0,0 1 0 0 0,0-1-1 0 0,0 0 1 0 0,-1 1 0 0 0,1-1 0 0 0,0 0-1 0 0,0 0 1 0 0,1 0 0 0 0,-1 0-1 0 0,0 0 1 0 0,0 0 0 0 0,0 0 0 0 0,1 0-1 0 0,-1 0 1 0 0,0 0 0 0 0,1 0 0 0 0,-1-1-1 0 0,1 1 1 0 0,-1 0 0 0 0,1 0-1 0 0,0-1 1 0 0,-1 1 0 0 0,1 0 0 0 0,0 0-1 0 0,0-1 1 0 0,0 1 0 0 0,0 0 0 0 0,0-1-1 0 0,0 1 1 0 0,1 0 0 0 0,-1 0-1 0 0,0-1 1 0 0,1 1 0 0 0,-1 0 0 0 0,1-1-2 0 0,18-63-61 0 0,-15 57 71 0 0,0 0-1 0 0,0 0 0 0 0,1 1 1 0 0,0-1-1 0 0,1 1 0 0 0,0 0 1 0 0,0 0-1 0 0,0 1 1 0 0,1 0-1 0 0,0 0 0 0 0,0 1 1 0 0,0 0-1 0 0,1 0 0 0 0,0 0 1 0 0,0 1-1 0 0,0 0 1 0 0,0 1-1 0 0,1 0 0 0 0,-1 0 1 0 0,1 1-1 0 0,0 0 0 0 0,0 0 1 0 0,0 1-1 0 0,0 0 0 0 0,0 1 1 0 0,0 0-1 0 0,0 0 1 0 0,0 1-1 0 0,0 0 0 0 0,-1 1 1 0 0,1 0-1 0 0,0 0 0 0 0,-1 1 1 0 0,1 0-1 0 0,-1 1 0 0 0,0-1 1 0 0,0 2-1 0 0,0-1 1 0 0,0 1-1 0 0,-1 0 0 0 0,1 1-9 0 0,291 216 19 0 0,-297-221-19 0 0,1 0 0 0 0,-1 0 0 0 0,1-1 0 0 0,-1 1 0 0 0,1 0 0 0 0,-1-1 0 0 0,1 0 0 0 0,-1 0 0 0 0,1 1 0 0 0,-1-1 0 0 0,1-1 0 0 0,-1 1 0 0 0,1 0 0 0 0,-1-1 0 0 0,1 1 0 0 0,-1-1 0 0 0,1 0 0 0 0,-1 0 0 0 0,0 0 0 0 0,1 0 0 0 0,-1 0 0 0 0,0 0 0 0 0,0-1 0 0 0,0 1 0 0 0,0-1 0 0 0,0 1 0 0 0,0-1 0 0 0,0 0 0 0 0,0 0 0 0 0,-1 0 0 0 0,1 0 0 0 0,-1 0 0 0 0,1 0 0 0 0,-1 0 0 0 0,0-1 0 0 0,0 1 0 0 0,1-2 0 0 0,41-97 0 0 0,-41 94 0 0 0,45-169-4546 0 0,-44 167 1253 0 0,14-2-17537 0 0,-12 11 18344 0 0</inkml:trace>
  <inkml:trace contextRef="#ctx0" brushRef="#br1" timeOffset="73792.805">5587 83 312 0 0,'-27'-3'10472'0'0,"39"-6"-2812"0"0,18 0-3198 0 0,-2 4-3783 0 0,223-14 7394 0 0,-176 16-10279 0 0,-22 2-5837 0 0,-92 1 1113 0 0,-73 3-5822 0 0,91-1 11285 0 0</inkml:trace>
  <inkml:trace contextRef="#ctx0" brushRef="#br1" timeOffset="74608.78">5470 81 948 0 0,'4'6'10137'0'0,"5"10"-5233"0"0,16 42-1563 0 0,-22-34-2976 0 0,-1 0 0 0 0,-1 0 0 0 0,-1 0 0 0 0,-1 0 0 0 0,-1 0 0 0 0,-2 0 0 0 0,0-1 0 0 0,-1 1 0 0 0,-1-1 0 0 0,-2 0 0 0 0,0 0 0 0 0,-3 2-365 0 0,2 2 218 0 0,-11 13 1064 0 0,40-84-910 0 0,-15 33-275 0 0,1 1 0 0 0,0 0-1 0 0,1 0 1 0 0,0 1 0 0 0,1 0 0 0 0,0 0 0 0 0,0 1 0 0 0,1 0 0 0 0,0 0 0 0 0,1 1 0 0 0,-1 0 0 0 0,1 0 0 0 0,1 2 0 0 0,-1-1 0 0 0,1 1 0 0 0,0 0 0 0 0,0 1 0 0 0,0 1-1 0 0,1 0 1 0 0,-1 0 0 0 0,1 1 0 0 0,0 1 0 0 0,0 0 0 0 0,-1 0 0 0 0,1 1 0 0 0,0 1 0 0 0,0 0 0 0 0,0 0 0 0 0,-1 1 0 0 0,1 1 0 0 0,-1 0 0 0 0,1 0 0 0 0,-1 1 0 0 0,0 1-1 0 0,0 0 1 0 0,-1 0 0 0 0,0 1 0 0 0,0 1 0 0 0,0 0 0 0 0,0 0 0 0 0,4 5-97 0 0,-5 0 44 0 0,-1 0 0 0 0,0 1 1 0 0,-1 0-1 0 0,0 1 0 0 0,-1-1 0 0 0,-1 1 1 0 0,0 0-1 0 0,-1 1 0 0 0,0-1 0 0 0,-1 1 1 0 0,-1 0-1 0 0,0-1 0 0 0,-1 1 0 0 0,-1 0 0 0 0,0 0 1 0 0,-1 0-1 0 0,0 0 0 0 0,-2 0 0 0 0,1 0 1 0 0,-2-1-1 0 0,0 1 0 0 0,-1-1 0 0 0,0 0 0 0 0,-1-1 1 0 0,-1 1-1 0 0,0-1 0 0 0,0 0 0 0 0,-2-1 1 0 0,1 0-1 0 0,-2 0 0 0 0,0-1 0 0 0,0 0 1 0 0,-1 0-1 0 0,0-1 0 0 0,0-1 0 0 0,-10 6-44 0 0,2-9-1 0 0,0-2 1 0 0,0 0-1 0 0,-1-1 0 0 0,1-1 0 0 0,-1 0 0 0 0,1-2 0 0 0,-1 0 1 0 0,1-2-1 0 0,-1 0 0 0 0,1-1 0 0 0,0 0 0 0 0,0-2 0 0 0,0 0 1 0 0,1-2-1 0 0,-1 0 0 0 0,0-1 1 0 0,-18-6 993 0 0,-32-10-7159 0 0,35 22-2709 0 0,1 10-5146 0 0,25-4 11631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0:08.86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871 941 692 0 0,'-38'10'2229'0'0,"1"-3"1"0"0,-1 0-1 0 0,-1-3 0 0 0,1-1 1 0 0,0-2-1 0 0,-1-2 0 0 0,-19-3-2229 0 0,45 2 379 0 0,-26 0-96 0 0,0-2 0 0 0,1-1 0 0 0,0-3 0 0 0,0 0 0 0 0,1-3 0 0 0,0-1 0 0 0,1-2 0 0 0,0-1 0 0 0,1-2 0 0 0,1-1 0 0 0,-13-11-283 0 0,40 23 14 0 0,0-1-1 0 0,0 0 1 0 0,1 0-1 0 0,0-1 1 0 0,0 1 0 0 0,1-1-1 0 0,0-1 1 0 0,0 1-1 0 0,1-1 1 0 0,0 0 0 0 0,0 0-1 0 0,1 0 1 0 0,1 0-1 0 0,-1-1 1 0 0,1 1-1 0 0,1-1 1 0 0,0 1 0 0 0,0-1-1 0 0,1 0 1 0 0,0 1-1 0 0,1-1 1 0 0,0 1 0 0 0,0-1-1 0 0,3-6-13 0 0,1-4 29 0 0,0-1 0 0 0,2 1 0 0 0,0 1 0 0 0,2-1-1 0 0,0 1 1 0 0,1 1 0 0 0,1 0 0 0 0,0 0 0 0 0,1 1 0 0 0,13-14-29 0 0,6-4 89 0 0,2 1-1 0 0,1 2 1 0 0,1 1 0 0 0,2 1 0 0 0,1 2-1 0 0,1 2 1 0 0,1 2 0 0 0,1 1 0 0 0,2 2-1 0 0,5 0-88 0 0,-19 8 1 0 0,0 1 0 0 0,1 2 0 0 0,1 0 0 0 0,0 2 0 0 0,0 2 0 0 0,1 0 0 0 0,-1 2 0 0 0,1 2 0 0 0,0 1 0 0 0,0 1 0 0 0,0 2 0 0 0,0 1 0 0 0,-1 1 0 0 0,1 2 0 0 0,-1 1 0 0 0,-1 2 0 0 0,1 1 0 0 0,-1 1 0 0 0,-1 1 0 0 0,14 9-1 0 0,-26-11 18 0 0,1 0 0 0 0,-1 0-1 0 0,-1 2 1 0 0,0 0 0 0 0,0 1 0 0 0,-1 0 0 0 0,-1 1 0 0 0,-1 1 0 0 0,0 0 0 0 0,0 1 0 0 0,-2 1 0 0 0,0 0 0 0 0,-1 0 0 0 0,-1 1 0 0 0,0 0 0 0 0,-1 0 0 0 0,-1 1 0 0 0,-1 0 0 0 0,-1 1-1 0 0,-1-1 1 0 0,0 1 0 0 0,-1 0 0 0 0,-2 2-18 0 0,-50 320 36 0 0,40-316-35 0 0,0-1-1 0 0,-2 0 0 0 0,-1-1 0 0 0,0 0 1 0 0,-2-1-1 0 0,-1-1 0 0 0,-1 0 1 0 0,-1-1-1 0 0,0 0 0 0 0,-2-2 0 0 0,0 0 1 0 0,-2-1-1 0 0,1-1 0 0 0,-2-1 0 0 0,0-1 1 0 0,-1 0-1 0 0,-1-2 0 0 0,0-1 0 0 0,-1-1 1 0 0,0-1-1 0 0,0-1 0 0 0,-1-2 1 0 0,0 0-1 0 0,-1-2 0 0 0,0-1 0 0 0,1 0 1 0 0,-25-2-1 0 0,6 1 7 0 0,0-3 0 0 0,0-2 0 0 0,0-1 0 0 0,1-3 0 0 0,0-1 0 0 0,0-2 0 0 0,0-3 0 0 0,1-1 0 0 0,1-2 0 0 0,0-2 0 0 0,2-1 0 0 0,-36-23-7 0 0,60 27 2 0 0,0 0-1 0 0,1-1 0 0 0,0-1 1 0 0,1-1-1 0 0,1 0 1 0 0,1-1-1 0 0,1 0 0 0 0,0-1 1 0 0,1 0-1 0 0,1 0 0 0 0,1-1 1 0 0,0 0-1 0 0,2-1 1 0 0,0 0-1 0 0,2 0 0 0 0,0 0 1 0 0,1 0-1 0 0,1-1 0 0 0,1 1 1 0 0,1-1-1 0 0,1 0 1 0 0,1 1-1 0 0,1 0 0 0 0,1-1 1 0 0,1 1-1 0 0,0 1 1 0 0,2-1-1 0 0,0 1 0 0 0,2 0 1 0 0,4-8-2 0 0,7 0 1 0 0,1 1 1 0 0,1 2-1 0 0,1 0 1 0 0,1 1-1 0 0,2 1 1 0 0,0 2 0 0 0,1 0-1 0 0,1 2 1 0 0,1 1-1 0 0,1 1 1 0 0,0 2-1 0 0,1 1 1 0 0,0 1-1 0 0,1 2 1 0 0,1 1 0 0 0,0 2-1 0 0,0 1 1 0 0,1 1-1 0 0,-1 2 1 0 0,1 2-1 0 0,0 0 1 0 0,0 3-1 0 0,0 1 1 0 0,0 1 0 0 0,-1 2-1 0 0,1 1 1 0 0,6 3-2 0 0,-26-7 1 0 0,-1 0 1 0 0,1 0 0 0 0,0 2 0 0 0,0-1-1 0 0,-1 2 1 0 0,0 0 0 0 0,0 0 0 0 0,0 1 0 0 0,-1 1-1 0 0,0 0 1 0 0,0 1 0 0 0,-1 0 0 0 0,0 1-1 0 0,0 0 1 0 0,-1 1 0 0 0,0 0 0 0 0,0 0-1 0 0,-2 1 1 0 0,1 0 0 0 0,-1 1 0 0 0,-1 0-1 0 0,0 0 1 0 0,-1 1 0 0 0,0-1 0 0 0,-1 2 0 0 0,0-1-1 0 0,-1 0 1 0 0,0 1 0 0 0,-1 0 0 0 0,-1 0-1 0 0,0 13-1 0 0,-6 0 5 0 0,-1 0-1 0 0,-2 0 1 0 0,0-1 0 0 0,-2 0-1 0 0,-1 0 1 0 0,-1-1-1 0 0,-2 0 1 0 0,0-1-1 0 0,-1 0 1 0 0,-1-1 0 0 0,-2-1-1 0 0,0 0 1 0 0,-1-1-1 0 0,-1-1 1 0 0,-1-1-1 0 0,-1-1 1 0 0,-1-1 0 0 0,0-1-1 0 0,-1 0 1 0 0,-5 1-5 0 0,16-11-10 0 0,0 0 0 0 0,0-1 0 0 0,0 0 0 0 0,-1-1 0 0 0,0 0 0 0 0,1-1 0 0 0,-1-1 0 0 0,0 0 0 0 0,-1-1 0 0 0,1 0 0 0 0,0-1 0 0 0,0 0 0 0 0,0-1 0 0 0,0 0 0 0 0,0-2 0 0 0,0 1 0 0 0,0-1 0 0 0,0-1 0 0 0,1-1 1 0 0,-1 1-1 0 0,1-2 0 0 0,1 0 0 0 0,-1 0 0 0 0,1-1 0 0 0,0-1 0 0 0,0 1 0 0 0,1-2 0 0 0,0 0 0 0 0,1 0 0 0 0,0 0 0 0 0,0-1 0 0 0,1-1 0 0 0,0 1 0 0 0,1-1 0 0 0,0-1 0 0 0,1 1 0 0 0,0-1 0 0 0,1 0 0 0 0,0-1 0 0 0,1 1 0 0 0,0-1 0 0 0,1 0 0 0 0,1 0 1 0 0,0 0-1 0 0,1 0 0 0 0,0 0 0 0 0,1-1 10 0 0,5-4-8 0 0,0 0 1 0 0,2 1-1 0 0,0-1 1 0 0,1 1 0 0 0,0 1-1 0 0,2 0 1 0 0,0 0-1 0 0,0 1 1 0 0,2 0-1 0 0,0 1 1 0 0,0 0 0 0 0,1 1-1 0 0,1 0 1 0 0,0 1-1 0 0,1 1 1 0 0,1 0-1 0 0,-1 1 1 0 0,1 1 0 0 0,1 0-1 0 0,0 2 1 0 0,0-1-1 0 0,1 2 1 0 0,-1 0-1 0 0,1 2 1 0 0,1 0 0 0 0,-1 0-1 0 0,0 2 1 0 0,1 0-1 0 0,0 2 1 0 0,6 0 7 0 0,-16 0-3 0 0,-1 0 1 0 0,0 0-1 0 0,0 1 0 0 0,0 0 1 0 0,0 1-1 0 0,0 0 0 0 0,0 0 1 0 0,-1 0-1 0 0,1 1 1 0 0,-1 1-1 0 0,1-1 0 0 0,-1 1 1 0 0,0 0-1 0 0,-1 1 0 0 0,1-1 1 0 0,-1 1-1 0 0,1 1 0 0 0,-2-1 1 0 0,1 1-1 0 0,-1 0 1 0 0,1 1-1 0 0,-2-1 0 0 0,1 1 1 0 0,-1 0-1 0 0,0 0 0 0 0,0 0 1 0 0,-1 1-1 0 0,0-1 0 0 0,0 1 1 0 0,-1 0-1 0 0,0-1 1 0 0,0 1-1 0 0,-1 0 0 0 0,0 1 1 0 0,-1-1-1 0 0,1 0 0 0 0,-1 0 1 0 0,-1 0-1 0 0,0 0 0 0 0,0 0 1 0 0,-1 0-1 0 0,1 0 0 0 0,-2 0 1 0 0,1-1-1 0 0,-1 1 1 0 0,0 0-1 0 0,-2 1 3 0 0,1 0-5 0 0,-1 0 0 0 0,1 0 0 0 0,-2 0-1 0 0,1-1 1 0 0,-1 0 0 0 0,-1 0 0 0 0,1 0 0 0 0,-1-1 0 0 0,0 0 0 0 0,-1 0 0 0 0,0-1-1 0 0,0 0 1 0 0,-1 0 0 0 0,1-1 0 0 0,-1 0 0 0 0,0-1 0 0 0,0 0 0 0 0,-1 0 0 0 0,1-1-1 0 0,-1 0 1 0 0,0-1 0 0 0,0 0 0 0 0,0 0 0 0 0,0-1 0 0 0,0 0 0 0 0,0-1 0 0 0,0 0-1 0 0,0-1 1 0 0,0 0 0 0 0,0-1 0 0 0,0 0 0 0 0,0 0 0 0 0,0-1 0 0 0,1 0 0 0 0,-8-4 5 0 0,-6-2-3 0 0,0-1 0 0 0,1-1 0 0 0,0-1 0 0 0,1-1 0 0 0,1-1 0 0 0,0-1 0 0 0,0 0 0 0 0,2-2 0 0 0,0 0 0 0 0,1-1 0 0 0,0 0 0 0 0,2-2 0 0 0,0 0 0 0 0,1-1 3 0 0,13 19-3 0 0,0 1 0 0 0,0 0 1 0 0,0 0-1 0 0,0-1 1 0 0,0 1-1 0 0,0 0 0 0 0,0-1 1 0 0,1 1-1 0 0,-1-1 1 0 0,0 1-1 0 0,1-1 0 0 0,-1 1 1 0 0,1-1-1 0 0,0 0 1 0 0,0 1-1 0 0,-1-1 0 0 0,1 1 1 0 0,0-1-1 0 0,0 0 1 0 0,0 1-1 0 0,1-1 0 0 0,-1 0 1 0 0,0 1-1 0 0,1-1 1 0 0,-1 1-1 0 0,1-1 0 0 0,-1 1 1 0 0,1-1-1 0 0,0 1 1 0 0,0-1-1 0 0,-1 1 0 0 0,1 0 1 0 0,0-1-1 0 0,0 1 1 0 0,0 0-1 0 0,1 0 0 0 0,-1 0 1 0 0,0 0-1 0 0,0 0 1 0 0,1 0-1 0 0,-1 0 0 0 0,0 0 1 0 0,1 0-1 0 0,-1 0 1 0 0,1 1-1 0 0,-1-1 1 0 0,1 1-1 0 0,-1-1 0 0 0,1 1 1 0 0,0 0-1 0 0,-1-1 1 0 0,1 1-1 0 0,0 0 0 0 0,-1 0 1 0 0,1 0-1 0 0,-1 0 1 0 0,1 1-1 0 0,0-1 0 0 0,-1 0 1 0 0,1 1-1 0 0,0-1 3 0 0,108 19-5546 0 0,-106-18 4772 0 0,72 44-10688 0 0,-60-28 9370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0:09.39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1 116 0 0,'-1'29'5583'0'0,"10"62"1335"0"0,33 23-2680 0 0,14 49-2271 0 0,-33-56-1770 0 0,-4 1 1 0 0,-5 1 0 0 0,-5 1-1 0 0,-4 69-197 0 0,-10-204-9038 0 0,-7-40 1842 0 0,6 33 5058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49.279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62 600 0 0,'146'23'9315'0'0,"0"-6"-3956"0"0,295-8-1011 0 0,78-56-5634 0 0,-519 48 1171 0 0,1-1 1 0 0,-1 0 0 0 0,1 0-1 0 0,-1 1 1 0 0,1-1 0 0 0,-1 0-1 0 0,1 0 1 0 0,-1 1-1 0 0,1-1 1 0 0,-1 0 0 0 0,1 0-1 0 0,-1 0 1 0 0,1 0 0 0 0,-1 0-1 0 0,1 0 1 0 0,0 0 0 0 0,-1 0-1 0 0,1 0 1 0 0,-1 0 0 0 0,1 0-1 0 0,-1 0 1 0 0,1 0 0 0 0,0-1-1 0 0,-1 1 1 0 0,1 0-1 0 0,-1 0 1 0 0,1-1 0 0 0,-1 1-1 0 0,1 0 1 0 0,-1-1 0 0 0,0 1-1 0 0,1 0 1 0 0,-1-1 0 0 0,1 1-1 0 0,-1-1 1 0 0,0 1 0 0 0,1 0-1 0 0,-1-1 1 0 0,0 1-1 0 0,1-1 1 0 0,-1 1 0 0 0,0-1-1 0 0,0 1 1 0 0,0-1 0 0 0,1 0-1 0 0,-1 1 1 0 0,0-1 0 0 0,0 1-1 0 0,0-1 1 0 0,0 1 0 0 0,0-1-1 0 0,0 0 1 0 0,0 1 0 0 0,0-1-1 0 0,0 1 1 0 0,0-1-1 0 0,0 1 1 0 0,-1-1 0 0 0,1 1-1 0 0,0-1 1 0 0,0 1 0 0 0,0-1-1 0 0,-1 1 1 0 0,1-1 0 0 0,0 1-1 0 0,-1-1 1 0 0,1 1 0 0 0,0-1-1 0 0,-1 1 1 0 0,0-1 114 0 0,-38-24-7456 0 0,29 20 7052 0 0,-12-8-1303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0:09.83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0 180 0 0,'31'21'6584'0'0,"13"25"-1531"0"0,-3-3-1793 0 0,90 58 713 0 0,74 35-2145 0 0,-109-74-1071 0 0,38 59-404 0 0,-70-19-4083 0 0,-57-88 2230 0 0,-5-9-5881 0 0,-7-15 345 0 0,-1-3 6148 0 0,-1 0-537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0:10.31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1 308 576 0 0,'0'0'1428'0'0,"7"-2"7578"0"0,10-2-4792 0 0,38-10-1289 0 0,20-9-2458 0 0,-1-4 1 0 0,-1-2-1 0 0,-2-4 1 0 0,-1-3-1 0 0,49-34-467 0 0,-90 39-2628 0 0,-28 29 2319 0 0,-1 1 1 0 0,0 0-1 0 0,1 0 0 0 0,-1 0 1 0 0,0 0-1 0 0,0 0 0 0 0,0-1 0 0 0,0 1 1 0 0,0 0-1 0 0,0 0 0 0 0,0 0 1 0 0,0 0-1 0 0,-1 0 0 0 0,1-1 1 0 0,0 1-1 0 0,-1 0 0 0 0,1 0 0 0 0,-1 0 1 0 0,1 0-1 0 0,-1 0 0 0 0,1 0 1 0 0,-1 0-1 0 0,0 0 0 0 0,0 0 0 0 0,1 0 1 0 0,-1 1-1 0 0,0-1 0 0 0,0 0 1 0 0,0 0-1 0 0,0 1 0 0 0,0-1 1 0 0,0 1-1 0 0,0-1 0 0 0,0 1 0 0 0,0-1 1 0 0,0 1-1 0 0,0-1 0 0 0,0 1 1 0 0,-1 0-1 0 0,1 0 0 0 0,0-1 1 0 0,0 1-1 0 0,0 0 0 0 0,0 0 0 0 0,-1 0 1 0 0,1 1-1 0 0,0-1 0 0 0,0 0 1 0 0,0 0 308 0 0,-14-2-1872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0:10.82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0 772 216 0 0,'28'-98'9020'0'0,"70"-36"-4173"0"0,-66 95-3214 0 0,4-7-361 0 0,-3 9-975 0 0,-2-2 0 0 0,-2-1-1 0 0,-2-1 1 0 0,-1-2 0 0 0,-3 0-1 0 0,-1-2 1 0 0,4-16-297 0 0,-17 2-2885 0 0,-9 57 2565 0 0,0 0 1 0 0,0 0-1 0 0,0 0 0 0 0,0 0 1 0 0,-1 0-1 0 0,1 0 0 0 0,-1 0 1 0 0,0 0-1 0 0,1 1 0 0 0,-1-1 1 0 0,0 0-1 0 0,0 0 0 0 0,0 1 1 0 0,0-1-1 0 0,0 0 0 0 0,0 1 1 0 0,-1-1-1 0 0,1 1 0 0 0,-1 0 1 0 0,1-1-1 0 0,-1 1 0 0 0,1 0 1 0 0,-1 0-1 0 0,1 0 0 0 0,-1 0 1 0 0,0 0-1 0 0,0 0 0 0 0,0 1 1 0 0,1-1-1 0 0,-1 0 0 0 0,0 1 1 0 0,0 0-1 0 0,0-1 0 0 0,0 1 1 0 0,0 0-1 0 0,0 0 0 0 0,0 0 1 0 0,0 0-1 0 0,0 0 0 0 0,0 1 1 0 0,0-1-1 0 0,0 1 0 0 0,-1 0 320 0 0,-18 2-1722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0:11.4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756 429 1244 0 0,'-168'-63'11767'0'0,"22"-39"-6522"0"0,-143-111-4387 0 0,280 206-995 0 0,0 1 0 0 0,0 1-1 0 0,0 0 1 0 0,-1 0 0 0 0,1 1 0 0 0,-1 0 0 0 0,0 1 0 0 0,-1 0 0 0 0,1 0 0 0 0,0 1-1 0 0,-1 0 1 0 0,-6 1 137 0 0,16 2-570 0 0,-1 1 1 0 0,0 0-1 0 0,1-1 0 0 0,-1 1 0 0 0,1 0 1 0 0,0 0-1 0 0,0 0 0 0 0,0 0 0 0 0,0 0 0 0 0,0 0 1 0 0,0 0-1 0 0,0 0 0 0 0,0 1 0 0 0,1-1 1 0 0,-1 0-1 0 0,1 0 0 0 0,0 1 0 0 0,0-1 0 0 0,0 0 1 0 0,0 1-1 0 0,0-1 0 0 0,0 0 0 0 0,1 0 0 0 0,-1 1 1 0 0,1-1-1 0 0,-1 0 0 0 0,1 1 570 0 0,0 1-407 0 0,1 11-994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0:12.07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1086 1 620 0 0,'-97'19'6592'0'0,"-54"-24"-2487"0"0,-2 0-1991 0 0,-115 51 966 0 0,-114 97-827 0 0,350-122-2664 0 0,29-11-2681 0 0,40-14-7834 0 0,-26 1 9131 0 0,3 1 87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0:12.73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851 0 660 0 0,'-14'8'1466'0'0,"-93"54"6327"0"0,13 20-3983 0 0,-12 37-571 0 0,32-41-2558 0 0,4 4-1 0 0,3 3 1 0 0,4 2-1 0 0,-37 71-680 0 0,95-148-134 0 0,-96 170 311 0 0,51-107-4393 0 0,54-79-4860 0 0,10-12 4654 0 0,-4 7 2843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0:27.139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651 56 284 0 0,'2'-55'13748'0'0,"-2"55"-12830"0"0,-4 1 2303 0 0,-17 7-2738 0 0,-62 65-115 0 0,3 4 1 0 0,3 3-1 0 0,4 3 1 0 0,-12 24-369 0 0,-46 78 18 0 0,122-170 2 0 0,0-5 2 0 0,0 0 1 0 0,0 0-1 0 0,2 1 1 0 0,-1 0-1 0 0,1 1 0 0 0,1-1 1 0 0,0 1-1 0 0,0 1 0 0 0,2-1 1 0 0,-1 1-1 0 0,2 0 0 0 0,-1 0 1 0 0,2 0-1 0 0,0 0 0 0 0,0 1 1 0 0,2-1-1 0 0,-1 0 0 0 0,2 1 1 0 0,0-1-1 0 0,0 0 0 0 0,1 1 1 0 0,1-1-1 0 0,0 0 0 0 0,1 0 1 0 0,0-1-1 0 0,1 1 0 0 0,5 9-22 0 0,8-5 57 0 0,0 0 0 0 0,1-1 0 0 0,1-1 0 0 0,0-1 1 0 0,1-1-1 0 0,1-1 0 0 0,0 0 0 0 0,0-2 0 0 0,1-1 0 0 0,19 5-57 0 0,33 18 138 0 0,301 79 544 0 0,-344-104-651 0 0,0-1-1 0 0,0-1 1 0 0,1-2-1 0 0,0-1 1 0 0,-1-2-1 0 0,1-1 1 0 0,10-2-31 0 0,56-1 51 0 0,-70 3-39 0 0,-1-1 1 0 0,1-2 0 0 0,0-1 0 0 0,-1-1-1 0 0,0-2 1 0 0,0-1 0 0 0,-1 0 0 0 0,0-3-1 0 0,-1 0 1 0 0,5-4-13 0 0,233-154 189 0 0,-257 165-188 0 0,1-1-1 0 0,-1 0 0 0 0,0-1 0 0 0,0 0 0 0 0,-1 0 0 0 0,0 0 1 0 0,0-1-1 0 0,-1 0 0 0 0,0 0 0 0 0,0 0 0 0 0,-1-1 0 0 0,0 0 1 0 0,-1 0-1 0 0,0 0 0 0 0,0 0 0 0 0,0 0 0 0 0,-2 0 1 0 0,1-1-1 0 0,-1 1 0 0 0,0-1 0 0 0,-1 1 0 0 0,0-1 0 0 0,-1 0 1 0 0,0 1-1 0 0,0 0 0 0 0,-1-1 0 0 0,0 1 0 0 0,-1 0 0 0 0,0 0 1 0 0,0 0-1 0 0,-1 0 0 0 0,-19-28 30 0 0,-2 0 1 0 0,-1 2-1 0 0,-2 2 1 0 0,-1 0-1 0 0,-2 2 0 0 0,-24-20-30 0 0,-99-162-7 0 0,31 75-47 0 0,49 49 113 0 0,52 66-57 0 0,20 21-6 0 0,0-1 1 0 0,1 1-1 0 0,-1-1 0 0 0,-1 1 0 0 0,1 0 1 0 0,0 0-1 0 0,0 0 0 0 0,-1 0 0 0 0,1 0 0 0 0,-1 1 1 0 0,0-1-1 0 0,1 1 0 0 0,-1 0 0 0 0,0-1 1 0 0,0 1-1 0 0,0 0 0 0 0,0 1 0 0 0,0-1 0 0 0,0 1 1 0 0,0-1-1 0 0,0 1 0 0 0,0 0 0 0 0,0 0 1 0 0,0 0-1 0 0,-3 1 4 0 0,-12 3-40 0 0,-1 0 1 0 0,1 2-1 0 0,0 0 1 0 0,0 1 0 0 0,1 1-1 0 0,0 1 1 0 0,0 0-1 0 0,1 2 1 0 0,0-1 39 0 0,-54 31-152 0 0,21-12 138 0 0,2 3 0 0 0,1 1 0 0 0,1 2 0 0 0,2 3 0 0 0,2 1 0 0 0,2 2 0 0 0,1 1 1 0 0,2 2-1 0 0,2 2 0 0 0,3 1 0 0 0,-27 51 14 0 0,54-91-9 0 0,2-4 12 0 0,0-1 0 0 0,-1 1 0 0 0,1 0 0 0 0,0 0 0 0 0,1 0 0 0 0,-1 0 0 0 0,1 0 0 0 0,-1 0 0 0 0,1 1 0 0 0,0-1 0 0 0,0 0 0 0 0,0 1-1 0 0,0-1 1 0 0,1 1 0 0 0,0-1 0 0 0,-1 1 0 0 0,1-1 0 0 0,0 1 0 0 0,1 0 0 0 0,-1-1 0 0 0,1 3-3 0 0,71-31-30 0 0,2-23-287 0 0,-2-3 1 0 0,-2-3-1 0 0,-2-4 0 0 0,43-48 317 0 0,-73 55-53 0 0,-81 72-60 0 0,12 7 118 0 0,0 1-1 0 0,2 2 1 0 0,2 1-1 0 0,0 1 1 0 0,3 1-1 0 0,0 1 1 0 0,3 1-1 0 0,-9 21-4 0 0,29-56 0 0 0,-3 5 2 0 0,0 0-1 0 0,0 1 1 0 0,1 0-1 0 0,0 0 1 0 0,0 0-1 0 0,1 0 1 0 0,-1 0-1 0 0,1 0 1 0 0,1 1-1 0 0,0-1 1 0 0,0 1-1 0 0,0-1 1 0 0,1 1-1 0 0,0-1 1 0 0,0 1-1 0 0,1-1 1 0 0,1 8-2 0 0,3-13 0 0 0,-1 0 0 0 0,1-1 0 0 0,-1 1 1 0 0,1-1-1 0 0,0 0 0 0 0,-1 0 1 0 0,1-1-1 0 0,0 1 0 0 0,0-1 0 0 0,0 0 1 0 0,0 0-1 0 0,-1-1 0 0 0,1 1 0 0 0,0-1 1 0 0,0 0-1 0 0,-1 0 0 0 0,1-1 1 0 0,0 0-1 0 0,-1 1 0 0 0,0-1 0 0 0,1-1 1 0 0,-1 1-1 0 0,0-1 0 0 0,0 0 0 0 0,0 0 1 0 0,-1 0-1 0 0,1 0 0 0 0,2-3 0 0 0,0 2-8 0 0,50-36-94 0 0,-2-2 0 0 0,-2-2-1 0 0,-2-2 1 0 0,17-23 102 0 0,-19 9-16 0 0,-90 101-4 0 0,37-34 25 0 0,0 0 1 0 0,0 0 0 0 0,1 0 0 0 0,0 1 0 0 0,0-1 0 0 0,0 1 0 0 0,1 0 0 0 0,1 0 0 0 0,-1 1 0 0 0,1-1 0 0 0,1 0 0 0 0,-1 1 0 0 0,2 0 0 0 0,-1-1 0 0 0,1 1 0 0 0,0-1 0 0 0,1 1 0 0 0,0-1 0 0 0,0 1 0 0 0,1-1 0 0 0,0 1-1 0 0,0-1 1 0 0,1 0 0 0 0,0 0 0 0 0,1 0 0 0 0,0 0 0 0 0,0-1 0 0 0,0 0 0 0 0,1 0 0 0 0,0 0 0 0 0,1 0 0 0 0,-1 0 0 0 0,1-1 0 0 0,0 0 0 0 0,1-1 0 0 0,0 1 0 0 0,0-1 0 0 0,0-1 0 0 0,0 1 0 0 0,1-1 0 0 0,3 1-6 0 0,8 4 11 0 0,0-2 0 0 0,1 0 0 0 0,0-1 0 0 0,1-1 0 0 0,-1 0 0 0 0,1-2 0 0 0,0-1 0 0 0,0 0 0 0 0,0-2 1 0 0,0 0-1 0 0,0-1 0 0 0,0-1 0 0 0,-1-1 0 0 0,9-3-11 0 0,-24 4-3 0 0,-1 0-1 0 0,0 0 1 0 0,1-1-1 0 0,-1 0 1 0 0,0 1 0 0 0,-1-1-1 0 0,1-1 1 0 0,0 1 0 0 0,-1 0-1 0 0,0-1 1 0 0,0 0-1 0 0,0 0 1 0 0,0 0 0 0 0,0 0-1 0 0,-1 0 1 0 0,0 0 0 0 0,0-1-1 0 0,0 1 1 0 0,-1-1-1 0 0,1 1 1 0 0,-1-1 0 0 0,0 0-1 0 0,0 0 1 0 0,-1 1 0 0 0,1-1-1 0 0,-1 0 1 0 0,0 0 0 0 0,0 0-1 0 0,-1 1 1 0 0,1-1-1 0 0,-1 0 1 0 0,0 0 0 0 0,-1 1-1 0 0,1-1 1 0 0,-1 0 0 0 0,0 0 3 0 0,-2-12 7 0 0,0-1 0 0 0,-1 1 0 0 0,-1 0 0 0 0,0 1 0 0 0,-1-1 0 0 0,-1 1 0 0 0,-1 1 0 0 0,0-1 0 0 0,-1 1 0 0 0,0 1 0 0 0,-2 0 0 0 0,1 1 0 0 0,-2 0 0 0 0,0 0 0 0 0,0 1 1 0 0,-1 1-1 0 0,0 1 0 0 0,-1 0 0 0 0,-1 0 0 0 0,1 2 0 0 0,-1 0 0 0 0,-17-6-7 0 0,22 9-3 0 0,-1-1 0 0 0,1 2 0 0 0,-1 0 0 0 0,0 0 0 0 0,0 1 0 0 0,0 0 0 0 0,-1 1 0 0 0,1 1 0 0 0,-1 0 0 0 0,1 0 0 0 0,-1 1 0 0 0,1 1 0 0 0,-1 0 0 0 0,1 1 0 0 0,-8 2 3 0 0,-25 93-12 0 0,40-78 29 0 0,5-18-42 0 0,0 1 0 0 0,0 0 0 0 0,-1-1 0 0 0,1 1 0 0 0,0-1 0 0 0,-1 1 1 0 0,0-1-1 0 0,1 1 0 0 0,-1-1 0 0 0,0 1 0 0 0,0-1 0 0 0,1 0 0 0 0,-1 1 0 0 0,0-1 0 0 0,0 0 0 0 0,-1 0 0 0 0,1 1 0 0 0,0-1 1 0 0,0 0-1 0 0,0 0 0 0 0,-1 0 0 0 0,1-1 0 0 0,-1 1 0 0 0,1 0 0 0 0,-1 0 0 0 0,1-1 0 0 0,-1 1 0 0 0,1-1 0 0 0,-1 1 1 0 0,1-1-1 0 0,-1 0 0 0 0,0 0 0 0 0,1 0 0 0 0,-1 0 0 0 0,1 0 0 0 0,-1 0 0 0 0,0 0 0 0 0,1 0 0 0 0,-1 0 0 0 0,1-1 1 0 0,-1 1-1 0 0,1-1 0 0 0,-1 1 0 0 0,1-1 0 0 0,-1 0 0 0 0,1 1 0 0 0,-1-1 0 0 0,1 0 0 0 0,0 0 0 0 0,-1 0 0 0 0,1 0 1 0 0,0 0-1 0 0,0 0 0 0 0,0-1 0 0 0,0 1 0 0 0,0 0 0 0 0,0 0 0 0 0,0-1 0 0 0,0 1 0 0 0,0-1 0 0 0,1 1 0 0 0,-1-1 0 0 0,1 1 1 0 0,-1-1-1 0 0,1 1 0 0 0,-1-1 0 0 0,1 0 0 0 0,0 1 0 0 0,0-1 25 0 0,-87-77-16605 0 0,70 66 14735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0:46.090"/>
    </inkml:context>
    <inkml:brush xml:id="br0">
      <inkml:brushProperty name="width" value="0.2" units="cm"/>
      <inkml:brushProperty name="height" value="0.4" units="cm"/>
      <inkml:brushProperty name="color" value="#BC5A00"/>
      <inkml:brushProperty name="tip" value="rectangle"/>
      <inkml:brushProperty name="rasterOp" value="maskPen"/>
    </inkml:brush>
  </inkml:definitions>
  <inkml:trace contextRef="#ctx0" brushRef="#br0">1 50 1116 0 0,'0'-46'13186'0'0,"35"42"-8738"0"0,267 37-2092 0 0,-65-10-1587 0 0,-16 4-111 0 0,40-23-521 0 0,46-30-153 0 0,-19 24 91 0 0,144 0-58 0 0,-241 4-118 0 0,-377-3-20444 0 0,151-1 18725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00:54.244"/>
    </inkml:context>
    <inkml:brush xml:id="br0">
      <inkml:brushProperty name="width" value="0.2" units="cm"/>
      <inkml:brushProperty name="height" value="0.4" units="cm"/>
      <inkml:brushProperty name="color" value="#BC5A00"/>
      <inkml:brushProperty name="tip" value="rectangle"/>
      <inkml:brushProperty name="rasterOp" value="maskPen"/>
    </inkml:brush>
  </inkml:definitions>
  <inkml:trace contextRef="#ctx0" brushRef="#br0">37 681 600 0 0,'-9'-24'7283'0'0,"22"-3"-3384"0"0,65-44 137 0 0,97-71-1034 0 0,12 5-2788 0 0,77 26 89 0 0,-17 82-122 0 0,-8 31 206 0 0,-80 12-118 0 0,117 68-97 0 0,-5 1 68 0 0,-118-17-12 0 0,31 14-92 0 0,-51-4-113 0 0,-134-76-22 0 0,0 0-1 0 0,0 0 1 0 0,0 0-1 0 0,0 0 1 0 0,0 0 0 0 0,0 0-1 0 0,0 0 1 0 0,0 0-1 0 0,0 0 1 0 0,0 0-1 0 0,0 0 1 0 0,0 1-1 0 0,1-1 1 0 0,-1 0-1 0 0,0 1 1 0 0,0-1 0 0 0,0 1-1 0 0,0-1 1 0 0,1 1-1 0 0,-1-1 1 0 0,0 1-1 0 0,0 0 1 0 0,1-1-1 0 0,-1 1 1 0 0,0 0 0 0 0,1 0-1 0 0,-1-1 1 0 0,1 1-1 0 0,-1 0 1 0 0,1 0-1 0 0,-1 0 1 0 0,1-1-1 0 0,0 1 1 0 0,-1 0-1 0 0,1 0 1 0 0,0 0 0 0 0,0 0-1 0 0,0 0 1 0 0,0 0-1 0 0,0 0 1 0 0,0 0-1 0 0,0 0 1 0 0,0 0-1 0 0,0 0 1 0 0,0 0 0 0 0,0 0-1 0 0,0 0 1 0 0,1-1-1 0 0,-1 1 1 0 0,0 0-1 0 0,1 0 1 0 0,-1 0-1 0 0,1 0 1 0 0,-1 0-1 0 0,1-1 1 0 0,-1 1 0 0 0,1 0-1 0 0,0 0 1 0 0,-1-1-1 0 0,1 1 1 0 0,0-1-1 0 0,-1 1 1 0 0,1 0-1 0 0,0-1 1 0 0,0 1-1 0 0,0-1 1 0 0,-85 8 42 0 0,-441-42-339 0 0,71-39 209 0 0,375 70 86 0 0,1 3 0 0 0,-1 3 0 0 0,1 4 0 0 0,-2 4 1 0 0,-344 36-421 0 0,286-36 275 0 0,163-13-107 0 0,45-16 345 0 0,0 4 0 0 0,1 4 0 0 0,0 2 0 0 0,1 3 0 0 0,-1 3 0 0 0,17 5-92 0 0,543 46 17 0 0,-290 5-27 0 0,-13-39 53 0 0,-218-17-80 0 0,2-18 93 0 0,-109 20-56 0 0,0 1-1 0 0,1-1 1 0 0,-1 1 0 0 0,0 0 0 0 0,0 0 0 0 0,1 0 0 0 0,-1 0 0 0 0,0 1 0 0 0,0-1 0 0 0,0 1 0 0 0,0 0 0 0 0,-1 0 0 0 0,1 0 0 0 0,0 0 0 0 0,-1 0 0 0 0,0 1 0 0 0,1-1 0 0 0,-1 1 0 0 0,0-1 0 0 0,0 1 0 0 0,0 0 0 0 0,-1 0 0 0 0,1 0 0 0 0,-1 0 0 0 0,1 0 0 0 0,-1 0 0 0 0,0 0 0 0 0,0 1 0 0 0,0-1 0 0 0,-1 0 0 0 0,1 0 0 0 0,-1 1 0 0 0,0-1 0 0 0,0 1 0 0 0,0-1-1 0 0,0 0 1 0 0,-1 1 0 0 0,1-1 0 0 0,-1 0 0 0 0,0 0 0 0 0,0 1 0 0 0,0-1 0 0 0,0 0 0 0 0,-1 0 0 0 0,1 0 0 0 0,-1 0 0 0 0,-10 125 69 0 0,19-68-24 0 0,-7-58-38 0 0,-79-89 156 0 0,73 75-169 0 0,1-1 0 0 0,0 1 0 0 0,1-1 0 0 0,1 0 0 0 0,0 0 1 0 0,0 0-1 0 0,1-1 0 0 0,1 1 0 0 0,0-1 0 0 0,1 1 0 0 0,1-1 0 0 0,0 1 1 0 0,1 0-1 0 0,0-4 6 0 0,3-56-24 0 0,-7 63 23 0 0,0 0 1 0 0,-1 1-1 0 0,0-1 1 0 0,0 1-1 0 0,-1 0 1 0 0,0 0-1 0 0,-1 0 1 0 0,1 1-1 0 0,-2 0 1 0 0,1 0-1 0 0,-1 0 1 0 0,-1 0-1 0 0,1 1 1 0 0,-1 0-1 0 0,-1 0 1 0 0,1 1-1 0 0,-1 0 1 0 0,0 0 0 0 0,0 1-1 0 0,-1 0 1 0 0,0 1-1 0 0,-1-1 1 0 0,-57-45 43 0 0,-62-57 358 0 0,53 69-399 0 0,-100-35 102 0 0,-36 1-140 0 0,-51 53 83 0 0,-8 3 34 0 0,115 58-98 0 0,-105 43 33 0 0,130-36-2 0 0,53 15-34 0 0,-47 58 128 0 0,9 77 148 0 0,44-83-139 0 0,-9-5-4 0 0,41-36 283 0 0,40-74-376 0 0,0-1 2 0 0,0 0 0 0 0,0 0-6 0 0,0 0-4 0 0,0 0-3 0 0,0 0-2 0 0,1 0-2 0 0,0 1 0 0 0,4 1 3 0 0,-1-1 0 0 0,1 0 1 0 0,-1-1-1 0 0,1 1 1 0 0,-1-1-1 0 0,1 0 0 0 0,-1 0 1 0 0,1 0-1 0 0,-1-1 0 0 0,1 1 1 0 0,-1-1-1 0 0,1 0 0 0 0,-1 0 1 0 0,0-1-1 0 0,1 0 1 0 0,-1 1-1 0 0,0-1 0 0 0,0-1 1 0 0,0 1-1 0 0,0 0 0 0 0,1-2-8 0 0,8-3 7 0 0,28-7-5 0 0,2 2 0 0 0,0 2-1 0 0,0 1 1 0 0,1 3 0 0 0,0 1-1 0 0,0 3 1 0 0,0 1 0 0 0,0 2-1 0 0,0 2 1 0 0,24 6-2 0 0,262 78-258 0 0,-161-33 141 0 0,190-8-203 0 0,-24-20 304 0 0,-113-39 28 0 0,307-12 60 0 0,-522 23-71 0 0,-1 0 0 0 0,0-1 0 0 0,0 1-1 0 0,0-2 1 0 0,0 1 0 0 0,-1-1 0 0 0,1 0 0 0 0,-1 0 0 0 0,0 0 0 0 0,0-1 0 0 0,0 1 0 0 0,-1-1 0 0 0,0 0 0 0 0,0-1 0 0 0,0 1 0 0 0,0-1 0 0 0,-1 0 0 0 0,0 0 0 0 0,0 0 0 0 0,-1 0 0 0 0,0 0 0 0 0,0-1 0 0 0,0 1 0 0 0,-1-1 0 0 0,0 1-1 0 0,0-1 1 0 0,0 1 0 0 0,-1-1-1 0 0,1-1-10 0 0,0 0 0 0 0,-1 0 0 0 0,1 0 0 0 0,-2 0 0 0 0,1 1 0 0 0,-1-1 0 0 0,0 0 0 0 0,-1 0 0 0 0,0 1 0 0 0,0-1 0 0 0,-1 1 0 0 0,1-1 0 0 0,-2 1 0 0 0,1 0 0 0 0,-1 0 0 0 0,0 0 0 0 0,-1 1 0 0 0,1-1 0 0 0,-1 1 0 0 0,0 0 0 0 0,-1 1 0 0 0,-1-2 10 0 0,-106-39-7263 0 0,-15 42-4137 0 0,88 4 9330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14:09.688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12 1155 300 0 0,'-2'6'1425'0'0,"-7"24"5414"0"0,12-15 2159 0 0,13-19-5920 0 0,13-26-2887 0 0,-21 21 88 0 0,27-31-216 0 0,-2-2 0 0 0,-2-1 0 0 0,-2-2 0 0 0,-2-1 0 0 0,10-25-63 0 0,20-42-5 0 0,-6-2 1 0 0,-5-2-1 0 0,8-45 5 0 0,28-185-85 0 0,-80 326 4 0 0,-7 31-7 0 0,-6 37 54 0 0,-22 409 174 0 0,108 409 1982 0 0,-100-332-301 0 0,35-497-4512 0 0,7-49-5616 0 0,-7-93-2002 0 0,-7 70 8445 0 0,1-17-39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49.81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28 772 0 0,'34'-26'7124'0'0,"51"25"-4484"0"0,403 70 5241 0 0,24 2-6718 0 0,-510-71-1184 0 0,461 27 485 0 0,-267-39-5446 0 0,-197 11-5786 0 0,-3 1 10223 0 0,-5 0-1739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14:11.296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744 458 612 0 0,'31'-138'8902'0'0,"-32"125"-8411"0"0,0 1 0 0 0,-1 0 1 0 0,-1 0-1 0 0,1 0 0 0 0,-2 0 1 0 0,0 0-1 0 0,0 1 0 0 0,-1 0 1 0 0,-1 0-1 0 0,1 0 0 0 0,-2 0 1 0 0,0 1-1 0 0,0 0 0 0 0,0 1 1 0 0,-1-1-1 0 0,-1 1-491 0 0,0-2 71 0 0,0 1 0 0 0,0-1 0 0 0,-1 1 0 0 0,0 1 0 0 0,-1 0 0 0 0,0 0 0 0 0,0 1 0 0 0,-1 1 0 0 0,0-1-1 0 0,-1 2 1 0 0,0 0 0 0 0,1 1 0 0 0,-2 0 0 0 0,1 1 0 0 0,-1 0 0 0 0,1 1 0 0 0,-1 0 0 0 0,0 1 0 0 0,0 1 0 0 0,0 1 0 0 0,0 0 0 0 0,0 0 0 0 0,0 1 0 0 0,0 1 0 0 0,0 1 0 0 0,1 0 0 0 0,-1 0 0 0 0,1 1 0 0 0,0 1 0 0 0,0 0-1 0 0,-2 2-70 0 0,-7 10 40 0 0,0 1-1 0 0,2 1 0 0 0,0 0 0 0 0,2 2 0 0 0,0 0 0 0 0,1 1 0 0 0,1 1 0 0 0,1 0 0 0 0,1 1 0 0 0,2 1 0 0 0,0 0 0 0 0,1 0 0 0 0,2 1 0 0 0,-1 7-39 0 0,7-20 16 0 0,0-1-1 0 0,1 1 1 0 0,1-1-1 0 0,0 1 1 0 0,0 0-1 0 0,2 0 0 0 0,0-1 1 0 0,0 1-1 0 0,1 0 1 0 0,0-1-1 0 0,1 1 1 0 0,1-1-1 0 0,0 0 1 0 0,0 0-1 0 0,1 0 1 0 0,1-1-1 0 0,0 1 1 0 0,1-1-1 0 0,0-1 1 0 0,0 1-1 0 0,1-1 1 0 0,1-1-1 0 0,-1 1 0 0 0,2-2 1 0 0,-1 1-1 0 0,5 2-15 0 0,-2-1 19 0 0,1 0 0 0 0,1-1-1 0 0,-1 0 1 0 0,2-1 0 0 0,-1 0-1 0 0,1-1 1 0 0,0-1 0 0 0,0-1-1 0 0,1 0 1 0 0,-1-1 0 0 0,1 0-1 0 0,0-1 1 0 0,1-1 0 0 0,-1-1-1 0 0,0 0 1 0 0,0-1 0 0 0,1-1-1 0 0,-1-1 1 0 0,0 0 0 0 0,12-3-19 0 0,-17 1-27 0 0,0-1 1 0 0,0 0 0 0 0,-1 0-1 0 0,1-1 1 0 0,-1-1 0 0 0,0 0-1 0 0,-1 0 1 0 0,0-1 0 0 0,0 0-1 0 0,0 0 1 0 0,-1-1 0 0 0,-1 0-1 0 0,1-1 1 0 0,-1 1 0 0 0,-1-1-1 0 0,0-1 1 0 0,0 1 0 0 0,-1-1-1 0 0,-1 0 1 0 0,3-10 26 0 0,4-10-75 0 0,-2-1-1 0 0,-2 0 1 0 0,-1 0 0 0 0,-1-1-1 0 0,-2 1 1 0 0,-1-1-1 0 0,-2-1 76 0 0,0 15 18 0 0,-1 0 0 0 0,0 0-1 0 0,-2 0 1 0 0,-1 0-1 0 0,0 1 1 0 0,-1-1 0 0 0,-1 1-1 0 0,0 1 1 0 0,-2-1 0 0 0,-1 0-18 0 0,10 18 0 0 0,-1 1 0 0 0,0-1 0 0 0,0 1 1 0 0,0-1-1 0 0,0 1 0 0 0,0-1 0 0 0,0 1 1 0 0,0 0-1 0 0,0-1 0 0 0,0 1 0 0 0,0-1 1 0 0,-1 1-1 0 0,1-1 0 0 0,0 1 1 0 0,0-1-1 0 0,0 1 0 0 0,-1-1 0 0 0,1 1 1 0 0,0-1-1 0 0,0 0 0 0 0,-1 1 0 0 0,1-1 1 0 0,0 1-1 0 0,-1-1 0 0 0,1 0 1 0 0,-1 1-1 0 0,1-1 0 0 0,0 0 0 0 0,-1 1 1 0 0,1-1-1 0 0,-1 0 0 0 0,1 1 0 0 0,-1-1 1 0 0,1 0-1 0 0,-1 0 0 0 0,1 0 0 0 0,-1 0 1 0 0,1 0-1 0 0,-1 1 0 0 0,1-1 1 0 0,-1 0-1 0 0,0 0 0 0 0,1 0 0 0 0,-1 0 1 0 0,1-1-1 0 0,-1 1 0 0 0,1 0 0 0 0,-1 0 1 0 0,1 0-1 0 0,-1 0 0 0 0,1 0 1 0 0,-1-1-1 0 0,1 1 0 0 0,-1 0 0 0 0,1 0 1 0 0,-1-1-1 0 0,1 1 0 0 0,-3 59 22 0 0,3-57-16 0 0,43 349 611 0 0,-12 68 267 0 0,39 109-179 0 0,-48-211-452 0 0,-23-303-252 0 0,0-1-1 0 0,-1 0 1 0 0,0 0 0 0 0,-1 0-1 0 0,-1 0 1 0 0,0 0-1 0 0,0-1 1 0 0,-1 0-1 0 0,-1 0 1 0 0,0 0-1 0 0,-1 0 1 0 0,0-1-1 0 0,-1 0 1 0 0,0-1-1 0 0,-1 0 1 0 0,0 0-1 0 0,0 0 1 0 0,-1-1 0 0 0,0-1-1 0 0,-1 0 1 0 0,0 0-1 0 0,0-1 1 0 0,-1-1-1 0 0,0 0 1 0 0,0 0-1 0 0,0-1 1 0 0,-1-1-1 0 0,-1 1 0 0 0,-7 2-3 0 0,0-1-1 0 0,0 0 1 0 0,0-2-1 0 0,-1 0 1 0 0,1-2-1 0 0,-1 0 1 0 0,0-2-1 0 0,1 0 0 0 0,-1-1 1 0 0,0-1-1 0 0,1-1 1 0 0,-1-2-1 0 0,1 0 1 0 0,0 0-1 0 0,0-2 1 0 0,1-1-1 0 0,-1-1 4 0 0,-6-7-83 0 0,0-1 0 0 0,1-1 0 0 0,1-1 0 0 0,1-1 0 0 0,1-2 0 0 0,0 0 0 0 0,-2-6 83 0 0,26 26-449 0 0,-1 0 0 0 0,1 0 0 0 0,-1 0 0 0 0,1 0 0 0 0,0 0 0 0 0,0 1 1 0 0,0-1-1 0 0,0 0 0 0 0,0 0 0 0 0,0 1 0 0 0,1-1 0 0 0,-1 0 0 0 0,0 1 0 0 0,1-1 1 0 0,-1 1-1 0 0,1 0 0 0 0,0 0 0 0 0,-1-1 0 0 0,1 1 0 0 0,0 0 0 0 0,0 0 1 0 0,0 1-1 0 0,0-1 0 0 0,0 0 0 0 0,0 1 0 0 0,0-1 0 0 0,0 1 0 0 0,0-1 0 0 0,0 1 1 0 0,0 0-1 0 0,0 0 0 0 0,1 0 449 0 0,-1-1-648 0 0,42-8-4420 0 0,-17 7 3281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14:11.687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24 1 820 0 0,'-7'16'15970'0'0,"-10"-12"-10427"0"0,28 1-8232 0 0,15-6-13903 0 0,-22-6 14372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14:12.918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25 1212 1140 0 0,'-25'35'7195'0'0,"26"-36"-3183"0"0,13-17-3052 0 0,26-35-200 0 0,-1-1 0 0 0,-4-1 0 0 0,-2-3 0 0 0,-2 0 1 0 0,16-47-761 0 0,94-419 89 0 0,-134 498-96 0 0,-2 0 0 0 0,0-1 0 0 0,-2 0 0 0 0,-1 0 0 0 0,-1 1 0 0 0,-2-1 1 0 0,0 0-1 0 0,-2 0 0 0 0,0 0 0 0 0,-2 1 0 0 0,-2-2 7 0 0,-5 98 283 0 0,34 306 1257 0 0,29 180-705 0 0,-15-225-445 0 0,-7 269 2236 0 0,-28-581-2586 0 0,-2-6-126 0 0,1-1-1 0 0,0 1 1 0 0,1-1 0 0 0,0 1-1 0 0,1-1 1 0 0,1 0-1 0 0,0 1 1 0 0,0-1 0 0 0,1 0-1 0 0,1-1 1 0 0,0 1 0 0 0,3 4 86 0 0,-7-15-193 0 0,0 0 0 0 0,-1 0 0 0 0,1 0 0 0 0,0 0 0 0 0,0 0 0 0 0,0 0 0 0 0,0 0 0 0 0,0 0 0 0 0,1 0 0 0 0,-1 0 0 0 0,0-1 0 0 0,0 1 0 0 0,0 0 0 0 0,1-1 0 0 0,-1 1 1 0 0,0-1-1 0 0,1 0 0 0 0,-1 1 0 0 0,0-1 0 0 0,1 0 0 0 0,-1 0 0 0 0,1 0 0 0 0,-1 0 0 0 0,0 0 0 0 0,1 0 0 0 0,-1 0 0 0 0,1 0 0 0 0,-1 0 0 0 0,0-1 0 0 0,1 1 0 0 0,-1-1 0 0 0,0 1 0 0 0,1-1 1 0 0,-1 1-1 0 0,0-1 0 0 0,0 0 0 0 0,0 0 0 0 0,0 1 0 0 0,1-1 0 0 0,-1 0 0 0 0,0 0 0 0 0,0 0 0 0 0,-1 0 0 0 0,1 0 0 0 0,0-1 0 0 0,0 1 0 0 0,0 0 0 0 0,-1 0 0 0 0,1 0 0 0 0,-1-1 193 0 0,29-66-8912 0 0,-21 35 6673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14:14.296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558 279 312 0 0,'-18'-99'8281'0'0,"-73"-27"-869"0"0,85 120-7323 0 0,-1 0 0 0 0,-1 1 0 0 0,1 0 0 0 0,-1 1 0 0 0,1-1 0 0 0,-1 1 0 0 0,-1 1 0 0 0,1 0 0 0 0,0 0 0 0 0,-1 0 0 0 0,0 1 0 0 0,1 0 0 0 0,-1 1 0 0 0,0 0 0 0 0,0 1 0 0 0,0-1 0 0 0,0 2 0 0 0,0-1-1 0 0,1 1 1 0 0,-1 1 0 0 0,0-1 0 0 0,0 2 0 0 0,1-1 0 0 0,-1 1 0 0 0,1 0 0 0 0,0 1 0 0 0,0 0 0 0 0,0 0 0 0 0,0 1 0 0 0,1 0 0 0 0,0 0 0 0 0,-1 1-89 0 0,-10 12 59 0 0,1 1 1 0 0,1 1 0 0 0,0 0-1 0 0,2 1 1 0 0,0 0 0 0 0,2 2-1 0 0,0-1 1 0 0,1 1 0 0 0,2 1-1 0 0,0 0 1 0 0,1 0 0 0 0,2 1-1 0 0,0 0 1 0 0,2 0 0 0 0,1 0-1 0 0,1 0 1 0 0,1 1 0 0 0,1-1-1 0 0,1 1 1 0 0,3 12-60 0 0,5 186 407 0 0,9-1-1 0 0,22 76-406 0 0,-33-252 127 0 0,2 0-1 0 0,2-1 1 0 0,2 0 0 0 0,2-1 0 0 0,3 0-1 0 0,1-1 1 0 0,1-2 0 0 0,3 0-1 0 0,2-1 1 0 0,1-1 0 0 0,2-2 0 0 0,2 0-1 0 0,1-2 1 0 0,18 15-127 0 0,-39-44 17 0 0,1 1 1 0 0,-1-1-1 0 0,1-1 0 0 0,0 0 0 0 0,1-1 1 0 0,-1 0-1 0 0,1 0 0 0 0,0-1 1 0 0,0-1-1 0 0,1 0 0 0 0,-1-1 0 0 0,0 0 1 0 0,1-1-1 0 0,0 0 0 0 0,-1-1 0 0 0,1 0 1 0 0,0-1-1 0 0,-1-1 0 0 0,1 0 1 0 0,-1-1-1 0 0,0 0 0 0 0,0-1 0 0 0,0 0 1 0 0,0 0-1 0 0,-1-2 0 0 0,1 1 0 0 0,-1-2 1 0 0,-1 1-1 0 0,1-1 0 0 0,-1-1 1 0 0,0 0-1 0 0,-1-1 0 0 0,1 0-17 0 0,22-22 19 0 0,-1-1 1 0 0,-2-1-1 0 0,-1-1 0 0 0,-1-2 1 0 0,-2-1-1 0 0,-2-1 0 0 0,-1-1 1 0 0,-2-1-1 0 0,-2 0 0 0 0,-2-2 1 0 0,-1 0-1 0 0,-3 0 0 0 0,3-19-19 0 0,-2-16 83 0 0,-4-1 0 0 0,-4 0 1 0 0,-2 0-1 0 0,-4 0 0 0 0,-4 0 0 0 0,-6-25-83 0 0,9 68 91 0 0,-2 1 1 0 0,0-1 0 0 0,-3 1 0 0 0,-1 0 0 0 0,-1 0 0 0 0,-2 1 0 0 0,-2 0 0 0 0,0 1 0 0 0,-2 0 0 0 0,-2 1 0 0 0,-1 1 0 0 0,-1 1 0 0 0,-1 1 0 0 0,-2 0 0 0 0,-1 2-1 0 0,0 0 1 0 0,-2 2 0 0 0,-12-8-92 0 0,9 11 160 0 0,-1 1-1 0 0,-2 1 1 0 0,0 2-1 0 0,0 1 1 0 0,-2 1-1 0 0,0 2 0 0 0,0 1 1 0 0,-10 0-160 0 0,-92 12-3563 0 0,95 15-403 0 0,-34 51-11606 0 0,66-49 13159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14:15.063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14 716 0 0,'7'7'3038'0'0,"-3"9"11753"0"0,-12-6-13073 0 0,8-10-1852 0 0,0 0-173 0 0,0-8-11039 0 0,2-16 5893 0 0,1 10 3354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14:16.785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227 259 540 0 0,'-3'1'394'0'0,"0"1"1"0"0,0-1-1 0 0,0 0 0 0 0,0 0 1 0 0,0 0-1 0 0,0 0 0 0 0,-1-1 0 0 0,1 1 1 0 0,0-1-1 0 0,0 0 0 0 0,-1 0 1 0 0,1 0-1 0 0,0 0 0 0 0,-1-1 0 0 0,1 1 1 0 0,0-1-1 0 0,0 0 0 0 0,-1 0 1 0 0,1 0-1 0 0,0 0 0 0 0,0 0 1 0 0,-3-3-395 0 0,-38-58 4863 0 0,41 52-4530 0 0,0 0 1 0 0,1-1-1 0 0,-1 1 0 0 0,2 0 0 0 0,0-1 0 0 0,0 1 1 0 0,1-1-1 0 0,0 1 0 0 0,1 0 0 0 0,0-1 0 0 0,0 1 1 0 0,1-1-1 0 0,1 1 0 0 0,2-6-333 0 0,-1 12 27 0 0,1 1 0 0 0,0-1 0 0 0,0 1 0 0 0,0 0 1 0 0,1 1-1 0 0,-1-1 0 0 0,1 1 0 0 0,-1 0 0 0 0,1 0 0 0 0,0 1 0 0 0,0-1 0 0 0,0 1 0 0 0,0 1 0 0 0,-1-1 1 0 0,1 1-1 0 0,0 0 0 0 0,0 0 0 0 0,0 1 0 0 0,0 0 0 0 0,0 0 0 0 0,0 0 0 0 0,0 1 0 0 0,-1-1 1 0 0,1 2-1 0 0,0-1 0 0 0,-1 0 0 0 0,0 1 0 0 0,0 0 0 0 0,1 0 0 0 0,-2 1 0 0 0,1 0 0 0 0,0-1 0 0 0,-1 2 1 0 0,0-1-1 0 0,0 0 0 0 0,0 1 0 0 0,2 3-27 0 0,5 15 82 0 0,-1 0 1 0 0,-1 1-1 0 0,-1 0 0 0 0,-1 0 1 0 0,-1 0-1 0 0,-1 1 1 0 0,-2 0-1 0 0,0 0 0 0 0,-1 1 1 0 0,-2-1-1 0 0,-1 0 1 0 0,-1 0-1 0 0,0 0 1 0 0,-2 0-1 0 0,-1 0 0 0 0,-8 22-82 0 0,8-18 35 0 0,-129 628 420 0 0,-12-14 596 0 0,140-605-972 0 0,-43 118 10 0 0,44-207-389 0 0,7 34 266 0 0,1 0 1 0 0,1 0-1 0 0,0 0 0 0 0,2 0 1 0 0,0 1-1 0 0,0-1 1 0 0,2 2-1 0 0,0-1 0 0 0,1 1 1 0 0,0 0-1 0 0,1 1 1 0 0,1 0-1 0 0,0 1 1 0 0,1 0-1 0 0,1 0 0 0 0,10-7 34 0 0,-20 18 5 0 0,1 0 0 0 0,0 0 0 0 0,-1 0 0 0 0,1 0 0 0 0,0 1 0 0 0,0 0 0 0 0,0 0 0 0 0,0 0-1 0 0,1 0 1 0 0,-1 0 0 0 0,0 1 0 0 0,0 0 0 0 0,0 0 0 0 0,0 0 0 0 0,1 1 0 0 0,-1-1 0 0 0,0 1 0 0 0,0 0-1 0 0,0 0 1 0 0,0 0 0 0 0,0 1 0 0 0,0-1 0 0 0,0 1 0 0 0,-1 0 0 0 0,1 0 0 0 0,-1 0 0 0 0,1 1 0 0 0,2 2-5 0 0,95 92 425 0 0,-74-67-329 0 0,-18-19-40 0 0,0 0-1 0 0,1-1 1 0 0,0 0 0 0 0,1-1 0 0 0,0 0-1 0 0,0-1 1 0 0,1 0 0 0 0,0-1-1 0 0,0 0 1 0 0,1-1 0 0 0,0 0-1 0 0,0-1 1 0 0,0 0 0 0 0,1-2-1 0 0,4 2-55 0 0,-11-8 55 0 0,-1 1 0 0 0,1-1 0 0 0,-1-1 0 0 0,0 1 0 0 0,0-1 0 0 0,0 0 0 0 0,-1 0 0 0 0,1-1 0 0 0,-1 0 0 0 0,0 0 0 0 0,-1 0 0 0 0,1 0 0 0 0,-1-1 0 0 0,0 0-1 0 0,0 0 1 0 0,-1 0 0 0 0,1 0 0 0 0,-2-1 0 0 0,1 1 0 0 0,0-1 0 0 0,-1 0 0 0 0,-1 1 0 0 0,1-1 0 0 0,-1 0 0 0 0,0 0 0 0 0,-1 0 0 0 0,1 0 0 0 0,-1-1-55 0 0,7-53 277 0 0,5-17-8067 0 0,26 8-7565 0 0,-26 56 13507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14:17.955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596 166 808 0 0,'-156'-160'11492'0'0,"147"158"-11338"0"0,-1 1-1 0 0,1 0 0 0 0,0 0 0 0 0,-1 0 0 0 0,1 2 0 0 0,0-1 0 0 0,-1 1 0 0 0,1 0 0 0 0,0 1 0 0 0,0 0 0 0 0,-1 1 0 0 0,2-1 0 0 0,-1 2 0 0 0,0-1 0 0 0,1 1 0 0 0,-1 1 0 0 0,1 0 0 0 0,0 0 0 0 0,1 0 0 0 0,-1 1 1 0 0,1 0-1 0 0,0 0 0 0 0,1 1 0 0 0,-1 0 0 0 0,1 0 0 0 0,1 1 0 0 0,-3 4-153 0 0,-17 24 259 0 0,2 2 0 0 0,1 0 0 0 0,3 2 0 0 0,1 0 1 0 0,1 1-1 0 0,3 1 0 0 0,1 0 0 0 0,3 1 0 0 0,1 0 0 0 0,2 0 1 0 0,2 1-1 0 0,2 0 0 0 0,1 18-259 0 0,-6-9 139 0 0,1 1 1 0 0,3 0 0 0 0,2 1-1 0 0,3-1 1 0 0,2 0-1 0 0,2 0 1 0 0,3 0-1 0 0,2-1 1 0 0,2 0-1 0 0,3-1 1 0 0,2 0 0 0 0,20 43-140 0 0,-24-68 86 0 0,0-1-1 0 0,1 0 1 0 0,2-1 0 0 0,0 0 0 0 0,2-1 0 0 0,1-1 0 0 0,0-1 0 0 0,2-1 0 0 0,1 0-1 0 0,0-2 1 0 0,1-1 0 0 0,1 0 0 0 0,1-2 0 0 0,0-1 0 0 0,2 0 0 0 0,-1-3-1 0 0,1 0 1 0 0,1-1 0 0 0,0-2 0 0 0,4 0-86 0 0,-17-8-1 0 0,0-1-1 0 0,1-1 1 0 0,-1-1-1 0 0,0 0 1 0 0,0 0-1 0 0,0-2 1 0 0,0 0-1 0 0,0-1 1 0 0,-1 0-1 0 0,0-1 1 0 0,0-1-1 0 0,0 0 1 0 0,-1 0-1 0 0,0-2 1 0 0,0 0-1 0 0,-1 0 1 0 0,0-1 0 0 0,3-5 1 0 0,15-14-2 0 0,-1-1 1 0 0,-1-1 0 0 0,-2-2 0 0 0,-2 0-1 0 0,0-2 1 0 0,2-10 1 0 0,-8 9 29 0 0,-2-1-1 0 0,-2-1 0 0 0,-1 0 1 0 0,-2-1-1 0 0,-2 0 1 0 0,-2-1-1 0 0,-1 0 1 0 0,-2 0-1 0 0,-2 0 0 0 0,-1-1 1 0 0,-2 1-1 0 0,-2 0 1 0 0,-2 0-1 0 0,-2 0 1 0 0,-1 0-1 0 0,-2 1 1 0 0,-9-22-30 0 0,-93-377 80 0 0,104 423-72 0 0,0 1 0 0 0,-1 0 0 0 0,-1 0 0 0 0,0 1 0 0 0,0 0 0 0 0,-2 1 0 0 0,0 0 0 0 0,0 1 0 0 0,-1 1 0 0 0,0 0 0 0 0,0 0 0 0 0,-1 1 0 0 0,-1 1 0 0 0,0 1 0 0 0,0 0 0 0 0,0 0 0 0 0,-1 2 0 0 0,-2-1-7 0 0,-188-35-7539 0 0,152 59-6674 0 0,53-10 12297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14:19.453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145 341 748 0 0,'-4'-2'497'0'0,"1"0"0"0"0,-1-1-1 0 0,1 1 1 0 0,-1-1 0 0 0,1 0 0 0 0,0 0 0 0 0,0 0-1 0 0,0 0 1 0 0,1 0 0 0 0,-1-1 0 0 0,1 1 0 0 0,-1-1-1 0 0,1 0 1 0 0,0 0 0 0 0,1 0 0 0 0,-1 0 0 0 0,1 0-1 0 0,0 0 1 0 0,0 0 0 0 0,0 0 0 0 0,0 0 0 0 0,1-1-1 0 0,-1-2-496 0 0,1-6 458 0 0,0 0-1 0 0,0 0 1 0 0,1 0-1 0 0,1 0 0 0 0,0 0 1 0 0,1 0-1 0 0,1 1 0 0 0,-1-1 1 0 0,2 1-1 0 0,0 0 1 0 0,6-11-458 0 0,-8 17 69 0 0,-1 1 1 0 0,1-1 0 0 0,1 1-1 0 0,-1-1 1 0 0,1 1 0 0 0,-1 0-1 0 0,2 0 1 0 0,-1 1-1 0 0,0-1 1 0 0,1 1 0 0 0,0 0-1 0 0,0 0 1 0 0,0 1 0 0 0,1-1-1 0 0,-1 1 1 0 0,1 0 0 0 0,-1 1-1 0 0,1-1 1 0 0,0 1 0 0 0,0 0-1 0 0,0 1 1 0 0,1-1 0 0 0,-1 1-1 0 0,0 0 1 0 0,0 1 0 0 0,1 0-1 0 0,-1 0 1 0 0,0 0 0 0 0,1 1-1 0 0,-1 0 1 0 0,0 0 0 0 0,0 0-1 0 0,0 1 1 0 0,0 0 0 0 0,0 0-1 0 0,0 0 1 0 0,0 1 0 0 0,0 0-71 0 0,11 8 57 0 0,-1 0 0 0 0,0 1-1 0 0,0 1 1 0 0,-1 0-1 0 0,-1 1 1 0 0,0 1 0 0 0,-1 0-1 0 0,-1 0 1 0 0,0 2-1 0 0,-1 0 1 0 0,-1 0 0 0 0,-1 0-1 0 0,0 1 1 0 0,-1 1-1 0 0,-1 0 1 0 0,-1 0 0 0 0,-1 0-1 0 0,0 0 1 0 0,-1 1-1 0 0,-1 0 1 0 0,-1 0 0 0 0,-1 0-1 0 0,-1 9-55 0 0,-2 57 189 0 0,-3-1 0 0 0,-4 0 0 0 0,-3-1 0 0 0,-21 70-189 0 0,32-149 13 0 0,-21 103 287 0 0,-4-1 1 0 0,-5-2-1 0 0,-37 83-300 0 0,-186 304 1101 0 0,185-370-897 0 0,54-112-157 0 0,9-41-150 0 0,4 20 62 0 0,0 0 0 0 0,1 1 0 0 0,1-1-1 0 0,-1 0 1 0 0,2 0 0 0 0,0 0 0 0 0,0 0 0 0 0,1 0 0 0 0,0 0 0 0 0,0 0 0 0 0,2 1 0 0 0,-1-1 0 0 0,1 1 0 0 0,1 0 0 0 0,0 0 0 0 0,0 0 0 0 0,1 1 0 0 0,0 0 0 0 0,1 0 0 0 0,0 1 0 0 0,0-1 0 0 0,1 1 0 0 0,0 1 0 0 0,0 0 0 0 0,0 0 0 0 0,1 0 0 0 0,3 0 41 0 0,-2 7 32 0 0,0 1 0 0 0,1 0 0 0 0,-1 0-1 0 0,0 1 1 0 0,0 1 0 0 0,0-1 0 0 0,0 2 0 0 0,-1-1 0 0 0,1 2-1 0 0,-1-1 1 0 0,0 1 0 0 0,0 0 0 0 0,0 1 0 0 0,-1 0 0 0 0,0 0-1 0 0,0 1 1 0 0,0 0 0 0 0,5 7-32 0 0,31 22 260 0 0,-32-26-185 0 0,-1 0-1 0 0,1 0 1 0 0,1-1-1 0 0,0-1 1 0 0,0 0-1 0 0,0 0 0 0 0,1-2 1 0 0,1 1-1 0 0,-1-2 1 0 0,1 0-1 0 0,-1-1 1 0 0,1 0-1 0 0,1-1 0 0 0,-1-1 1 0 0,0-1-1 0 0,1 0 1 0 0,-1 0-1 0 0,0-2 1 0 0,1 0-1 0 0,-1-1 0 0 0,0 0 1 0 0,0-1-1 0 0,0-1 1 0 0,8-3-75 0 0,-19 5 35 0 0,0-1 1 0 0,-1 0-1 0 0,1 1 1 0 0,-1-1-1 0 0,0 0 1 0 0,1-1-1 0 0,-2 1 1 0 0,1-1-1 0 0,0 1 1 0 0,-1-1-1 0 0,1 0 1 0 0,-1 0-1 0 0,0 0 1 0 0,0 0-1 0 0,-1 0 1 0 0,1 0-1 0 0,-1 0 1 0 0,0-1-1 0 0,0 1 1 0 0,0-1-1 0 0,-1-2-35 0 0,-9-101-6095 0 0,2-11-9879 0 0,13 100 13741 0 0,1 3 468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14:20.724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680 221 32 0 0,'-7'-17'1047'0'0,"0"1"0"0"0,0-1-1 0 0,-2 1 1 0 0,0 0 0 0 0,-1 1 0 0 0,-1 0 0 0 0,0 1-1 0 0,0 0 1 0 0,-2 1 0 0 0,0 0 0 0 0,0 1 0 0 0,-1 0 0 0 0,-1 1-1 0 0,-11-6-1046 0 0,14 16 172 0 0,-1 0 0 0 0,0 0 1 0 0,1 1-1 0 0,-1 1 0 0 0,0 0 0 0 0,1 1 0 0 0,-1 0 0 0 0,1 1 0 0 0,0 1 0 0 0,-1 0 0 0 0,1 0 0 0 0,1 1 0 0 0,-1 1 0 0 0,1 0 0 0 0,0 0 1 0 0,0 1-1 0 0,1 1 0 0 0,0-1 0 0 0,0 2 0 0 0,1-1 0 0 0,0 2 0 0 0,1-1 0 0 0,-6 9-172 0 0,-8 6 87 0 0,1 2 1 0 0,1 1-1 0 0,1 0 1 0 0,1 2-1 0 0,2 0 1 0 0,1 1-1 0 0,2 0 1 0 0,0 1-1 0 0,2 0 0 0 0,2 1 1 0 0,0 0-1 0 0,3 1 1 0 0,0 2-88 0 0,-9 82 402 0 0,6-1-1 0 0,4 1 1 0 0,6 5-402 0 0,-1-116 18 0 0,-2 43 140 0 0,3-1 1 0 0,2 0-1 0 0,2 0 0 0 0,2 0 0 0 0,2-1 0 0 0,2 0 1 0 0,2-1-1 0 0,2 0 0 0 0,2-1 0 0 0,2-1 0 0 0,2 0 1 0 0,2-2-1 0 0,2 0 0 0 0,1-2 0 0 0,23 26-158 0 0,-31-49 69 0 0,1-1 1 0 0,0 0-1 0 0,1-2 0 0 0,0 0 0 0 0,2-2 1 0 0,-1 0-1 0 0,1-1 0 0 0,1-1 0 0 0,0-1 1 0 0,0-1-1 0 0,1-2 0 0 0,0 0 0 0 0,0-1 1 0 0,1-1-1 0 0,-1-2 0 0 0,1 0 0 0 0,-1-2 0 0 0,1-1 1 0 0,-1 0-1 0 0,7-3-69 0 0,-9 0 16 0 0,-1-2 0 0 0,0 0 0 0 0,0-2 1 0 0,-1 0-1 0 0,0-1 0 0 0,0-1 0 0 0,-1-1 0 0 0,-1 0 1 0 0,1-2-1 0 0,-2 0 0 0 0,0-1 0 0 0,-1-1 0 0 0,0 0 0 0 0,-1-1 1 0 0,-1-1-1 0 0,0 0 0 0 0,-1-1 0 0 0,-1-1 0 0 0,-1 0 0 0 0,8-19-16 0 0,5-14 69 0 0,-3-1 0 0 0,-2-1 0 0 0,-2-1 0 0 0,-3 0 0 0 0,-3-1 0 0 0,-1 0 0 0 0,-1-30-69 0 0,1 10 50 0 0,-3 1 1 0 0,-4-2-1 0 0,-3 1 1 0 0,-3 0-1 0 0,-3 0 0 0 0,-4 1 1 0 0,-12-40-51 0 0,12 84 61 0 0,-2 1-1 0 0,-2 0 1 0 0,0 1 0 0 0,-2 1 0 0 0,-1 0-1 0 0,-1 1 1 0 0,-2 0 0 0 0,0 2 0 0 0,-2 1 0 0 0,-1 0-1 0 0,-1 2 1 0 0,0 0 0 0 0,-2 2 0 0 0,-16-10-61 0 0,-152-60-3028 0 0,61 75-2789 0 0,5 47-8575 0 0,112-23 12168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14:21.721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0 252 860 0 0,'2'32'10550'0'0,"1"8"-4183"0"0,8 59-2223 0 0,6 72-6016 0 0,-13-103 3634 0 0,2 308-851 0 0,-9-338-869 0 0,6-61-4 0 0,22-204-286 0 0,-28 180 266 0 0,3 0 0 0 0,2 0 1 0 0,1 0-1 0 0,3 1 0 0 0,2-1 0 0 0,2 2 0 0 0,2-1 0 0 0,1 1 0 0 0,3 1 1 0 0,2 0-1 0 0,1 2 0 0 0,3 0 0 0 0,1 1 0 0 0,15-19-18 0 0,-4 20-168 0 0,15-18-761 0 0,-13 22-3908 0 0,-36 35-4703 0 0,-15 15 4132 0 0,8-2 3890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50.579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143 0 492 0 0,'-9'61'5268'0'0,"0"10"-3679"0"0,16 498 4443 0 0,-38-57-2344 0 0,-45 629-901 0 0,69-1057-2717 0 0,-3 9-386 0 0,4 1 0 0 0,5 0-1 0 0,8 72 317 0 0,6-145-7229 0 0,-7-62-94 0 0,-9 13 5173 0 0,1-5 367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1:14:22.345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33 29 964 0 0,'2'9'12849'0'0,"3"-8"-6970"0"0,-3-6-6437 0 0,-9-6-6024 0 0,-18-7-3008 0 0,15 13 7260 0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7:58.939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397 494 328 0 0,'-3'-1'261'0'0,"0"0"-1"0"0,1 0 1 0 0,0 0 0 0 0,-1 0-1 0 0,1 0 1 0 0,-1-1 0 0 0,1 1-1 0 0,0-1 1 0 0,0 0 0 0 0,0 0-1 0 0,0 0 1 0 0,0 0 0 0 0,1 0-1 0 0,-1 0 1 0 0,0 0 0 0 0,1-1-1 0 0,0 1 1 0 0,-1 0 0 0 0,1-1-1 0 0,0 1 1 0 0,0-1 0 0 0,1 0-1 0 0,-1 1 1 0 0,0-1-1 0 0,1 0 1 0 0,-1 1 0 0 0,1-1-1 0 0,0 0 1 0 0,0 1 0 0 0,0-1-1 0 0,1 0 1 0 0,-1 0 0 0 0,0 1-1 0 0,1-1 1 0 0,0 1 0 0 0,0-1-1 0 0,0 0 1 0 0,0 1 0 0 0,0-1-1 0 0,0 1 1 0 0,1-2-261 0 0,-5-34 5282 0 0,-16-1-3513 0 0,-5-26-1167 0 0,24 56-589 0 0,1-1 1 0 0,1 1-1 0 0,0 0 0 0 0,0 0 0 0 0,0 0 0 0 0,1 0 0 0 0,1 1 0 0 0,-1-1 0 0 0,2 1 1 0 0,-1 0-1 0 0,1 0 0 0 0,0 0 0 0 0,0 0 0 0 0,1 1 0 0 0,0 0 0 0 0,1 0 0 0 0,-1 1 0 0 0,1 0 1 0 0,1 0-1 0 0,-1 1 0 0 0,1-1 0 0 0,0 2 0 0 0,0-1 0 0 0,3 0-13 0 0,13-7 67 0 0,0 1 0 0 0,1 1-1 0 0,0 2 1 0 0,0 0 0 0 0,1 2 0 0 0,0 1-1 0 0,26-2-66 0 0,-42 5 60 0 0,0 0 0 0 0,0 1-1 0 0,1 1 1 0 0,-1 0 0 0 0,0 0-1 0 0,0 1 1 0 0,0 0 0 0 0,0 1-1 0 0,0 0 1 0 0,0 0 0 0 0,-1 1-1 0 0,1 1 1 0 0,-1-1 0 0 0,1 2-1 0 0,-1-1 1 0 0,0 1 0 0 0,-1 0-1 0 0,1 1 1 0 0,-1 0 0 0 0,-1 1-1 0 0,1-1 1 0 0,-1 2 0 0 0,0-1-1 0 0,0 1 1 0 0,-1 0 0 0 0,0 0-1 0 0,-1 0 1 0 0,1 1 0 0 0,-2 0-1 0 0,1 0 1 0 0,1 5-60 0 0,2 8 36 0 0,-1 1 0 0 0,0 0 0 0 0,-2 0 0 0 0,0 0 0 0 0,-2 1 0 0 0,0 0 0 0 0,-2-1 0 0 0,-1 1 1 0 0,-1 0-1 0 0,0 0 0 0 0,-5 16-36 0 0,-14 45 178 0 0,-3 0 1 0 0,-4-2 0 0 0,-4-1-1 0 0,-8 9-178 0 0,-61 171-28 0 0,41-107 18 0 0,-6-1 0 0 0,-8-4 0 0 0,-6-3 0 0 0,-80 111 10 0 0,138-226 32 0 0,6-5-3 0 0,-1-2 0 0 0,-1 0 0 0 0,-1 0 0 0 0,-1-2 0 0 0,-1-1 0 0 0,-1 0 0 0 0,-14 10-29 0 0,33-30 2 0 0,0-1 0 0 0,0 1 0 0 0,0-1 0 0 0,0 0 0 0 0,0 0 0 0 0,0 0 0 0 0,-1 0 0 0 0,1 0 0 0 0,0-1 0 0 0,0 1 0 0 0,-1-1 0 0 0,1 1 0 0 0,0-1 0 0 0,-1 0 0 0 0,1 0 0 0 0,0 0 0 0 0,-1 0 0 0 0,1 0 0 0 0,-1 0 0 0 0,1-1 0 0 0,0 1 0 0 0,0-1 0 0 0,-1 0 0 0 0,1 0 0 0 0,0 0 0 0 0,0 0 0 0 0,0 0 0 0 0,0 0 0 0 0,0 0 0 0 0,0-1 0 0 0,0 1 1 0 0,0-1-1 0 0,1 1 0 0 0,-1-1 0 0 0,0 0 0 0 0,1 0 0 0 0,0 0 0 0 0,-1 1 0 0 0,1-1 0 0 0,0-1 0 0 0,-1 0-2 0 0,-21-97-68 0 0,29 84 53 0 0,0 0 1 0 0,1 0 0 0 0,1 1 0 0 0,0 0 0 0 0,1 0-1 0 0,1 1 1 0 0,0 0 0 0 0,1 1 0 0 0,1 0-1 0 0,0 1 1 0 0,0 0 0 0 0,1 1 0 0 0,1 0-1 0 0,0 1 1 0 0,0 0 0 0 0,1 2 0 0 0,0 0-1 0 0,0 0 1 0 0,1 1 0 0 0,0 1 0 0 0,1 1-1 0 0,10-2 15 0 0,-16 4 17 0 0,1 1 0 0 0,0 1 0 0 0,0 0 0 0 0,1 0-1 0 0,-1 1 1 0 0,0 1 0 0 0,0 0 0 0 0,0 1-1 0 0,0 0 1 0 0,-1 1 0 0 0,1 0 0 0 0,-1 1 0 0 0,1 0-1 0 0,-1 1 1 0 0,0 0 0 0 0,-1 1 0 0 0,1 0-1 0 0,-1 1 1 0 0,0 0-17 0 0,171 168 709 0 0,-56-44-449 0 0,-121-127-221 0 0,1 0 1 0 0,-1-1 0 0 0,1 1-1 0 0,-1-1 1 0 0,1 0-1 0 0,0 0 1 0 0,0-1 0 0 0,0 1-1 0 0,1-1 1 0 0,-1 0-1 0 0,1 0 1 0 0,-1-1-1 0 0,1 0 1 0 0,-1 0 0 0 0,1 0-1 0 0,0-1 1 0 0,0 1-1 0 0,-1-1 1 0 0,1-1 0 0 0,0 1-1 0 0,-1-1 1 0 0,1 0-1 0 0,0 0 1 0 0,-1-1-1 0 0,1 0 1 0 0,-1 0 0 0 0,0 0-1 0 0,1 0 1 0 0,-1-1-1 0 0,0 0 1 0 0,-1 0 0 0 0,1 0-1 0 0,0-1 1 0 0,-1 0-1 0 0,0 1 1 0 0,0-2 0 0 0,0 1-1 0 0,0 0 1 0 0,-1-1-1 0 0,2-2-39 0 0,45-98 169 0 0,-37 30-3191 0 0,-15 12-3211 0 0,-12-1-4689 0 0,6 40 8182 0 0,3-1 658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00.551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230 455 800 0 0,'-4'-2'367'0'0,"1"0"-1"0"0,-1-1 1 0 0,1 0-1 0 0,0 1 1 0 0,0-1-1 0 0,0-1 0 0 0,0 1 1 0 0,0 0-1 0 0,1-1 1 0 0,-1 1-1 0 0,1-1 1 0 0,0 0-1 0 0,0 1 1 0 0,1-1-1 0 0,-1 0 1 0 0,1 0-1 0 0,0-1 1 0 0,0 1-1 0 0,0 0 1 0 0,0 0-1 0 0,1 0 1 0 0,0-1-1 0 0,0 1 1 0 0,0 0-1 0 0,0 0 1 0 0,0-1-1 0 0,1 1 1 0 0,0 0-1 0 0,1-4-366 0 0,42-122 5058 0 0,-37 114-4888 0 0,0 1 1 0 0,1 0-1 0 0,1 1 0 0 0,0 0 0 0 0,1 0 1 0 0,0 1-1 0 0,1 0 0 0 0,1 1 0 0 0,0 0 0 0 0,0 1 1 0 0,1 0-1 0 0,1 1 0 0 0,0 0 0 0 0,0 2 1 0 0,1-1-1 0 0,14-5-170 0 0,-17 15 29 0 0,-1 0 1 0 0,0 1-1 0 0,1 1 1 0 0,-1-1-1 0 0,0 2 1 0 0,0-1-1 0 0,-1 2 1 0 0,1-1-1 0 0,-1 1 1 0 0,0 1-1 0 0,0 0 1 0 0,-1 0 0 0 0,0 1-1 0 0,0 1 1 0 0,0-1-1 0 0,-1 1 1 0 0,0 1-1 0 0,-1-1 1 0 0,0 1-1 0 0,0 0 1 0 0,-1 1-1 0 0,0 0 1 0 0,0 0-1 0 0,-1 0 1 0 0,-1 1-1 0 0,0 0 1 0 0,0-1-1 0 0,-1 1 1 0 0,1 6-30 0 0,0 20-2 0 0,-1 0 1 0 0,-2-1 0 0 0,-2 1-1 0 0,-1 0 1 0 0,-2-1 0 0 0,-1 0-1 0 0,-2 0 1 0 0,-2 0 0 0 0,-5 14 1 0 0,0 6 79 0 0,0 9-30 0 0,-2 9-41 0 0,-2 0 0 0 0,-4-2 0 0 0,-27 60-8 0 0,-8-33-31 0 0,59-142 62 0 0,3 31 14 0 0,0 1 1 0 0,1 0-1 0 0,0 0 1 0 0,0 1-1 0 0,1-1 1 0 0,1 1-1 0 0,0 1 1 0 0,0 0-1 0 0,1 0 1 0 0,0 0-1 0 0,0 1 1 0 0,1 1-1 0 0,0 0 1 0 0,0 0-1 0 0,1 1 1 0 0,0 0-1 0 0,0 0 1 0 0,1 2-1 0 0,-1-1 1 0 0,1 1-1 0 0,0 1 1 0 0,0 0-1 0 0,0 1 1 0 0,0 0-1 0 0,1 1 1 0 0,-1 0-1 0 0,0 1 1 0 0,1 1-1 0 0,-1 0 1 0 0,1 0-1 0 0,-1 1 1 0 0,0 1-1 0 0,0 0 1 0 0,0 1-1 0 0,-1 0 1 0 0,1 0-1 0 0,-1 2 1 0 0,0-1-1 0 0,1 2-45 0 0,7 10 50 0 0,-1 1-1 0 0,0 2 1 0 0,-1-1 0 0 0,-2 2 0 0 0,0 0-1 0 0,-1 1 1 0 0,-1 0 0 0 0,-1 1-1 0 0,-1 0 1 0 0,-1 1 0 0 0,-1 0-1 0 0,-1 1 1 0 0,-1 0 0 0 0,-1 0 0 0 0,-2 1-1 0 0,0-1 1 0 0,-2 1 0 0 0,-1 0-1 0 0,-1 0 1 0 0,-2 13-50 0 0,0 37 55 0 0,-4 1 0 0 0,-3-1 0 0 0,-4 0 0 0 0,-20 66-55 0 0,29-125-7 0 0,0 0 0 0 0,-2-1-1 0 0,0 1 1 0 0,-1-1 0 0 0,0 0-1 0 0,-1 0 1 0 0,-1-1 0 0 0,-1 0-1 0 0,0-1 1 0 0,-1 0 0 0 0,0-1-1 0 0,-1 0 1 0 0,-1 0 0 0 0,0-2 0 0 0,0 1-1 0 0,-1-2 1 0 0,-1 0 0 0 0,0 0-1 0 0,0-2 1 0 0,-1 0 0 0 0,0 0-1 0 0,0-2 1 0 0,-11 4 7 0 0,1-3 4 0 0,0-2-1 0 0,0 0 0 0 0,0-2 1 0 0,0 0-1 0 0,0-2 0 0 0,-1-1 1 0 0,1-1-1 0 0,0-2 1 0 0,0 0-1 0 0,0-2 0 0 0,0 0 1 0 0,1-2-1 0 0,-1-1 1 0 0,2-1-1 0 0,-1-1 0 0 0,1-1 1 0 0,1-1-1 0 0,0-2 1 0 0,1 0-1 0 0,0-1 0 0 0,-7-8-3 0 0,4 3-70 0 0,1-1 0 0 0,1-1-1 0 0,1-1 1 0 0,1-1 0 0 0,1-1-1 0 0,1-1 1 0 0,-2-5 70 0 0,23 28-534 0 0,0 1 0 0 0,0-1 0 0 0,0 1 1 0 0,0 0-1 0 0,0 0 0 0 0,1 0 0 0 0,-1 0 1 0 0,1 0-1 0 0,-1 0 0 0 0,1 1 0 0 0,0-1 0 0 0,-1 1 1 0 0,1 0-1 0 0,0 0 0 0 0,0 0 0 0 0,0 0 1 0 0,0 0-1 0 0,0 1 0 0 0,0-1 0 0 0,0 1 0 0 0,0 0 1 0 0,0 0-1 0 0,2 0 534 0 0,-2-1-878 0 0,39-1-4776 0 0,-16 2 3370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00.899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24 73 1920 0 0,'-3'5'2780'0'0,"1"-3"381"0"0,-1-2 247 0 0,-2 0-208 0 0,2-2-891 0 0,1 0-821 0 0,-1-1-608 0 0,0-1-400 0 0,3-1-344 0 0,0 0-388 0 0,3 1-716 0 0,-3-3-1008 0 0,3 0-793 0 0,-3-3-407 0 0,-3 1-116 0 0,3-1 147 0 0,0-1 581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02.561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1 989 292 0 0,'16'-11'6069'0'0,"9"-27"-4015"0"0,-13 19-1049 0 0,135-177 3992 0 0,-105 136-4687 0 0,-3-2-1 0 0,-3-2 1 0 0,-3-1 0 0 0,-2-3-310 0 0,-23 49 18 0 0,8-16 131 0 0,-2 0 1 0 0,-1-1 0 0 0,-2-1 0 0 0,-1 1 0 0 0,-2-2 0 0 0,1-16-150 0 0,-4-62 15 0 0,-21 130-22 0 0,-33 158 1474 0 0,40-91-1244 0 0,4 1 0 0 0,4 0 0 0 0,3 0 0 0 0,4 0 0 0 0,9 40-223 0 0,-10-78 18 0 0,101 686 563 0 0,-53-409 544 0 0,-37-122-905 0 0,-72-278-16832 0 0,46 58 14319 0 0,2 0 451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03.731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3 1022 760 0 0,'-2'5'6086'0'0,"7"-14"-3520"0"0,24-37-908 0 0,143-175 3093 0 0,-64 86-3533 0 0,-6-5-1 0 0,26-55-1217 0 0,1-71 666 0 0,-121 252-478 0 0,-19 49-31 0 0,4-13-134 0 0,-16 75 131 0 0,5 2 0 0 0,4 0 0 0 0,5 1 0 0 0,3 70-154 0 0,5-160 25 0 0,1 647 469 0 0,28 160 1846 0 0,-36-721-2302 0 0,-10-130-5929 0 0,-2-87-8327 0 0,20 95 12212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04.127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16 1 700 0 0,'7'16'4004'0'0,"-6"4"6289"0"0,-1-7-5197 0 0,10-12-4990 0 0,-11-23-12171 0 0,-19 8 6229 0 0,7 7 3810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15.773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141 341 220 0 0,'0'1'235'0'0,"-1"-1"1"0"0,1 1-1 0 0,-1 0 0 0 0,1-1 1 0 0,-1 1-1 0 0,1 0 0 0 0,-1-1 1 0 0,1 1-1 0 0,-1-1 0 0 0,0 1 1 0 0,1-1-1 0 0,-1 1 0 0 0,0-1 1 0 0,1 1-1 0 0,-1-1 0 0 0,0 0 1 0 0,0 1-1 0 0,0-1 0 0 0,1 0 1 0 0,-1 0-1 0 0,0 1 0 0 0,0-1 1 0 0,0 0-1 0 0,1 0 0 0 0,-1 0 1 0 0,0 0-1 0 0,0 0 0 0 0,0 0 1 0 0,0 0-1 0 0,1-1 0 0 0,-1 1 1 0 0,0 0-1 0 0,0 0 0 0 0,0-1 1 0 0,1 1-1 0 0,-1 0 0 0 0,0-1 1 0 0,0 1-1 0 0,1-1 0 0 0,-1 1 1 0 0,0-1-1 0 0,1 1 0 0 0,-1-1 1 0 0,1 1-1 0 0,-1-1 0 0 0,0 0 1 0 0,1 1-1 0 0,0-1 0 0 0,-1 0 1 0 0,1 0-1 0 0,-1 1 0 0 0,1-1 1 0 0,0 0-1 0 0,-1 0 0 0 0,1 1 1 0 0,0-1-1 0 0,0 0 0 0 0,0 0 1 0 0,0 0-1 0 0,0 0 0 0 0,0 1 1 0 0,0-2-236 0 0,-19-35 4522 0 0,1 6-3911 0 0,16 22-576 0 0,0 0 0 0 0,0-1 0 0 0,1 1 0 0 0,0-1 0 0 0,1 1 0 0 0,0-1 0 0 0,1 1-1 0 0,0 0 1 0 0,0-1 0 0 0,1 1 0 0 0,0 0 0 0 0,1 0 0 0 0,0 0 0 0 0,0 0 0 0 0,1 0-1 0 0,0 1 1 0 0,0-1 0 0 0,1 1 0 0 0,0 0 0 0 0,1 0 0 0 0,0 1 0 0 0,0 0 0 0 0,0 0-1 0 0,1 0 1 0 0,0 1 0 0 0,0 0 0 0 0,1 0 0 0 0,0 1 0 0 0,0 0 0 0 0,0 0 0 0 0,1 1-1 0 0,-1 0 1 0 0,4 0-35 0 0,-3 6 53 0 0,0 1-1 0 0,0 0 1 0 0,0 0-1 0 0,0 1 1 0 0,0 0-1 0 0,-1 1 1 0 0,0 0-1 0 0,0 0 1 0 0,0 1 0 0 0,0 0-1 0 0,-1 0 1 0 0,0 1-1 0 0,-1 0 1 0 0,1 0-1 0 0,-1 0 1 0 0,-1 1-1 0 0,1 0 1 0 0,-1 0-1 0 0,-1 1 1 0 0,1-1-1 0 0,-2 1 1 0 0,1 0-1 0 0,-1 0 1 0 0,0 0-1 0 0,-1 0 1 0 0,0 1-1 0 0,0 8-52 0 0,6 43 30 0 0,-3 1 0 0 0,-2-1 0 0 0,-4 1-1 0 0,-2 0 1 0 0,-2-1 0 0 0,-6 14-30 0 0,3-2 61 0 0,-15 77-52 0 0,-6-2 0 0 0,-7 0-1 0 0,-11 13-8 0 0,-53 204-203 0 0,7 38 414 0 0,92-337-211 0 0,-33-103 15 0 0,35 28-22 0 0,0-1 1 0 0,1 1-1 0 0,0-1 0 0 0,0 1 1 0 0,1 0-1 0 0,0 0 0 0 0,1 0 1 0 0,0 0-1 0 0,0 1 0 0 0,1 0 1 0 0,0 0-1 0 0,1 0 0 0 0,-1 0 1 0 0,1 1-1 0 0,1 0 0 0 0,0 0 1 0 0,0 0-1 0 0,0 1 0 0 0,0 0 1 0 0,1 1-1 0 0,0 0 0 0 0,1 0 1 0 0,-1 0-1 0 0,4 0 7 0 0,-2 3 3 0 0,0 1-1 0 0,0 0 1 0 0,0 0 0 0 0,0 1-1 0 0,0 1 1 0 0,-1 0 0 0 0,1 0-1 0 0,0 1 1 0 0,0 0 0 0 0,-1 0-1 0 0,1 1 1 0 0,-1 1 0 0 0,0-1-1 0 0,0 2 1 0 0,0-1-1 0 0,0 1 1 0 0,-1 0 0 0 0,0 1-1 0 0,0 0 1 0 0,0 0 0 0 0,-1 1-1 0 0,0 0 1 0 0,0 0 0 0 0,-1 1-1 0 0,0 0 1 0 0,0 0 0 0 0,0 0-1 0 0,-1 1 1 0 0,1 3-3 0 0,33 31 10 0 0,-32-33 63 0 0,1 0 0 0 0,-1-1 0 0 0,2 0 0 0 0,0 0-1 0 0,0-1 1 0 0,0 0 0 0 0,1 0 0 0 0,0-1 0 0 0,1-1 0 0 0,-1 0-1 0 0,1 0 1 0 0,0-1 0 0 0,1 0 0 0 0,-1-1 0 0 0,1 0-1 0 0,0-1 1 0 0,0-1 0 0 0,0 0 0 0 0,1 0 0 0 0,-1-1-1 0 0,0 0 1 0 0,0-2 0 0 0,1 1 0 0 0,1-1-73 0 0,-9-5 49 0 0,-1 0 1 0 0,0-1-1 0 0,0 1 0 0 0,0-1 1 0 0,-1 1-1 0 0,0-1 1 0 0,0 0-1 0 0,-1 0 0 0 0,0 0 1 0 0,0-1-1 0 0,-1 1 0 0 0,1 0 1 0 0,-2-1-1 0 0,1 1 1 0 0,-1-1-1 0 0,0 1 0 0 0,-1-1 1 0 0,1 1-1 0 0,-2-1 1 0 0,1 1-1 0 0,-1 0 0 0 0,0 0 1 0 0,-3-7-50 0 0,5 12-8 0 0,-11-42-674 0 0,0 3-6497 0 0,10-22-8717 0 0,5 51 14092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16.799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445 207 892 0 0,'-5'-8'629'0'0,"-1"1"0"0"0,0 0 1 0 0,0 0-1 0 0,-1 1 0 0 0,0 0 0 0 0,0 0 0 0 0,0 1 1 0 0,-1-1-1 0 0,0 2 0 0 0,0-1 0 0 0,0 1 0 0 0,0 0 1 0 0,-1 1-1 0 0,-5-2-629 0 0,9 4 184 0 0,0 0 0 0 0,0 1 0 0 0,0-1 0 0 0,0 1 0 0 0,0 0 0 0 0,0 0 0 0 0,-1 1 0 0 0,1 0 0 0 0,0-1 0 0 0,0 2 0 0 0,1-1 0 0 0,-1 1 0 0 0,0-1 0 0 0,0 1 0 0 0,1 1 0 0 0,-1-1 0 0 0,1 1 0 0 0,-1-1 0 0 0,1 1 0 0 0,0 0 0 0 0,0 1 0 0 0,1-1 0 0 0,-1 1 0 0 0,1 0 0 0 0,-1 0 0 0 0,-1 2-184 0 0,-20 29 447 0 0,1 2 0 0 0,2 0 1 0 0,2 1-1 0 0,1 1 0 0 0,1 1 1 0 0,3 1-1 0 0,1 0 0 0 0,3 1 1 0 0,1 0-1 0 0,2 0 0 0 0,-1 23-447 0 0,1 20 79 0 0,4 0 0 0 0,4 0-1 0 0,4-1 1 0 0,3 1-1 0 0,10 36-78 0 0,-5-55 131 0 0,3 0-1 0 0,3-1 0 0 0,3-1 0 0 0,3 0 0 0 0,2-2 0 0 0,27 44-130 0 0,-43-88 38 0 0,1-1 1 0 0,0 0 0 0 0,2-1 0 0 0,0 0 0 0 0,0-1 0 0 0,1-1-1 0 0,1 0 1 0 0,1 0 0 0 0,0-2 0 0 0,0 0 0 0 0,1-1 0 0 0,5 1-39 0 0,-13-7 15 0 0,-1-1 1 0 0,2 0 0 0 0,-1-1 0 0 0,0 1 0 0 0,1-2-1 0 0,-1 0 1 0 0,1 0 0 0 0,0-1 0 0 0,0 0 0 0 0,-1 0 0 0 0,1-1-1 0 0,0-1 1 0 0,0 1 0 0 0,0-2 0 0 0,-1 1 0 0 0,1-1-1 0 0,-1-1 1 0 0,1 0 0 0 0,-1 0 0 0 0,0-1 0 0 0,0 0 0 0 0,0 0-1 0 0,0-1 1 0 0,-1-1 0 0 0,6-4-16 0 0,11-15-22 0 0,-1-2 1 0 0,-2-1-1 0 0,0 0 0 0 0,-2-2 1 0 0,-2 0-1 0 0,0-1 0 0 0,-2-1 0 0 0,-2-1 1 0 0,-1 0-1 0 0,-1-1 0 0 0,-2 0 1 0 0,-1 0-1 0 0,1-17 22 0 0,-8 43 8 0 0,12-43 62 0 0,-2-1 0 0 0,-2 0 0 0 0,-2 0-1 0 0,-3-1 1 0 0,-2 0 0 0 0,-3-1 0 0 0,-1 1 0 0 0,-3 0 0 0 0,-3 0 0 0 0,-1 1 0 0 0,-3 0 0 0 0,-2 0-1 0 0,-3 2 1 0 0,-1-1 0 0 0,-3 2 0 0 0,-2 1 0 0 0,-17-28-70 0 0,-2 15 171 0 0,-1 1-1 0 0,-4 3 0 0 0,-2 1 1 0 0,-32-27-171 0 0,-52-33-8829 0 0,109 90-2914 0 0,22 21 9743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18.05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167 252 728 0 0,'-3'-9'842'0'0,"0"0"0"0"0,1 0 0 0 0,-1-1 0 0 0,2 1 0 0 0,-1 0-1 0 0,1-1 1 0 0,1 1 0 0 0,0-1 0 0 0,0 1 0 0 0,1 0 0 0 0,0-1 0 0 0,0 1 0 0 0,1 0 0 0 0,1-1 0 0 0,0-2-842 0 0,0 6 234 0 0,0 0 0 0 0,0 0 0 0 0,0 0 0 0 0,1 1 0 0 0,0-1 0 0 0,0 1 0 0 0,0 0 0 0 0,1 0 0 0 0,-1 0-1 0 0,1 0 1 0 0,1 1 0 0 0,-1 0 0 0 0,0 0 0 0 0,1 1 0 0 0,0-1 0 0 0,0 1 0 0 0,0 0 0 0 0,0 1 0 0 0,0-1 0 0 0,1 1 0 0 0,-1 1 0 0 0,1-1-234 0 0,3 0 54 0 0,-1 1 0 0 0,0 0-1 0 0,1 1 1 0 0,-1 0-1 0 0,1 0 1 0 0,-1 1 0 0 0,0 0-1 0 0,1 1 1 0 0,-1 0 0 0 0,0 0-1 0 0,0 1 1 0 0,0 0-1 0 0,0 1 1 0 0,-1 0 0 0 0,1 0-1 0 0,-1 1 1 0 0,0 0 0 0 0,0 0-1 0 0,-1 1 1 0 0,0 0-1 0 0,0 0 1 0 0,0 1 0 0 0,-1 0-1 0 0,3 3-53 0 0,2 3 18 0 0,0 1 1 0 0,-2 0-1 0 0,1 0 0 0 0,-2 1 0 0 0,0 0 0 0 0,0 0 0 0 0,-2 1 0 0 0,0 0 0 0 0,0 1 0 0 0,-2-1 0 0 0,0 1 0 0 0,-1 0 1 0 0,-1 1-19 0 0,-1 78 92 0 0,-4 0 0 0 0,-4 0 1 0 0,-4-1-1 0 0,-5 0 1 0 0,-16 49-93 0 0,4-4-23 0 0,9-29 22 0 0,-4-1 1 0 0,-6-1 0 0 0,-4-1-1 0 0,-5-2 1 0 0,-4-2-1 0 0,-10 9 1 0 0,47-105 19 0 0,-108 148 454 0 0,108-156-474 0 0,0 1 1 0 0,0-1 0 0 0,0-1-1 0 0,0 1 1 0 0,0-1 0 0 0,0 0-1 0 0,1 0 1 0 0,-1 0 0 0 0,0-1-1 0 0,1 1 1 0 0,-1-1 0 0 0,1 0-1 0 0,-1-1 1 0 0,1 1 0 0 0,0-1-1 0 0,0 0 1 0 0,0 0 0 0 0,0 0-1 0 0,1 0 1 0 0,-1-1 0 0 0,1 1-1 0 0,0-1 1 0 0,0 0 0 0 0,0 0-1 0 0,1 0 1 0 0,-1-1 0 0 0,1 1-1 0 0,0 0 1 0 0,0-1 0 0 0,0 0-1 0 0,1 1 1 0 0,0-1 0 0 0,0 0-1 0 0,0-2 1 0 0,-2 0-1 0 0,1 1-1 0 0,0-1 0 0 0,0 1 0 0 0,0-1 1 0 0,1 0-1 0 0,0 0 0 0 0,1 0 0 0 0,0 1 1 0 0,0-1-1 0 0,0 0 0 0 0,1 0 0 0 0,0 0 1 0 0,0 0-1 0 0,0 1 0 0 0,1-1 1 0 0,0 1-1 0 0,1-1 0 0 0,-1 1 0 0 0,1-1 1 0 0,1 1-1 0 0,-1 0 0 0 0,1 1 0 0 0,0-1 1 0 0,0 1-1 0 0,1-1 0 0 0,-1 1 1 0 0,1 1-1 0 0,0-1 0 0 0,1 1 0 0 0,-1-1 1 0 0,1 1-1 0 0,-1 1 0 0 0,1-1 0 0 0,1 1 1 0 0,-1 0-1 0 0,0 1 0 0 0,1 0 0 0 0,-1-1 1 0 0,1 2-1 0 0,0-1 0 0 0,-1 1 1 0 0,6 0 1 0 0,9 3 83 0 0,-1 0 1 0 0,1 2 0 0 0,-1 0-1 0 0,0 2 1 0 0,0 0 0 0 0,0 1-1 0 0,-1 1 1 0 0,0 1 0 0 0,-1 0-1 0 0,0 2 1 0 0,0 0 0 0 0,10 9-84 0 0,93 47 144 0 0,-108-61-120 0 0,2 2 175 0 0,0-1-1 0 0,0-1 0 0 0,0 0 1 0 0,1 0-1 0 0,0-2 0 0 0,0 0 1 0 0,0-1-1 0 0,1 0 0 0 0,-1-2 1 0 0,1 0-1 0 0,-1 0 0 0 0,1-2 1 0 0,0 0-199 0 0,-13-3 59 0 0,0 0 0 0 0,0-1 0 0 0,-1 1 0 0 0,1-1 1 0 0,-1 1-1 0 0,0-1 0 0 0,0 0 0 0 0,-1 0 0 0 0,0-1 0 0 0,0 1 1 0 0,0 0-1 0 0,0-1 0 0 0,-1 1 0 0 0,0-1 0 0 0,0 0 1 0 0,0 1-1 0 0,-1-1 0 0 0,0 0 0 0 0,0 1 0 0 0,0-1 0 0 0,-1 0 1 0 0,0 1-1 0 0,0-1 0 0 0,0 1 0 0 0,-1-1 0 0 0,0 1 1 0 0,0-1-1 0 0,0 1 0 0 0,-1 0 0 0 0,1 0 0 0 0,-1 0 0 0 0,0 0 1 0 0,-2-1-60 0 0,0-8-45 0 0,-11-33-751 0 0,3 2-3317 0 0,2-96-15717 0 0,14 118 18055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51.568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271 198 792 0 0,'11'-15'703'0'0,"1"0"0"0"0,1 0 0 0 0,0 1 0 0 0,1 0 0 0 0,0 1 0 0 0,1 1 0 0 0,0 1 0 0 0,1 0 0 0 0,0 0 0 0 0,1 2 0 0 0,0 0 0 0 0,13-4-703 0 0,-4 5 440 0 0,0 0 0 0 0,0 2 0 0 0,1 1 1 0 0,0 1-1 0 0,1 1 0 0 0,-1 1 0 0 0,0 2 0 0 0,1 1 1 0 0,-1 1-1 0 0,0 1 0 0 0,0 1 0 0 0,0 2 1 0 0,6 2-441 0 0,48 14 823 0 0,-1 4 0 0 0,-1 3 0 0 0,-1 3 0 0 0,72 43-823 0 0,-94-43 90 0 0,-2 3 0 0 0,-1 2-1 0 0,-2 3 1 0 0,-2 1 0 0 0,41 46-90 0 0,92 157 158 0 0,-154-196-129 0 0,-3 1 1 0 0,-2 2 0 0 0,-2 0 0 0 0,-3 2-1 0 0,-2 0 1 0 0,-2 1 0 0 0,-2 0-1 0 0,-3 1 1 0 0,-2 0 0 0 0,-3 0-1 0 0,-2 26-29 0 0,1-40 3 0 0,-3-1 0 0 0,-1 1 0 0 0,-2-1 0 0 0,-1 1-1 0 0,-3-1 1 0 0,-1 0 0 0 0,-2-1 0 0 0,-1 0 0 0 0,-2 0-1 0 0,-2-1 1 0 0,-2-1 0 0 0,-1-1 0 0 0,-2 0 0 0 0,-1-2 0 0 0,-2 0-1 0 0,-1-1 1 0 0,-2-2 0 0 0,-1 0 0 0 0,-3 0-3 0 0,-5-2-1 0 0,-1-2 0 0 0,-1-1-1 0 0,-1-2 1 0 0,-1-2 0 0 0,-1-1 0 0 0,-1-2 0 0 0,0-2 0 0 0,-2-2 0 0 0,1-2 0 0 0,-2-2 0 0 0,-35 5 1 0 0,-518 36-169 0 0,498-45-359 0 0,0-3-1 0 0,0-5 1 0 0,0-5 0 0 0,-64-12 528 0 0,113 4-4630 0 0,10-15-4368 0 0,37 20 6958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19.200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385 600 1128 0 0,'0'0'144'0'0,"-7"-10"749"0"0,-1 0 0 0 0,-1 1 0 0 0,1 0 0 0 0,-1 1 0 0 0,-1-1 0 0 0,1 2 0 0 0,-1-1 0 0 0,-1 2 1 0 0,1-1-1 0 0,-1 1 0 0 0,0 1 0 0 0,-1 0 0 0 0,1 1 0 0 0,-1 0 0 0 0,0 0 0 0 0,0 1 0 0 0,0 1 1 0 0,-9-1-894 0 0,12 8 77 0 0,1 0 1 0 0,0 1 0 0 0,0 0-1 0 0,1 0 1 0 0,-1 1 0 0 0,1 0 0 0 0,1 0-1 0 0,-1 1 1 0 0,1-1 0 0 0,1 1-1 0 0,-1 1 1 0 0,1-1 0 0 0,1 1 0 0 0,0 0-1 0 0,0 0 1 0 0,0 0 0 0 0,1 0-1 0 0,-1 8-77 0 0,-14 48 65 0 0,3 1-1 0 0,2 1 0 0 0,4 0 0 0 0,2 0 0 0 0,3 1 1 0 0,4 0-1 0 0,2-1 0 0 0,3 1 0 0 0,3-1 1 0 0,3 0-1 0 0,3 0 0 0 0,3-2 0 0 0,3 0 0 0 0,3-1 1 0 0,2-1-1 0 0,29 50-64 0 0,-36-75 71 0 0,1-2 1 0 0,2 0 0 0 0,2-1-1 0 0,1-1 1 0 0,2-2-1 0 0,1 0 1 0 0,1-2-1 0 0,2-1 1 0 0,1-1 0 0 0,1-2-1 0 0,1-1 1 0 0,1-2-1 0 0,2-1 1 0 0,17 8-72 0 0,-47-27 6 0 0,0-1 0 0 0,-1 0 0 0 0,1 0 0 0 0,0-1 0 0 0,0 0 1 0 0,0 0-1 0 0,0 0 0 0 0,0-1 0 0 0,1 1 0 0 0,-1-1 0 0 0,0-1 0 0 0,0 1 0 0 0,0-1 0 0 0,0 0 0 0 0,0-1 1 0 0,0 0-1 0 0,0 1 0 0 0,-1-2 0 0 0,1 1 0 0 0,0-1 0 0 0,-1 0 0 0 0,0 0 0 0 0,0 0 0 0 0,0-1 0 0 0,0 1 1 0 0,0-1-1 0 0,-1-1 0 0 0,0 1 0 0 0,0-1 0 0 0,4-4-6 0 0,90-171-80 0 0,-84 147 72 0 0,14-30 39 0 0,-3-2 0 0 0,-2-1 0 0 0,-4-1 0 0 0,-2 0 0 0 0,-3-1 0 0 0,-3-1 0 0 0,-3 0 0 0 0,-4-1 0 0 0,-2 1 0 0 0,-3-1 0 0 0,-4 1 0 0 0,-2 0 0 0 0,-3 0 0 0 0,-14-44-31 0 0,7 49 288 0 0,-3 2 0 0 0,-3 0-1 0 0,-2 2 1 0 0,-3 1 0 0 0,-2 1-1 0 0,-3 1 1 0 0,-3 2 0 0 0,-10-11-288 0 0,12 20 105 0 0,-2 2 0 0 0,-2 2 1 0 0,-1 1-1 0 0,-3 2 0 0 0,-1 2 0 0 0,-1 2 1 0 0,-2 1-1 0 0,-44-22-105 0 0,83 52-59 0 0,0 1-1 0 0,0 0 1 0 0,0 0 0 0 0,0 0-1 0 0,-1 1 1 0 0,1 1 0 0 0,-1-1-1 0 0,1 1 1 0 0,-1 0 0 0 0,0 1-1 0 0,1 0 1 0 0,-1 0 0 0 0,0 1-1 0 0,1-1 1 0 0,-1 2 0 0 0,0-1-1 0 0,1 1 1 0 0,0 0 0 0 0,-1 1-1 0 0,-5 2 60 0 0,8-1-329 0 0,-1-1-1 0 0,1 1 1 0 0,-1 1-1 0 0,1-1 1 0 0,0 1-1 0 0,1-1 1 0 0,-1 1-1 0 0,1 1 0 0 0,0-1 1 0 0,0 0-1 0 0,1 1 1 0 0,0 0-1 0 0,0 0 1 0 0,0 0-1 0 0,0 0 1 0 0,1 2 329 0 0,-16 159-15107 0 0,23-127 13168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19.969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0 208 676 0 0,'9'28'13709'0'0,"12"25"-9908"0"0,23 60-3149 0 0,28 239 907 0 0,-69-342-1328 0 0,-5-53-112 0 0,7-15 167 0 0,2-1 0 0 0,3 1-1 0 0,3 1 1 0 0,2 0 0 0 0,2 0-1 0 0,3 2 1 0 0,2 0-1 0 0,3 2 1 0 0,24-37-286 0 0,15 5-232 0 0,-9 49-3536 0 0,-54 36 3422 0 0,1 0 0 0 0,-1 0-1 0 0,0-1 1 0 0,1 1-1 0 0,-1 1 1 0 0,0-1-1 0 0,0 0 1 0 0,1 0 0 0 0,-1 0-1 0 0,0 1 1 0 0,0-1-1 0 0,0 0 1 0 0,1 1-1 0 0,-1-1 1 0 0,0 1 0 0 0,0 0-1 0 0,0-1 1 0 0,0 1-1 0 0,0 0 1 0 0,0 0-1 0 0,0-1 1 0 0,0 1 0 0 0,0 0-1 0 0,0 0 1 0 0,0 0-1 0 0,-1 0 1 0 0,1 0-1 0 0,0 1 1 0 0,-1-1-1 0 0,1 0 1 0 0,-1 0 0 0 0,1 0-1 0 0,-1 0 1 0 0,0 1-1 0 0,1-1 1 0 0,-1 0-1 0 0,0 0 1 0 0,0 1 0 0 0,0-1-1 0 0,0 0 1 0 0,0 1-1 0 0,0-1 1 0 0,0 0-1 0 0,0 0 1 0 0,-1 1 346 0 0,4 14-2241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20.215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</inkml:brush>
  </inkml:definitions>
  <inkml:trace contextRef="#ctx0" brushRef="#br0">45 0 1680 0 0,'-2'22'2940'0'0,"-1"-4"409"0"0,-5-1 251 0 0,3-3 124 0 0,0-2-1199 0 0,0-1-997 0 0,5 1-652 0 0,-3-5-508 0 0,6 0-452 0 0,-3-2-764 0 0,2 0-1184 0 0,3-3-849 0 0,-5-4-447 0 0,-2-5-124 0 0,-3-3 87 0 0,-1-6 557 0 0,-4-1 1088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28.909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562 371 636 0 0,'-41'-20'10844'0'0,"45"-26"-5867"0"0,51-44-2692 0 0,-40 72-2227 0 0,0 0-1 0 0,1 1 1 0 0,0 1 0 0 0,2 0 0 0 0,0 1-1 0 0,0 1 1 0 0,2 1 0 0 0,-1 0 0 0 0,2 2 0 0 0,0 0-1 0 0,0 1 1 0 0,1 2 0 0 0,0 0 0 0 0,0 1 0 0 0,0 1-1 0 0,1 1 1 0 0,0 1 0 0 0,1 1 0 0 0,7 1-58 0 0,-24 3 23 0 0,1 0-1 0 0,-1 1 1 0 0,-1 0 0 0 0,1 0 0 0 0,0 1-1 0 0,0 0 1 0 0,-1 0 0 0 0,1 0 0 0 0,-1 1 0 0 0,0 0-1 0 0,0 0 1 0 0,-1 0 0 0 0,1 1 0 0 0,-1 0-1 0 0,0 0 1 0 0,0 0 0 0 0,0 1 0 0 0,-1 0 0 0 0,0 0-1 0 0,0 0 1 0 0,-1 0 0 0 0,1 1 0 0 0,-1-1-1 0 0,-1 1 1 0 0,1 0 0 0 0,0 5-23 0 0,4 9 17 0 0,-2 0 0 0 0,0-1-1 0 0,-2 2 1 0 0,0-1 0 0 0,-1 0 0 0 0,-1 1 0 0 0,-1-1 0 0 0,-2 11-17 0 0,-6 5 4 0 0,-2-1 1 0 0,-1 0 0 0 0,-1-1-1 0 0,-2 0 1 0 0,-2-1 0 0 0,-1 0 0 0 0,-1-2-1 0 0,-2 0 1 0 0,-1-1 0 0 0,-2-1-1 0 0,-1-2 1 0 0,-1 0 0 0 0,-1-1-1 0 0,-1-1 1 0 0,-2-2 0 0 0,-19 13-5 0 0,45-35 0 0 0,-3 3 0 0 0,0 0 0 0 0,0 0 1 0 0,-1 0-1 0 0,0-1 1 0 0,0 0-1 0 0,0-1 1 0 0,0 1-1 0 0,0-1 1 0 0,-1 0-1 0 0,1-1 1 0 0,-1 0-1 0 0,0 0 0 0 0,0-1 1 0 0,-5 1-1 0 0,12-4 0 0 0,1 0-1 0 0,0 0 1 0 0,-1 0 0 0 0,1 0 0 0 0,0 0-1 0 0,0 0 1 0 0,1 1 0 0 0,-1-1-1 0 0,0 0 1 0 0,0 0 0 0 0,1 0 0 0 0,-1 0-1 0 0,1 1 1 0 0,0-1 0 0 0,0 0 0 0 0,-1 0-1 0 0,1 1 1 0 0,0-1 0 0 0,0 1-1 0 0,1-1 1 0 0,-1 1 0 0 0,0-1 0 0 0,0 1-1 0 0,1-1 1 0 0,-1 1 0 0 0,1 0 0 0 0,-1 0-1 0 0,1 0 1 0 0,-1 0 0 0 0,1 0 0 0 0,0 0-1 0 0,-1 0 1 0 0,1 1 0 0 0,0-1-1 0 0,0 1 1 0 0,0-1 0 0 0,1 1 0 0 0,27-11 90 0 0,0 1 0 0 0,0 1 0 0 0,1 2 0 0 0,1 1 1 0 0,-1 2-1 0 0,1 1 0 0 0,-1 1 0 0 0,1 2 0 0 0,0 1 0 0 0,0 2 1 0 0,-1 0-1 0 0,0 3 0 0 0,1 0 0 0 0,3 4-90 0 0,-17-7 45 0 0,0 1-1 0 0,0 1 1 0 0,0 0-1 0 0,-1 2 1 0 0,0 0 0 0 0,0 1-1 0 0,-1 0 1 0 0,0 2 0 0 0,0 0-1 0 0,-1 1 1 0 0,0 0-1 0 0,-1 1 1 0 0,0 0 0 0 0,-1 2-1 0 0,-1-1 1 0 0,0 1 0 0 0,-1 1-1 0 0,0 0 1 0 0,-1 1-1 0 0,-1 0 1 0 0,-1 1 0 0 0,0-1-1 0 0,-1 2 1 0 0,-1-1-1 0 0,4 18-44 0 0,-4 3 24 0 0,-2 0 0 0 0,-1 1 0 0 0,-3-1-1 0 0,-1 0 1 0 0,-1 1 0 0 0,-3-1 0 0 0,-1 0-1 0 0,-1-1 1 0 0,-2 1 0 0 0,-2-2-1 0 0,-2 1 1 0 0,-1-2 0 0 0,-1 0 0 0 0,-2 0-1 0 0,-2-2 1 0 0,-1 0 0 0 0,-10 11-24 0 0,15-27 15 0 0,-1 0 0 0 0,-1-1 1 0 0,0-1-1 0 0,-1-1 0 0 0,0 0 0 0 0,-1-1 1 0 0,-1-1-1 0 0,0-1 0 0 0,0-1 0 0 0,-1-1 1 0 0,-1 0-1 0 0,0-2 0 0 0,0-1 0 0 0,0 0 1 0 0,0-2-1 0 0,-1 0 0 0 0,-2-1-15 0 0,-20 1 121 0 0,1-1 0 0 0,0-2 0 0 0,-1-3-1 0 0,1-1 1 0 0,0-2 0 0 0,0-2 0 0 0,1-2 0 0 0,-19-7-121 0 0,6-6 66 0 0,1-2-1 0 0,2-2 1 0 0,0-2-1 0 0,2-3 1 0 0,1-2 0 0 0,2-2-1 0 0,2-2 1 0 0,1-3-1 0 0,1-1 1 0 0,-26-34-66 0 0,30 18-2065 0 0,40 55 1718 0 0,0 0 1 0 0,0 0-1 0 0,0 0 1 0 0,0 0-1 0 0,0 0 1 0 0,0 0-1 0 0,1 1 1 0 0,-1-1-1 0 0,0 0 1 0 0,1 0-1 0 0,0 0 1 0 0,-1 0-1 0 0,1 0 1 0 0,0 1-1 0 0,0-1 1 0 0,0 0-1 0 0,0 1 1 0 0,0-1-1 0 0,1 0 1 0 0,-1 1 0 0 0,0 0-1 0 0,1-1 1 0 0,-1 1-1 0 0,1 0 1 0 0,-1 0-1 0 0,1 0 1 0 0,0 0-1 0 0,-1 0 1 0 0,1 0-1 0 0,0 0 1 0 0,0 0-1 0 0,0 1 1 0 0,1-1 346 0 0,65-28-9292 0 0,-38 20 7170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29.890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446 377 456 0 0,'-126'-96'8215'0'0,"122"94"-8092"0"0,0 0 0 0 0,-1 0 1 0 0,1 1-1 0 0,-1-1 0 0 0,1 1 0 0 0,-1 1 0 0 0,0-1 0 0 0,1 0 1 0 0,-1 1-1 0 0,0 0 0 0 0,1 0 0 0 0,-1 1 0 0 0,0-1 0 0 0,1 1 1 0 0,-1 0-1 0 0,1 0 0 0 0,-1 1 0 0 0,1-1 0 0 0,-1 1 0 0 0,1 0 1 0 0,0 0-1 0 0,0 0 0 0 0,0 1 0 0 0,0-1 0 0 0,0 1 0 0 0,1 0 1 0 0,-1 0-1 0 0,1 1 0 0 0,0-1 0 0 0,-1 1 0 0 0,2-1 0 0 0,-1 2-123 0 0,-20 30 517 0 0,3 1-1 0 0,0 1 1 0 0,3 0-1 0 0,1 2 1 0 0,2 0-1 0 0,2 1 1 0 0,1 0-1 0 0,2 1 1 0 0,-3 41-517 0 0,1-24 172 0 0,3 0 0 0 0,2 1-1 0 0,3 0 1 0 0,3 0 0 0 0,2 0 0 0 0,3 0 0 0 0,2-1-1 0 0,3 0 1 0 0,2 0 0 0 0,9 19-172 0 0,-14-55 39 0 0,1-1 0 0 0,1-1 0 0 0,1 1-1 0 0,1-2 1 0 0,1 1 0 0 0,0-2 0 0 0,1 1 0 0 0,1-2 0 0 0,1 0-1 0 0,1 0 1 0 0,0-2 0 0 0,1 0 0 0 0,1-1 0 0 0,0 0 0 0 0,1-2-1 0 0,0 0 1 0 0,1-1 0 0 0,0-1 0 0 0,0-1 0 0 0,1-1 0 0 0,1 0-1 0 0,-1-2 1 0 0,1 0 0 0 0,0-2 0 0 0,1-1 0 0 0,-1 0 0 0 0,1-1-1 0 0,-1-2 1 0 0,23-2-39 0 0,-23-2-4 0 0,0 0 0 0 0,0-2-1 0 0,0-1 1 0 0,-1 0 0 0 0,0-2-1 0 0,0 0 1 0 0,-1-2 0 0 0,-1 0-1 0 0,1-1 1 0 0,-2-1 0 0 0,0 0 0 0 0,0-2-1 0 0,-2 0 1 0 0,1-1 0 0 0,7-11 4 0 0,11-15 155 0 0,-1-1 1 0 0,-2-1-1 0 0,-3-2 1 0 0,-1-1 0 0 0,20-49-156 0 0,-29 46 18 0 0,-3 0 0 0 0,-2-1 0 0 0,-2-1 0 0 0,-3 0 0 0 0,-2-1 0 0 0,-2 1 0 0 0,-2-1 0 0 0,-3-6-18 0 0,2 25 72 0 0,-1 0 0 0 0,-3 0 1 0 0,0 1-1 0 0,-2-1 0 0 0,-2 1 0 0 0,-1-1 0 0 0,-1 2 0 0 0,-2-1 0 0 0,-1 1 0 0 0,-2 1 0 0 0,-1 0 1 0 0,-1 1-1 0 0,-2 0 0 0 0,-1 1 0 0 0,-1 1 0 0 0,-1 1 0 0 0,-2 1 0 0 0,0 1 0 0 0,-2 0 0 0 0,-1 2 0 0 0,-1 1 1 0 0,0 1-1 0 0,-2 2 0 0 0,0 0 0 0 0,-1 2 0 0 0,-1 1 0 0 0,-29-11-72 0 0,34 21-21 0 0,0 2 0 0 0,-1 0 1 0 0,0 2-1 0 0,1 0 0 0 0,-1 2 0 0 0,0 1 0 0 0,0 1 0 0 0,1 1 0 0 0,-1 2 1 0 0,1 0-1 0 0,0 1 0 0 0,1 2 0 0 0,-1 1 0 0 0,1 0 0 0 0,-6 6 21 0 0,-84 67-2971 0 0,106-73 1945 0 0,0 0 0 0 0,1 0 0 0 0,-1 1 0 0 0,2 0 0 0 0,0 0-1 0 0,0 1 1 0 0,1 0 0 0 0,0 0 0 0 0,1 0 0 0 0,0 0 0 0 0,1 1-1 0 0,0 0 1 0 0,0-1 0 0 0,2 1 0 0 0,-1 0 0 0 0,2 6 1026 0 0,0 13-2056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30.228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45 76 1500 0 0,'-2'14'16359'0'0,"-5"-31"-11498"0"0,3-4-6161 0 0,0 6-1198 0 0,-9-2-7498 0 0,2 5 4507 0 0,8 5 3048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31.508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21 1186 716 0 0,'-19'-1'9022'0'0,"18"-19"-6343"0"0,105-155 2798 0 0,-60 115-4989 0 0,3-5-410 0 0,-2-1-1 0 0,-3-2 1 0 0,-4-2-1 0 0,-2-2 1 0 0,-4-1-1 0 0,-3-1 0 0 0,12-53-77 0 0,9-187 122 0 0,-70 345-154 0 0,0 47 77 0 0,4 1 0 0 0,4 1 1 0 0,3 0-1 0 0,3 1 0 0 0,4-1 0 0 0,4 4-45 0 0,-5 50 209 0 0,12 291 299 0 0,-8 140 1168 0 0,-13-407-2337 0 0,20-194-12285 0 0,2-13 7594 0 0,-3 19 3289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32.325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6 1285 632 0 0,'-5'-6'8917'0'0,"39"-45"-5994"0"0,179-241 1553 0 0,-144 174-3885 0 0,-5-3 1 0 0,46-124-592 0 0,-79 170 75 0 0,-3 11 9 0 0,-3 0 1 0 0,-3-2-1 0 0,-3-1 1 0 0,0-11-85 0 0,-16 40 135 0 0,-20 51 27 0 0,1 28-151 0 0,2 0 0 0 0,2 1 0 0 0,2 0 0 0 0,1 1 0 0 0,3 0 0 0 0,1 1 0 0 0,2-1 0 0 0,2 1 0 0 0,5 37-11 0 0,-4-74 15 0 0,-19 866 3014 0 0,6-404-1399 0 0,12-456-2748 0 0,-1-16-7499 0 0,2-13-263 0 0,3 4 7295 0 0,0 0-585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32.607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9 26 1172 0 0,'14'18'4881'0'0,"-3"15"9945"0"0,-17-41-13634 0 0,-16-37-16049 0 0,18 33 11832 0 0,3 1 468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34.022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168 487 96 0 0,'-15'-17'5254'0'0,"9"-26"-2422"0"0,36-172 4308 0 0,-25 198-6855 0 0,0 1-1 0 0,1-1 0 0 0,1 1 0 0 0,0 0 0 0 0,1 1 0 0 0,1-1 1 0 0,1 2-1 0 0,0-1 0 0 0,0 1 0 0 0,2 1 0 0 0,5-5-284 0 0,-14 15 24 0 0,1 1-1 0 0,-1-1 1 0 0,1 1-1 0 0,0-1 1 0 0,0 1-1 0 0,0 1 1 0 0,1-1-1 0 0,-1 0 1 0 0,0 1-1 0 0,1 0 1 0 0,-1 0-1 0 0,1 0 1 0 0,-1 1-1 0 0,1-1 1 0 0,-1 1-1 0 0,1 0 1 0 0,-1 1-1 0 0,1-1 1 0 0,-1 1-1 0 0,1 0 1 0 0,-1 0-1 0 0,0 0 1 0 0,1 0-1 0 0,-1 1 1 0 0,0 0-1 0 0,0 0 1 0 0,0 0-1 0 0,0 0 1 0 0,0 1-1 0 0,-1-1 1 0 0,1 1-1 0 0,-1 0 1 0 0,3 2-24 0 0,104 114 374 0 0,-94-96-324 0 0,-1 1 0 0 0,-1 1 0 0 0,-1 0 0 0 0,-1 0 0 0 0,-2 1 0 0 0,0 1 0 0 0,-2 0 0 0 0,-1 0 0 0 0,-1 0 0 0 0,-1 1 0 0 0,-1 0 0 0 0,-2 0 0 0 0,-1 0 0 0 0,-1 0 0 0 0,-1 1 0 0 0,-2-1 0 0 0,-1-1 0 0 0,-1 1 0 0 0,-1 1-50 0 0,-21 73 38 0 0,-5-1 1 0 0,-3-1-1 0 0,-5-2 1 0 0,-25 39-39 0 0,30-62-19 0 0,-43 102-11 0 0,-155 301 736 0 0,155-361-536 0 0,63-180-257 0 0,15 60 77 0 0,0-21-16 0 0,2 0 1 0 0,1 0-1 0 0,0 0 1 0 0,2 0-1 0 0,1 1 1 0 0,1 0-1 0 0,1 0 0 0 0,1 0 1 0 0,0 1-1 0 0,2 1 1 0 0,5-8 25 0 0,-11 21 7 0 0,-1 1 1 0 0,1 0-1 0 0,0 0 1 0 0,1 0-1 0 0,-1 1 1 0 0,1 0-1 0 0,1 0 1 0 0,-1 0-1 0 0,1 1 0 0 0,0 0 1 0 0,0 0-1 0 0,1 0 1 0 0,-1 1-1 0 0,1 0 1 0 0,0 1-1 0 0,0 0 1 0 0,1 0-1 0 0,-1 1 1 0 0,0 0-1 0 0,1 0 1 0 0,-1 1-1 0 0,1 0 1 0 0,0 1-1 0 0,-1 0 1 0 0,1 0-1 0 0,0 1 1 0 0,-1 0-1 0 0,1 0 1 0 0,-1 1-1 0 0,1 0 1 0 0,-1 0-1 0 0,7 4-7 0 0,21 10 69 0 0,-1 2 0 0 0,-1 2 0 0 0,0 1 0 0 0,-2 1 0 0 0,-1 2-1 0 0,23 21-68 0 0,-23-18 273 0 0,1-1-1 0 0,1-1 0 0 0,1-2 0 0 0,2-2 0 0 0,0-1 0 0 0,9 2-272 0 0,-24-12 214 0 0,0-2-1 0 0,1 0 1 0 0,0-2 0 0 0,1 0-1 0 0,-1-1 1 0 0,1-1 0 0 0,0-2-1 0 0,0 0 1 0 0,0-1 0 0 0,0-1-1 0 0,9-3-213 0 0,-29 3 48 0 0,1-1-1 0 0,-1 0 1 0 0,0 0-1 0 0,0 0 0 0 0,0 0 1 0 0,0-1-1 0 0,-1 1 1 0 0,1-1-1 0 0,0 0 0 0 0,-1 0 1 0 0,1 0-1 0 0,-1 0 1 0 0,1 0-1 0 0,-1 0 0 0 0,0-1 1 0 0,0 1-1 0 0,0-1 1 0 0,0 1-1 0 0,-1-1 0 0 0,1 0 1 0 0,-1 0-1 0 0,1 0 1 0 0,-1 0-1 0 0,0 0 0 0 0,0 0 1 0 0,0 0-1 0 0,-1 0 1 0 0,1 0-1 0 0,-1-1 0 0 0,0 1 1 0 0,1 0-1 0 0,-2 0 1 0 0,1 0-1 0 0,0-1 0 0 0,-1 1 1 0 0,1-1-48 0 0,-34-118-201 0 0,30 113 145 0 0,-45-105-2561 0 0,7 19-2447 0 0,9-3-5342 0 0,27 53 4719 0 0,6 24 3501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52.418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1 832 0 0,'8'115'8706'0'0,"23"57"-3108"0"0,2 12-2870 0 0,-11 52-2072 0 0,-10 1-1 0 0,-11 0 1 0 0,-11 0-1 0 0,-9-1 1 0 0,-19 53-656 0 0,5 46-373 0 0,42-318-3510 0 0,1-57-1718 0 0,-10-65-2325 0 0,0 59 5907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34.967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855 308 240 0 0,'-3'-16'852'0'0,"0"-1"-1"0"0,-1 0 1 0 0,-1 1 0 0 0,0 0 0 0 0,-1 0-1 0 0,-1 0 1 0 0,-1 1 0 0 0,0 0 0 0 0,-1 0-1 0 0,0 1 1 0 0,-1 0 0 0 0,-1 1-1 0 0,0 0 1 0 0,-1 1 0 0 0,-4-3-852 0 0,9 8 184 0 0,0 0 1 0 0,-1 1-1 0 0,0 0 1 0 0,0 1-1 0 0,-1 0 1 0 0,0 0-1 0 0,0 1 1 0 0,0 0-1 0 0,0 0 1 0 0,-1 1-1 0 0,1 1 1 0 0,-1-1-1 0 0,0 1 1 0 0,1 1-1 0 0,-1 0 1 0 0,0 0-1 0 0,0 1 0 0 0,0 1 1 0 0,0-1-1 0 0,0 2 1 0 0,0-1-1 0 0,1 1 1 0 0,-1 1-1 0 0,1-1 1 0 0,-1 2-1 0 0,-3 1-184 0 0,-15 9 118 0 0,0 2-1 0 0,1 1 1 0 0,0 1-1 0 0,2 2 1 0 0,0 0-1 0 0,1 1 1 0 0,1 2 0 0 0,1 0-1 0 0,1 2 1 0 0,1 0-1 0 0,2 1 1 0 0,0 1-1 0 0,2 0 1 0 0,1 2-1 0 0,-9 22-117 0 0,2 5 162 0 0,1 1 0 0 0,4 0 0 0 0,1 2-1 0 0,4 0 1 0 0,2 0 0 0 0,2 1 0 0 0,1 59-162 0 0,6-80 108 0 0,1-1-1 0 0,2 0 1 0 0,2 0 0 0 0,2-1 0 0 0,1 1-1 0 0,1-1 1 0 0,3-1 0 0 0,1 1-1 0 0,1-2 1 0 0,2 0 0 0 0,2 0 0 0 0,1-2-1 0 0,1 0 1 0 0,2-1 0 0 0,1-1-1 0 0,2-1 1 0 0,1-2 0 0 0,1 0 0 0 0,1-1-1 0 0,1-2 1 0 0,25 17-108 0 0,-35-28 37 0 0,0 0 0 0 0,1-2 0 0 0,0 0 0 0 0,1-1 0 0 0,0-1 0 0 0,1-1 0 0 0,0 0 1 0 0,0-2-1 0 0,1 0 0 0 0,0-2 0 0 0,0 0 0 0 0,1-2 0 0 0,-1 0 0 0 0,1-2 0 0 0,0 0 0 0 0,-1-1 0 0 0,1-2 0 0 0,0 0 0 0 0,-1-1 0 0 0,0-2 0 0 0,18-5-37 0 0,-7-5 22 0 0,0-1 1 0 0,-1-1-1 0 0,-1-2 0 0 0,0-2 1 0 0,-2-1-1 0 0,0 0 0 0 0,-2-3 1 0 0,0 0-1 0 0,-2-1 0 0 0,-1-2 1 0 0,-1 0-1 0 0,-1-2 0 0 0,-2 0 1 0 0,-1-2-1 0 0,-1 0 0 0 0,-2-1 1 0 0,-1 0-1 0 0,5-21-22 0 0,-1-2 114 0 0,-2 0 0 0 0,-3-1 0 0 0,-3-1-1 0 0,-2 0 1 0 0,-2-1 0 0 0,-3 1 0 0 0,-3-1 0 0 0,-2 0 0 0 0,-3 0-1 0 0,-2 1 1 0 0,-6-15-114 0 0,4 40-37 0 0,-1 1 0 0 0,-2 0 0 0 0,-1 1 0 0 0,-2 0 0 0 0,0 1 0 0 0,-3 1 0 0 0,0 0 0 0 0,-2 2 0 0 0,-1 0 0 0 0,-1 1 0 0 0,-1 0 0 0 0,-1 2 0 0 0,-1 1 0 0 0,-1 1 0 0 0,-2 1 0 0 0,0 1 0 0 0,-1 2 0 0 0,0 0 0 0 0,-2 2 0 0 0,-29-11 37 0 0,-52 4-4565 0 0,57 36-2045 0 0,31 31-4697 0 0,25-30 9351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36.307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590 311 768 0 0,'-51'-45'9119'0'0,"22"-12"-3636"0"0,27 49-5234 0 0,0 0-1 0 0,1 1 1 0 0,0-1 0 0 0,0 0-1 0 0,1 0 1 0 0,-1 0 0 0 0,2 0-1 0 0,-1 0 1 0 0,2 0 0 0 0,-1 0-1 0 0,1 0 1 0 0,0 1-1 0 0,0-1 1 0 0,1 1 0 0 0,2-6-249 0 0,-1 7 33 0 0,1 0 0 0 0,0 0 1 0 0,0 0-1 0 0,0 1 0 0 0,1 0 0 0 0,0 0 1 0 0,0 0-1 0 0,0 0 0 0 0,1 1 0 0 0,0 0 1 0 0,-1 1-1 0 0,1 0 0 0 0,0 0 0 0 0,1 0 1 0 0,-1 0-1 0 0,0 1 0 0 0,1 1 0 0 0,0-1 1 0 0,-1 1-1 0 0,1 1 0 0 0,0-1 0 0 0,-1 1 1 0 0,1 1-1 0 0,0-1 0 0 0,-1 1 0 0 0,1 0 1 0 0,-1 1-1 0 0,1 0 0 0 0,-1 0 1 0 0,0 1-1 0 0,1 0 0 0 0,-1 0 0 0 0,-1 1 1 0 0,1-1-1 0 0,0 1 0 0 0,-1 1 0 0 0,0 0 1 0 0,0-1-1 0 0,0 2 0 0 0,-1-1 0 0 0,1 1 1 0 0,-1 0-1 0 0,1 2-33 0 0,2 4 29 0 0,0 1 1 0 0,0 0-1 0 0,-2 0 1 0 0,0 0-1 0 0,0 1 1 0 0,-1 0-1 0 0,-1 0 1 0 0,0 0-1 0 0,-1 1 1 0 0,-1-1-1 0 0,0 1 0 0 0,-1-1 1 0 0,0 1-1 0 0,-2 0 1 0 0,1 0-1 0 0,-2-1 1 0 0,0 1-1 0 0,-1 0-29 0 0,-74 261 527 0 0,75-272-514 0 0,-98 233 261 0 0,-10-5-1 0 0,-11-5 1 0 0,-44 50-274 0 0,152-255 53 0 0,-265 391 1160 0 0,301-479-1254 0 0,-12 49 25 0 0,124-161-232 0 0,-130 173 258 0 0,1 0 0 0 0,-1 1-1 0 0,1-1 1 0 0,0 1 0 0 0,1 1 0 0 0,-1-1 0 0 0,1 1 0 0 0,-1 0-1 0 0,1 1 1 0 0,0-1 0 0 0,0 1 0 0 0,0 1 0 0 0,0-1-1 0 0,1 1 1 0 0,-1 1 0 0 0,0-1 0 0 0,0 1 0 0 0,1 0 0 0 0,-1 1-1 0 0,0 0 1 0 0,0 0 0 0 0,0 1 0 0 0,1-1 0 0 0,-1 1-1 0 0,-1 1 1 0 0,1 0 0 0 0,0 0 0 0 0,5 3-10 0 0,129 86 1453 0 0,-117-73-1208 0 0,0-1 0 0 0,2-1 0 0 0,0-2 0 0 0,1 0 0 0 0,0-2 0 0 0,1 0 0 0 0,1-3 0 0 0,10 3-245 0 0,-28-8 57 0 0,0-1-1 0 0,1 0 0 0 0,0-1 1 0 0,-1 0-1 0 0,1-1 0 0 0,0-1 1 0 0,1 1-1 0 0,-1-2 0 0 0,0 0 0 0 0,0 0 1 0 0,0-1-1 0 0,0-1 0 0 0,0 0 1 0 0,0 0-1 0 0,0-2 0 0 0,-1 1 0 0 0,1-1 1 0 0,-1-1-1 0 0,0 0 0 0 0,0-1 1 0 0,-1 0-1 0 0,1 0 0 0 0,-1-1 1 0 0,-1 0-1 0 0,1-1 0 0 0,-1 0 0 0 0,-1-1 1 0 0,1 0-1 0 0,-1 0 0 0 0,-1-1 1 0 0,0 0-1 0 0,0 0 0 0 0,-1 0 0 0 0,-1-1 1 0 0,1 0-1 0 0,-2 0 0 0 0,1-4-56 0 0,-2-12-151 0 0,-2-1 0 0 0,-1 1 0 0 0,-2-1 0 0 0,0 0-1 0 0,-2 1 1 0 0,-1 0 0 0 0,-1 0 0 0 0,-1 0 0 0 0,-2 1-1 0 0,-2-3 152 0 0,3 0-1386 0 0,7 27 813 0 0,0-1-1 0 0,1 0 1 0 0,0 1 0 0 0,-1-1-1 0 0,1 1 1 0 0,0-1 0 0 0,1 0-1 0 0,-1 1 1 0 0,0-1 0 0 0,1 1-1 0 0,-1-1 1 0 0,1 0 0 0 0,0 1-1 0 0,0 0 1 0 0,0-1 0 0 0,0 1 0 0 0,0-1-1 0 0,1 1 1 0 0,-1 0 0 0 0,1 0-1 0 0,-1 0 1 0 0,1 0 0 0 0,0 0-1 0 0,0 0 1 0 0,0 0 0 0 0,0 1-1 0 0,0-1 1 0 0,0 1 0 0 0,0-1-1 0 0,0 1 1 0 0,1 0 0 0 0,-1 0-1 0 0,1 0 1 0 0,0 0 573 0 0,34-15-4545 0 0,-16 9 2664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37.249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763 375 128 0 0,'-7'-14'814'0'0,"1"-6"59"0"0,-1 1 0 0 0,-1 1 0 0 0,0 0 0 0 0,-2 0 0 0 0,0 0-1 0 0,-1 1 1 0 0,0 1 0 0 0,-2 0 0 0 0,0 0 0 0 0,-1 1-1 0 0,0 1 1 0 0,-1 1 0 0 0,-13-10-873 0 0,20 20 210 0 0,1 0-1 0 0,-1 1 1 0 0,0-1 0 0 0,0 2-1 0 0,0-1 1 0 0,-1 1-1 0 0,1 1 1 0 0,0-1 0 0 0,0 1-1 0 0,-1 1 1 0 0,1-1-1 0 0,0 1 1 0 0,0 1 0 0 0,0 0-1 0 0,0 0 1 0 0,0 0-1 0 0,0 1 1 0 0,1 0 0 0 0,-1 1-1 0 0,1 0 1 0 0,0 0-1 0 0,0 0 1 0 0,0 1 0 0 0,0 1-210 0 0,-148 135 1502 0 0,127-105-1366 0 0,2 0 1 0 0,1 2 0 0 0,2 1-1 0 0,1 0 1 0 0,3 2-1 0 0,1 0 1 0 0,2 2 0 0 0,2 0-1 0 0,1 0 1 0 0,3 1 0 0 0,1 0-1 0 0,3 1 1 0 0,1 0-1 0 0,3 0 1 0 0,1 0 0 0 0,2 0-1 0 0,2 0 1 0 0,3 0-1 0 0,1 0 1 0 0,2-1 0 0 0,4 7-137 0 0,2 16 240 0 0,3-1 0 0 0,3 0 0 0 0,2-2 1 0 0,3-1-1 0 0,3-1 0 0 0,18 25-240 0 0,-36-67 59 0 0,2-1 0 0 0,0-1 0 0 0,1 0 0 0 0,0-1 0 0 0,2 0 0 0 0,0-1-1 0 0,0-1 1 0 0,2-1 0 0 0,0 0 0 0 0,0-1 0 0 0,2-1 0 0 0,-1-1 0 0 0,1-1 0 0 0,1 0 0 0 0,0-2-1 0 0,0 0 1 0 0,1-1 0 0 0,0-2 0 0 0,0 0 0 0 0,0-1 0 0 0,9 0-59 0 0,-10-2 29 0 0,0 0 1 0 0,0-2-1 0 0,1 0 1 0 0,-1-1-1 0 0,0-1 1 0 0,0-1-1 0 0,0-1 1 0 0,-1-1-1 0 0,1-1 1 0 0,-1 0-1 0 0,0-2 1 0 0,-1 0-1 0 0,0-1 1 0 0,0-1-1 0 0,-1-1 1 0 0,0-1-1 0 0,-1 0 1 0 0,14-13-30 0 0,14-20 127 0 0,-3-1 1 0 0,-2-2 0 0 0,-1-2 0 0 0,-3-2 0 0 0,-3 0 0 0 0,-1-3 0 0 0,13-35-128 0 0,-22 38 154 0 0,-1-1 1 0 0,-3-1-1 0 0,-3-1 1 0 0,-2 0 0 0 0,-2-1-1 0 0,-3 0 1 0 0,-2-1-1 0 0,-3 0 1 0 0,-2 0 0 0 0,-2 0-1 0 0,-3 0 1 0 0,-3 0 0 0 0,-4-12-155 0 0,0 17 136 0 0,-3 0 0 0 0,-1 1 0 0 0,-3 1 0 0 0,-2 0 0 0 0,-2 2 0 0 0,-10-15-136 0 0,21 44-33 0 0,-1 2 0 0 0,0-1 0 0 0,-1 1 0 0 0,-1 1 0 0 0,-1 1 0 0 0,0-1 0 0 0,-1 2-1 0 0,0 0 1 0 0,-1 1 0 0 0,-1 1 0 0 0,0 0 0 0 0,-1 1 0 0 0,0 1 0 0 0,0 1 0 0 0,-1 0 0 0 0,0 2 0 0 0,-12-3 33 0 0,11 5-758 0 0,1 1 0 0 0,-1 0 0 0 0,-1 2 1 0 0,1 1-1 0 0,0 0 0 0 0,0 2 0 0 0,-1 0 0 0 0,1 1 0 0 0,0 1 0 0 0,-8 3 758 0 0,8-1-1746 0 0,1 1 0 0 0,0 1 0 0 0,0 0 0 0 0,1 2 0 0 0,0 0 0 0 0,0 1 0 0 0,1 1 0 0 0,1 0 0 0 0,-1 1 0 0 0,-5 8 1746 0 0,-2 3-2148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38.137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1 212 612 0 0,'36'11'10570'0'0,"-13"72"-6698"0"0,-19-63-2781 0 0,58 453 2360 0 0,-41-318-2543 0 0,6-204 119 0 0,64-208 206 0 0,-53 140-841 0 0,5 2 1 0 0,53-98-393 0 0,18 61 277 0 0,-109 147-415 0 0,0 0-1 0 0,0 1 1 0 0,0 0-1 0 0,1 0 0 0 0,0 0 1 0 0,-1 0-1 0 0,1 1 1 0 0,0 0-1 0 0,1 0 0 0 0,-1 1 1 0 0,0 0-1 0 0,1 0 1 0 0,0 0-1 0 0,-1 1 1 0 0,1 0-1 0 0,0 0 0 0 0,-1 0 1 0 0,1 1-1 0 0,0 0 1 0 0,0 1-1 0 0,0-1 1 0 0,-1 1-1 0 0,1 1 0 0 0,0-1 1 0 0,-1 1-1 0 0,5 2 139 0 0,-9-3-483 0 0,0 0 0 0 0,0 0 0 0 0,0 0 0 0 0,0 1 0 0 0,0-1-1 0 0,0 1 1 0 0,-1-1 0 0 0,1 1 0 0 0,-1-1 0 0 0,1 1 0 0 0,-1 0 0 0 0,1 0 0 0 0,-1 0-1 0 0,0 0 1 0 0,0 0 0 0 0,0 0 0 0 0,0 0 0 0 0,0 1 0 0 0,0-1 0 0 0,-1 0 0 0 0,1 0-1 0 0,-1 1 1 0 0,1-1 0 0 0,-1 0 0 0 0,0 1 0 0 0,0-1 0 0 0,0 0 0 0 0,0 1 0 0 0,-1-1-1 0 0,1 0 1 0 0,0 0 0 0 0,-1 1 0 0 0,0-1 0 0 0,1 0 0 0 0,-1 0 0 0 0,0 0 0 0 0,-1 1 483 0 0,-5 13-1928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18:38.415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13 14 1116 0 0,'5'25'5942'0'0,"-13"11"12353"0"0,9-36-16760 0 0,7 0-2795 0 0,-3-13-11063 0 0,-8 6 9271 0 0,-12-27-4957 0 0,9 13 5957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25:49.510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172 754 464 0 0,'0'3'275'0'0,"-1"0"1"0"0,0-1-1 0 0,0 1 0 0 0,-1 0 1 0 0,1-1-1 0 0,-1 0 0 0 0,1 1 1 0 0,-1-1-1 0 0,0 0 0 0 0,1 0 0 0 0,-1 1 1 0 0,-1-1-1 0 0,1-1 0 0 0,0 1 1 0 0,0 0-1 0 0,-1-1 0 0 0,1 1 1 0 0,0-1-1 0 0,-1 1 0 0 0,0-1 0 0 0,1 0 1 0 0,-1 0-1 0 0,0-1 0 0 0,1 1 1 0 0,-1 0-1 0 0,0-1 0 0 0,0 0 1 0 0,0 1-1 0 0,0-1 0 0 0,1 0 1 0 0,-1-1-1 0 0,0 1 0 0 0,0 0 0 0 0,0-1 1 0 0,0 1-1 0 0,1-1 0 0 0,-1 0 1 0 0,0 0-1 0 0,1 0 0 0 0,-1-1 1 0 0,1 1-1 0 0,-1 0 0 0 0,1-1 1 0 0,0 0-1 0 0,-1 1 0 0 0,1-1 0 0 0,0 0 1 0 0,0 0-1 0 0,0-1 0 0 0,1 1 1 0 0,-1 0-1 0 0,-1-3-275 0 0,-29-258 3653 0 0,23 211-3595 0 0,3-1 0 0 0,2-1 0 0 0,2 1 0 0 0,3 0 0 0 0,2-1 0 0 0,2 1 0 0 0,3 0 0 0 0,4-9-58 0 0,-12 61 4 0 0,0 0 0 0 0,1 0 0 0 0,-1 0 0 0 0,0 0 0 0 0,1 0 0 0 0,-1 0 0 0 0,0 1 0 0 0,1-1 0 0 0,-1 0 0 0 0,1 0 0 0 0,0 0-1 0 0,-1 0 1 0 0,1 1 0 0 0,0-1 0 0 0,-1 0 0 0 0,1 1 0 0 0,0-1 0 0 0,0 0 0 0 0,0 1 0 0 0,-1-1 0 0 0,1 1 0 0 0,0-1 0 0 0,0 1 0 0 0,0 0 0 0 0,0-1 0 0 0,0 1 0 0 0,0 0 0 0 0,0 0 0 0 0,0-1 0 0 0,0 1-1 0 0,0 0 1 0 0,0 0 0 0 0,0 0 0 0 0,0 0 0 0 0,0 1 0 0 0,0-1 0 0 0,0 0 0 0 0,0 0 0 0 0,0 0 0 0 0,0 1 0 0 0,0-1 0 0 0,0 1 0 0 0,0-1 0 0 0,0 0 0 0 0,-1 1 0 0 0,1 0 0 0 0,0-1 0 0 0,0 1 0 0 0,0-1 0 0 0,-1 1-1 0 0,1 0 1 0 0,0 0 0 0 0,-1-1 0 0 0,1 2-4 0 0,50 50 200 0 0,-42-42-165 0 0,13 16-21 0 0,1-2 1 0 0,1-1-1 0 0,1-1 0 0 0,1-1 0 0 0,1-1 1 0 0,0-2-1 0 0,2-1 0 0 0,0 0 0 0 0,1-3 1 0 0,0 0-1 0 0,1-2 0 0 0,1-1 0 0 0,0-2 1 0 0,0-1-1 0 0,1-1 0 0 0,0-2 1 0 0,0-1-1 0 0,26-1-14 0 0,-53-3-21 0 0,0 0 0 0 0,0 0 0 0 0,-1-1 0 0 0,1 1 1 0 0,0-1-1 0 0,0 0 0 0 0,0-1 0 0 0,0 0 0 0 0,-1 0 0 0 0,1 0 1 0 0,-1 0-1 0 0,1-1 0 0 0,-1 0 0 0 0,0 0 0 0 0,0 0 0 0 0,0-1 1 0 0,-1 0-1 0 0,1 0 0 0 0,-1 0 0 0 0,0 0 0 0 0,0-1 0 0 0,0 0 1 0 0,-1 1-1 0 0,0-1 0 0 0,1-1 0 0 0,-2 1 0 0 0,1 0 0 0 0,-1-1 1 0 0,0 1-1 0 0,0-1 0 0 0,0 0 0 0 0,-1 0 0 0 0,0 1 0 0 0,0-1 1 0 0,0 0-1 0 0,-1 0 0 0 0,0 0 0 0 0,0 0 0 0 0,0 0 0 0 0,-1 0 1 0 0,0 0-1 0 0,0 0 0 0 0,-1 0 0 0 0,0 1 0 0 0,0-1 0 0 0,0 0 1 0 0,0 1-1 0 0,-2-3 21 0 0,3 4-3 0 0,0 1 0 0 0,0-1 0 0 0,0 0 0 0 0,-1 1 0 0 0,1 0 0 0 0,-1-1 0 0 0,1 1 0 0 0,-1 0 0 0 0,0 0 0 0 0,-1 0 0 0 0,1 0 0 0 0,0 0 0 0 0,-1 0 1 0 0,0 1-1 0 0,1-1 0 0 0,-1 1 0 0 0,0 0 0 0 0,0 0 0 0 0,-1 0 0 0 0,1 0 0 0 0,0 0 0 0 0,-1 1 0 0 0,1-1 0 0 0,-1 1 0 0 0,1 0 0 0 0,-1 0 0 0 0,1 0 0 0 0,-1 1 0 0 0,0 0 0 0 0,0-1 1 0 0,1 1-1 0 0,-1 0 0 0 0,0 0 0 0 0,1 1 0 0 0,-1-1 0 0 0,0 1 0 0 0,1 0 0 0 0,-1 0 0 0 0,1 0 0 0 0,-1 1 0 0 0,1-1 0 0 0,-1 1 0 0 0,1-1 0 0 0,0 1 0 0 0,0 0 0 0 0,-3 3 3 0 0,-8 21 66 0 0,1 1-1 0 0,2 1 0 0 0,0 0 0 0 0,2 1 0 0 0,1 0 0 0 0,1 0 1 0 0,2 0-1 0 0,0 1 0 0 0,3 0 0 0 0,0 0 0 0 0,3 24-65 0 0,-3-18 67 0 0,-3 250 1685 0 0,12-1-1 0 0,35 203-1751 0 0,31-120 598 0 0,-67-353-4663 0 0,-21-58-1924 0 0,-47-81-5092 0 0,39 89 9265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25:49.841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42 904 0 0,'53'-5'11817'0'0,"6"-8"-7757"0"0,38-6-1997 0 0,-40 16-1683 0 0,0 2 1 0 0,0 2 0 0 0,0 3 0 0 0,0 2 0 0 0,2 4-381 0 0,165 36-3071 0 0,-180-37-1909 0 0,2-6-4204 0 0,-34-3 7119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25:50.244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1 356 0 0,'0'16'4176'0'0,"0"21"10968"0"0,1-37-14659 0 0,11 5-1832 0 0,-2-19-10966 0 0,-14 5 9544 0 0,-2 0 417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25:51.471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1468 224 0 0,'23'2'6134'0'0,"14"-44"-4156"0"0,-26 28-1385 0 0,55-64 343 0 0,-4-3 0 0 0,-3-3 0 0 0,-4-2 0 0 0,32-71-936 0 0,-54 78 22 0 0,-4-3 1 0 0,-4 0-1 0 0,-4-1 0 0 0,-3-2 1 0 0,-3 0-1 0 0,-1-41-22 0 0,10-38-14 0 0,-8 23 8 0 0,-39 176 28 0 0,8 15 603 0 0,2 1-1 0 0,2 0 0 0 0,3 0 1 0 0,2 1-1 0 0,2 0 0 0 0,3 0 1 0 0,3 39-625 0 0,-2-53 218 0 0,43 594 1771 0 0,-17-358-1492 0 0,-15-156-353 0 0,3 267-267 0 0,-19-362-380 0 0,5-23 258 0 0,0-1 1 0 0,0 0-1 0 0,-1 1 1 0 0,1-1-1 0 0,0 1 1 0 0,0-1-1 0 0,0 1 0 0 0,0-1 1 0 0,0 0-1 0 0,-1 1 1 0 0,1-1-1 0 0,0 1 1 0 0,-1-1-1 0 0,1 1 1 0 0,0-1-1 0 0,-1 1 1 0 0,1-1-1 0 0,0 1 0 0 0,-1 0 1 0 0,1-1-1 0 0,-1 1 1 0 0,1-1-1 0 0,-1 1 1 0 0,1 0-1 0 0,-1 0 1 0 0,1-1-1 0 0,-1 1 1 0 0,1 0-1 0 0,-1 0 0 0 0,0-1 1 0 0,1 1-1 0 0,-1 0 1 0 0,1 0-1 0 0,-1 0 1 0 0,0 0-1 0 0,1 0 1 0 0,-1 0-1 0 0,1 0 1 0 0,-1 0-1 0 0,0 0 0 0 0,1 0 1 0 0,-1 0-1 0 0,1 1 1 0 0,-1-1-1 0 0,1 0 1 0 0,-1 0-1 0 0,1 1 1 0 0,-1-1-1 0 0,1 0 1 0 0,-1 0-1 0 0,1 1 0 0 0,-1-1 1 0 0,1 1-1 0 0,-1-1 1 0 0,1 0-1 0 0,-1 1 1 0 0,1-1-1 0 0,0 1 1 0 0,-1-1-1 0 0,1 1 245 0 0,-5-20-2330 0 0,0-6 435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25:52.655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55 596 1104 0 0,'-52'-99'6538'0'0,"51"88"-6195"0"0,0-1-1 0 0,1 1 1 0 0,0-1 0 0 0,0 1-1 0 0,2-1 1 0 0,-1 1-1 0 0,1-1 1 0 0,1 1 0 0 0,0 0-1 0 0,1 0 1 0 0,0 0 0 0 0,1 1-1 0 0,2-5-342 0 0,9-14 491 0 0,1 1 0 0 0,1 0 0 0 0,1 2-1 0 0,2 0 1 0 0,1 1 0 0 0,0 2-1 0 0,2 0 1 0 0,0 1 0 0 0,2 2 0 0 0,0 0-1 0 0,2 2 1 0 0,0 1 0 0 0,6-2-491 0 0,-30 17 21 0 0,1 0 0 0 0,0 0 0 0 0,-1 1 0 0 0,1 0 0 0 0,0 0 0 0 0,-1 0 0 0 0,1 0 0 0 0,0 1-1 0 0,0 0 1 0 0,0 0 0 0 0,0 0 0 0 0,0 1 0 0 0,-1-1 0 0 0,1 1 0 0 0,0 0 0 0 0,0 1 0 0 0,-1-1 0 0 0,1 1 0 0 0,-1 0 0 0 0,1 0 0 0 0,-1 0 0 0 0,0 1 0 0 0,0-1 0 0 0,0 1 0 0 0,0 0 0 0 0,0 0 0 0 0,-1 1 0 0 0,1-1 0 0 0,-1 1 0 0 0,0-1 0 0 0,0 1 0 0 0,0 0 0 0 0,-1 0 0 0 0,1 1 0 0 0,-1-1-21 0 0,63 162 307 0 0,-57-94-232 0 0,-3 0 0 0 0,-3 0-1 0 0,-3 0 1 0 0,-3 0 0 0 0,-4-1-1 0 0,-5 16-74 0 0,-5 59-44 0 0,-84 404 590 0 0,85-480-561 0 0,-4 0-1 0 0,-3 0 0 0 0,-2-3 1 0 0,-4 0-1 0 0,-3-1 0 0 0,-2-3 1 0 0,-3 0-1 0 0,-31 36 16 0 0,19-50 111 0 0,49-48-111 0 0,0 0-1 0 0,0-1 1 0 0,0 1 0 0 0,0 0 0 0 0,0-1-1 0 0,0 1 1 0 0,0 0 0 0 0,0-1-1 0 0,0 0 1 0 0,0 1 0 0 0,0-1 0 0 0,-1 0-1 0 0,1 1 1 0 0,0-1 0 0 0,0 0 0 0 0,0 0-1 0 0,0 0 1 0 0,-1 0 0 0 0,1 0 0 0 0,0 0-1 0 0,0 0 1 0 0,0 0 0 0 0,-1-1-1 0 0,1 1 1 0 0,0 0 0 0 0,0-1 0 0 0,0 1-1 0 0,0-1 1 0 0,0 1 0 0 0,0-1 0 0 0,0 0-1 0 0,0 1 1 0 0,0-1 0 0 0,0 0 0 0 0,0 0-1 0 0,0 1 1 0 0,1-1 0 0 0,-1 0-1 0 0,0 0 1 0 0,0 0 0 0 0,1 0 0 0 0,-1 0-1 0 0,1 0 1 0 0,-1 0 0 0 0,1-1 0 0 0,-1 1-1 0 0,1 0 1 0 0,0 0 0 0 0,-1 0 0 0 0,1 0-1 0 0,0 0 1 0 0,0-1 0 0 0,0 1 0 0 0,0-1 0 0 0,-3-14-18 0 0,0-1 1 0 0,2 0-1 0 0,0 0 1 0 0,1 0 0 0 0,0 0-1 0 0,1 0 1 0 0,1 0-1 0 0,1 1 1 0 0,0-1 0 0 0,2 0-1 0 0,-1 1 1 0 0,2 0-1 0 0,0 0 1 0 0,1 1 0 0 0,1 0-1 0 0,0 0 1 0 0,1 1 0 0 0,1 0-1 0 0,0 0 1 0 0,0 1-1 0 0,2 0 1 0 0,0 1 0 0 0,0 0-1 0 0,7-4 18 0 0,-14 13 31 0 0,0 0 0 0 0,1 0 0 0 0,-1 1 0 0 0,1 0 1 0 0,0 0-1 0 0,0 0 0 0 0,-1 0 0 0 0,1 1 0 0 0,0 0 0 0 0,1 1 0 0 0,-1-1 0 0 0,0 1 0 0 0,0 0 0 0 0,0 0 0 0 0,0 1 0 0 0,0 0 0 0 0,0 0 0 0 0,0 0 0 0 0,0 1 1 0 0,0 0-1 0 0,-1 0 0 0 0,1 1 0 0 0,-1-1 0 0 0,1 1 0 0 0,-1 0 0 0 0,0 1 0 0 0,0-1 0 0 0,0 1 0 0 0,1 1-31 0 0,126 140 1015 0 0,-110-115-805 0 0,-1-2 12 0 0,0-1 0 0 0,2-1 0 0 0,2-1 0 0 0,0-2 0 0 0,1 0 0 0 0,1-1 1 0 0,1-2-1 0 0,1-1 0 0 0,28 14-222 0 0,6-25 405 0 0,-22-40-3806 0 0,-17-22-3753 0 0,-11-3-3700 0 0,-8 42 8668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53.391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1 279 48 0 0,'27'-30'1615'0'0,"2"2"1"0"0,0 0-1 0 0,2 2 1 0 0,1 2-1 0 0,1 0 0 0 0,29-14-1615 0 0,-39 26 429 0 0,0 0-1 0 0,1 2 0 0 0,0 0 1 0 0,1 2-1 0 0,0 0 0 0 0,0 2 1 0 0,0 1-1 0 0,1 1 0 0 0,0 1 1 0 0,0 1-1 0 0,0 1 1 0 0,0 2-1 0 0,0 0 0 0 0,0 2 1 0 0,-1 1-1 0 0,1 1 0 0 0,0 1-428 0 0,10 3 73 0 0,-1 1 1 0 0,0 3-1 0 0,-1 0 0 0 0,0 3 0 0 0,-1 0 0 0 0,0 2 0 0 0,-2 2 0 0 0,0 0 1 0 0,-2 3-1 0 0,0 0 0 0 0,-1 2 0 0 0,-2 0 0 0 0,0 2 0 0 0,-2 1 1 0 0,-1 1-1 0 0,-2 1 0 0 0,0 1 0 0 0,-2 1 0 0 0,-2 1 0 0 0,-1 0 0 0 0,-1 1 1 0 0,-2 1-1 0 0,-1 0 0 0 0,-2 0 0 0 0,-2 1 0 0 0,-1 1 0 0 0,-1-1 0 0 0,-2 1 1 0 0,-2 0-1 0 0,-2 0 0 0 0,-1 0 0 0 0,-5 27-73 0 0,-4-19 10 0 0,-2 0-1 0 0,-2 0 1 0 0,-3-2 0 0 0,-1 0-1 0 0,-2-1 1 0 0,-1-1 0 0 0,-3-1-1 0 0,-1-1 1 0 0,-2-1 0 0 0,-14 14-10 0 0,22-29 0 0 0,-2-1 1 0 0,0 0 0 0 0,-1-2-1 0 0,-1-1 1 0 0,-1 0 0 0 0,-1-2-1 0 0,0-1 1 0 0,-1-1-1 0 0,-1-1 1 0 0,0-1 0 0 0,-1-2-1 0 0,0-1 1 0 0,-1-1 0 0 0,0-1-1 0 0,0-1 1 0 0,-19 0-1 0 0,34-4-40 0 0,-1-2-1 0 0,1 0 1 0 0,-1 0 0 0 0,1-1-1 0 0,-1-1 1 0 0,1-1 0 0 0,-1 0 0 0 0,1-1-1 0 0,0 0 1 0 0,0-1 0 0 0,0-1-1 0 0,0 0 1 0 0,1-1 0 0 0,0 0 0 0 0,0-1-1 0 0,1 0 1 0 0,0-1 0 0 0,0-1 0 0 0,0 0-1 0 0,1 0 1 0 0,1-1 0 0 0,-1-2 40 0 0,10 12-4 0 0,0-1 1 0 0,0 1 0 0 0,0-1-1 0 0,0 1 1 0 0,1-1-1 0 0,-1 0 1 0 0,0 1 0 0 0,0-1-1 0 0,1 0 1 0 0,-1 0-1 0 0,0 0 1 0 0,1 1 0 0 0,-1-1-1 0 0,1 0 1 0 0,-1 0 0 0 0,1 0-1 0 0,0 0 1 0 0,-1 0-1 0 0,1 0 1 0 0,0 0 0 0 0,-1 0-1 0 0,1 0 1 0 0,0 0-1 0 0,0 0 1 0 0,0 0 0 0 0,0 0-1 0 0,0 0 1 0 0,0 0 0 0 0,0 0-1 0 0,1 0 1 0 0,-1 0-1 0 0,0 0 1 0 0,0 0 0 0 0,1 0-1 0 0,-1 0 1 0 0,1 0-1 0 0,-1 0 1 0 0,1 0 0 0 0,-1 0-1 0 0,1 1 1 0 0,0-1 0 0 0,-1 0-1 0 0,1 0 1 0 0,0 0-1 0 0,-1 1 1 0 0,1-1 0 0 0,0 1-1 0 0,0-1 1 0 0,0 0-1 0 0,0 1 1 0 0,0-1 0 0 0,0 1-1 0 0,0 0 1 0 0,0-1 0 0 0,0 1-1 0 0,0 0 1 0 0,0 0-1 0 0,0-1 1 0 0,0 1 0 0 0,0 0-1 0 0,0 0 1 0 0,0 0-1 0 0,0 0 1 0 0,0 1 3 0 0,70 10 97 0 0,-20 12 46 0 0,-1 2 1 0 0,-1 3-1 0 0,-2 1 0 0 0,0 3 0 0 0,-3 1 0 0 0,0 2 0 0 0,-2 3 0 0 0,-2 1 0 0 0,27 35-143 0 0,-63-70 7 0 0,586 626 4435 0 0,-553-587-4208 0 0,-2 0 0 0 0,-2 3 0 0 0,-2 1 0 0 0,-2 1 0 0 0,-2 1 0 0 0,-2 1 0 0 0,0 9-234 0 0,0 131-4808 0 0,-25-191 4571 0 0,-1 1 0 0 0,1 0 1 0 0,0 0-1 0 0,-1 0 1 0 0,1 0-1 0 0,-1-1 1 0 0,1 1-1 0 0,0 0 1 0 0,-1 0-1 0 0,1 0 0 0 0,-1 0 1 0 0,1 0-1 0 0,0 0 1 0 0,-1 0-1 0 0,1 0 1 0 0,-1 0-1 0 0,1 0 1 0 0,0 0-1 0 0,-1 1 0 0 0,1-1 1 0 0,-1 0-1 0 0,1 0 1 0 0,0 0-1 0 0,-1 0 1 0 0,1 1-1 0 0,0-1 1 0 0,-1 0-1 0 0,1 0 0 0 0,0 1 1 0 0,-1-1-1 0 0,1 0 1 0 0,0 0-1 0 0,-1 1 1 0 0,1-1-1 0 0,0 0 1 0 0,0 1-1 0 0,0-1 0 0 0,-1 0 1 0 0,1 1-1 0 0,0-1 1 0 0,0 1-1 0 0,0-1 1 0 0,0 0-1 0 0,0 1 1 0 0,0-1-1 0 0,0 1 0 0 0,-1-1 1 0 0,1 0-1 0 0,0 1 1 0 0,1 0 236 0 0,-12-26-6534 0 0,7 12 5965 0 0,-3-14-1355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25:52.906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6 1 1348 0 0,'2'12'2732'0'0,"1"2"373"0"0,-6-5 223 0 0,1 1 132 0 0,2-3-1096 0 0,-3-3-883 0 0,3 1-665 0 0,-2-3-436 0 0,2 1-360 0 0,2-1-512 0 0,1-2-772 0 0,-1 0-985 0 0,4-2-611 0 0,-4-3-252 0 0,6-2-56 0 0,-5-2 307 0 0,2-5 661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25:54.267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355 246 600 0 0,'-3'-1'238'0'0,"0"0"0"0"0,1 0 0 0 0,-1 0 1 0 0,0 0-1 0 0,1 0 0 0 0,-1-1 0 0 0,1 0 0 0 0,0 1 0 0 0,-1-1 0 0 0,1 0 0 0 0,0 0 0 0 0,0 0 1 0 0,0 0-1 0 0,0-1 0 0 0,0 1 0 0 0,1 0 0 0 0,-1-1 0 0 0,1 1 0 0 0,0-1 0 0 0,-1 0 1 0 0,1 1-1 0 0,0-1 0 0 0,1 0 0 0 0,-1 0 0 0 0,0 0 0 0 0,1 1 0 0 0,-1-1 0 0 0,1 0 1 0 0,0 0-1 0 0,0 0 0 0 0,0 0 0 0 0,1 0 0 0 0,-1 0 0 0 0,1 0 0 0 0,-1 1 0 0 0,1-1 1 0 0,0 0-1 0 0,0 0 0 0 0,0 1 0 0 0,1-1 0 0 0,-1 0-238 0 0,84-87 4506 0 0,-79 85-4385 0 0,0-1 0 0 0,0 1 1 0 0,0 0-1 0 0,1 0 1 0 0,0 1-1 0 0,-1 0 0 0 0,2 0 1 0 0,-1 1-1 0 0,0-1 0 0 0,1 2 1 0 0,-1-1-1 0 0,1 1 0 0 0,0 0 1 0 0,0 1-1 0 0,0 0 1 0 0,0 0-1 0 0,0 0 0 0 0,0 1 1 0 0,0 1-1 0 0,0-1 0 0 0,0 1 1 0 0,0 0-1 0 0,0 1 0 0 0,-1 0 1 0 0,1 0-1 0 0,0 1 1 0 0,-1 0-1 0 0,1 0 0 0 0,-1 1 1 0 0,0 0-1 0 0,0 0 0 0 0,-1 1 1 0 0,1 0-1 0 0,-1 0 0 0 0,0 0 1 0 0,4 6-122 0 0,-1 6 27 0 0,-1 0 1 0 0,-1 1-1 0 0,0 0 1 0 0,-1 0-1 0 0,-1 1 1 0 0,-1-1-1 0 0,-1 1 1 0 0,-1 0-1 0 0,0 0 1 0 0,-1 0-1 0 0,-1 0 1 0 0,-1 1-1 0 0,-1-1 1 0 0,-1 6-28 0 0,-64 265-18 0 0,65-284 13 0 0,-61 214 120 0 0,-10-4 0 0 0,-9-2-1 0 0,-10-5 1 0 0,-8-4-1 0 0,-73 103-114 0 0,108-205 130 0 0,88-200-215 0 0,-18 68 37 0 0,2 1 1 0 0,1 1-1 0 0,1-1 1 0 0,1 1-1 0 0,1 1 0 0 0,2 0 1 0 0,1 1-1 0 0,0 0 1 0 0,2 1-1 0 0,1 1 1 0 0,1 0-1 0 0,9-8 48 0 0,-22 26 5 0 0,0 1 0 0 0,0 0 1 0 0,0 0-1 0 0,1 1 0 0 0,-1-1 0 0 0,1 1 0 0 0,0 1 0 0 0,0-1 1 0 0,0 1-1 0 0,0 0 0 0 0,1 0 0 0 0,-1 1 0 0 0,0-1 0 0 0,1 1 1 0 0,-1 1-1 0 0,1-1 0 0 0,-1 1 0 0 0,1 1 0 0 0,-1-1 0 0 0,1 1 1 0 0,-1 0-1 0 0,1 0 0 0 0,-1 1 0 0 0,0 0 0 0 0,0 0 0 0 0,0 1 1 0 0,0-1-1 0 0,0 1 0 0 0,4 3-5 0 0,153 131 319 0 0,-119-95-210 0 0,-20-16-43 0 0,3-2 1 0 0,0-1-1 0 0,1-1 0 0 0,1-1 1 0 0,0-2-1 0 0,2-1 0 0 0,1-1 0 0 0,0-2 1 0 0,0-1-1 0 0,2-2 0 0 0,0-1 1 0 0,13 2-67 0 0,-41-11 37 0 0,0-1 0 0 0,0 0 0 0 0,0-1 0 0 0,0 0 0 0 0,0 0 0 0 0,0 0 0 0 0,-1 0 0 0 0,1-1 0 0 0,0 0 0 0 0,0 0 0 0 0,0-1 0 0 0,-1 1 0 0 0,1-1 0 0 0,-1-1 0 0 0,1 1 0 0 0,-1-1 0 0 0,0 0 0 0 0,0 0 0 0 0,0 0-1 0 0,0-1 1 0 0,-1 1 0 0 0,1-1 0 0 0,-1 0 0 0 0,0-1 0 0 0,0 1 0 0 0,0-1 0 0 0,-1 0 0 0 0,0 0 0 0 0,0 0 0 0 0,0 0 0 0 0,0 0 0 0 0,-1-1 0 0 0,0 1 0 0 0,0-1 0 0 0,-1 0 0 0 0,1 1 0 0 0,-1-1 0 0 0,0 0 0 0 0,0-6-37 0 0,0-10-32 0 0,-1-1-1 0 0,-1 1 1 0 0,-1 0 0 0 0,-1-1-1 0 0,-1 1 1 0 0,-1 0-1 0 0,-1 1 1 0 0,0-1-1 0 0,-2 1 1 0 0,-8-16 32 0 0,-12-40-2803 0 0,7-2-3446 0 0,29-11-4776 0 0,2 68 9215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25:55.168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562 57 1140 0 0,'-136'-54'7014'0'0,"127"53"-6746"0"0,0 0 0 0 0,0 1-1 0 0,-1-1 1 0 0,1 2 0 0 0,0-1-1 0 0,0 2 1 0 0,-1-1 0 0 0,1 1-1 0 0,0 0 1 0 0,0 1-1 0 0,0 0 1 0 0,1 0 0 0 0,-1 1-1 0 0,1 0 1 0 0,0 1 0 0 0,0 0-1 0 0,0 0 1 0 0,1 1 0 0 0,0 0-1 0 0,0 0 1 0 0,0 0 0 0 0,-2 4-268 0 0,-15 20 543 0 0,0 1 1 0 0,2 2 0 0 0,1 0 0 0 0,2 1-1 0 0,1 1 1 0 0,2 1 0 0 0,1 0 0 0 0,-3 18-544 0 0,4-4 101 0 0,2 1 0 0 0,2 0 1 0 0,2 0-1 0 0,3 1 0 0 0,2 0 0 0 0,2 0 1 0 0,3 0-1 0 0,1-1 0 0 0,9 40-101 0 0,-1-36 43 0 0,2 0 0 0 0,2-2-1 0 0,3 1 1 0 0,1-2-1 0 0,4-1 1 0 0,1 0-1 0 0,2-2 1 0 0,3-1 0 0 0,2-1-1 0 0,2-2 1 0 0,1-1-1 0 0,3-2 1 0 0,18 16-43 0 0,-34-42 56 0 0,2 0 0 0 0,0-2 1 0 0,0 0-1 0 0,1-2 0 0 0,1-1 1 0 0,0 0-1 0 0,0-2 0 0 0,1-1 1 0 0,0-1-1 0 0,1-1 0 0 0,-1-2 1 0 0,1 0-1 0 0,0-2 0 0 0,0-1 1 0 0,1-1-1 0 0,-1-1 0 0 0,0-2 0 0 0,-1-1 1 0 0,1 0-1 0 0,0-2 0 0 0,-1-1 1 0 0,-1-2-1 0 0,1 0 0 0 0,-1-1 1 0 0,-1-2-1 0 0,11-7-56 0 0,-9 5 15 0 0,-2-2-1 0 0,1-1 1 0 0,-2-1-1 0 0,0-1 1 0 0,-2-1-1 0 0,0-1 1 0 0,-1 0 0 0 0,-1-2-1 0 0,-1 0 1 0 0,-1-2-1 0 0,-1 1 1 0 0,-2-2-1 0 0,0 0 1 0 0,-1-1 0 0 0,-2 0-1 0 0,-1-1 1 0 0,-1 0-1 0 0,-2 0 1 0 0,0-1-1 0 0,-2 0 1 0 0,0-12-15 0 0,2-25 12 0 0,-4-1-1 0 0,-2 0 1 0 0,-3 0 0 0 0,-3 0-1 0 0,-3 0 1 0 0,-3 1 0 0 0,-2 1-1 0 0,-22-60-11 0 0,27 98-24 0 0,-2 0 0 0 0,-1 0 0 0 0,-2 1 0 0 0,0 1-1 0 0,-1 0 1 0 0,-2 1 0 0 0,0 0 0 0 0,-2 1 0 0 0,-1 1 0 0 0,0 1-1 0 0,-1 1 1 0 0,-2 1 0 0 0,0 0 0 0 0,-1 2 0 0 0,0 0 0 0 0,-1 2-1 0 0,-1 1 1 0 0,-1 0 0 0 0,0 2 0 0 0,-1 1 0 0 0,0 2-1 0 0,0 0 1 0 0,-1 2 0 0 0,0 0 0 0 0,0 3 0 0 0,-1 0 0 0 0,0 1 24 0 0,-135 8-4780 0 0,5 27-8761 0 0,139-27 11397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25:56.401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422 263 676 0 0,'-5'-5'506'0'0,"1"0"0"0"0,0-1 0 0 0,0 1 0 0 0,1-1 0 0 0,-1 0 1 0 0,1 0-1 0 0,0-1 0 0 0,1 1 0 0 0,0 0 0 0 0,0-1 0 0 0,0 0 0 0 0,1 1 0 0 0,0-1 0 0 0,0 0 0 0 0,0 0 0 0 0,1 0 0 0 0,0-3-506 0 0,1 3 288 0 0,0 0 0 0 0,1 0-1 0 0,-1 0 1 0 0,1 0 0 0 0,1 1-1 0 0,-1-1 1 0 0,1 1-1 0 0,0-1 1 0 0,1 1 0 0 0,-1 0-1 0 0,1 0 1 0 0,1 1 0 0 0,-1-1-1 0 0,1 1 1 0 0,-1 0-1 0 0,2 0 1 0 0,-1 1 0 0 0,0-1-1 0 0,1 1 1 0 0,0 0 0 0 0,0 1-1 0 0,0-1 1 0 0,0 1 0 0 0,1 0-1 0 0,5-1-287 0 0,-6 2 71 0 0,-1 0 0 0 0,1 1-1 0 0,0 0 1 0 0,0 0 0 0 0,-1 0-1 0 0,1 1 1 0 0,0 0 0 0 0,0 0-1 0 0,-1 1 1 0 0,1-1 0 0 0,0 1-1 0 0,0 0 1 0 0,-1 1 0 0 0,1-1-1 0 0,-1 1 1 0 0,1 0 0 0 0,-1 1 0 0 0,0-1-1 0 0,0 1 1 0 0,0 0 0 0 0,0 0-1 0 0,0 1 1 0 0,-1-1 0 0 0,0 1-1 0 0,1 0 1 0 0,-1 0 0 0 0,-1 1-1 0 0,1-1 1 0 0,-1 1 0 0 0,1 0-1 0 0,-1 0 1 0 0,-1 0 0 0 0,1 0 0 0 0,-1 0-1 0 0,0 1 1 0 0,1 2-71 0 0,48 211 195 0 0,-49-153-163 0 0,-3 0 0 0 0,-3 0 1 0 0,-3-1-1 0 0,-2 0 0 0 0,-4 0 0 0 0,-2-1 0 0 0,-3-1 0 0 0,-9 16-32 0 0,-42 99 483 0 0,-8-4 1 0 0,-26 32-484 0 0,41-84 88 0 0,-4-2 1 0 0,-6-4-1 0 0,-6-3 1 0 0,-7 0-89 0 0,86-113-1 0 0,-1-1-1 0 0,0 1 1 0 0,0 0 0 0 0,0-1 0 0 0,0 1-1 0 0,0-1 1 0 0,0 1 0 0 0,0 0-1 0 0,0-1 1 0 0,0 1 0 0 0,0-1 0 0 0,0 1-1 0 0,0 0 1 0 0,-1-1 0 0 0,1 1 0 0 0,0 0-1 0 0,0-1 1 0 0,0 1 0 0 0,0-1-1 0 0,-1 1 1 0 0,1 0 0 0 0,0-1 0 0 0,0 1-1 0 0,-1 0 1 0 0,1 0 0 0 0,0-1 0 0 0,-1 1-1 0 0,1 0 1 0 0,0 0 0 0 0,-1-1-1 0 0,1 1 1 0 0,0 0 0 0 0,-1 0 0 0 0,1 0-1 0 0,0-1 1 0 0,-1 1 0 0 0,1 0 0 0 0,0 0-1 0 0,-1 0 1 0 0,1 0 0 0 0,-1 0 0 0 0,1 0-1 0 0,-1 0 1 0 0,1 0 0 0 0,0 0-1 0 0,-1 0 1 0 0,1 0 0 0 0,0 0 0 0 0,-1 0-1 0 0,1 0 1 0 0,-1 1 1 0 0,11-44-156 0 0,-2 7 78 0 0,2 1-1 0 0,2 0 0 0 0,1 0 1 0 0,1 2-1 0 0,2 0 0 0 0,2 0 0 0 0,0 2 1 0 0,2 0-1 0 0,2 1 0 0 0,1 1 1 0 0,1 1-1 0 0,15-13 79 0 0,-33 37 21 0 0,0 0 0 0 0,0 0-1 0 0,1 0 1 0 0,-1 1 0 0 0,1 0-1 0 0,0 0 1 0 0,0 1 0 0 0,0-1-1 0 0,0 2 1 0 0,0-1 0 0 0,0 1-1 0 0,0 0 1 0 0,1 0 0 0 0,-1 1-1 0 0,0 0 1 0 0,1 1 0 0 0,-1-1 0 0 0,0 1-1 0 0,0 1 1 0 0,0-1 0 0 0,0 1-1 0 0,0 1 1 0 0,0-1 0 0 0,0 1-1 0 0,0 0 1 0 0,-1 1 0 0 0,0-1-1 0 0,3 3-20 0 0,160 147 827 0 0,-129-110-737 0 0,-23-25-20 0 0,0-2 0 0 0,2 0 1 0 0,0-1-1 0 0,0 0 0 0 0,2-2 0 0 0,0-1 0 0 0,0 0 0 0 0,1-1 0 0 0,10 2-70 0 0,-25-10 43 0 0,0 0 0 0 0,1-1-1 0 0,-1 0 1 0 0,0-1 0 0 0,1 0 0 0 0,-1 0-1 0 0,1 0 1 0 0,0-1 0 0 0,-1 0 0 0 0,1-1-1 0 0,-1 1 1 0 0,1-1 0 0 0,-1-1 0 0 0,0 0-1 0 0,1 0 1 0 0,-1 0 0 0 0,0-1 0 0 0,0 0-1 0 0,0 0 1 0 0,-1-1 0 0 0,1 1 0 0 0,-1-2-1 0 0,0 1 1 0 0,0-1 0 0 0,0 0 0 0 0,-1 0-1 0 0,1 0 1 0 0,-1-1 0 0 0,-1 0 0 0 0,1 0-1 0 0,3-5-42 0 0,-4 3-3 0 0,0 0 0 0 0,-1 0 0 0 0,1 0-1 0 0,-2 0 1 0 0,1-1 0 0 0,-1 1 0 0 0,0-1-1 0 0,-1 1 1 0 0,0-1 0 0 0,0 0 0 0 0,-1 0-1 0 0,0 1 1 0 0,0-1 0 0 0,-1 0 0 0 0,-1 0-1 0 0,1 1 1 0 0,-1-1 0 0 0,-1 1-1 0 0,1 0 1 0 0,-1-1 0 0 0,-1 1 0 0 0,0 0-1 0 0,-2-3 4 0 0,-14-47-3752 0 0,21-64-13377 0 0,6 98 15198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25:57.302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866 328 972 0 0,'3'-16'703'0'0,"-1"0"0"0"0,-1 0 0 0 0,0 0-1 0 0,-2 0 1 0 0,1 0 0 0 0,-2 0 0 0 0,0 0 0 0 0,-1 0-1 0 0,-1 0 1 0 0,0 1 0 0 0,-1-1 0 0 0,-1 1 0 0 0,0 0-1 0 0,-1 1 1 0 0,-1 0 0 0 0,0 0 0 0 0,-1 0 0 0 0,-1 0-703 0 0,4 10 167 0 0,1 0 0 0 0,-1 0 1 0 0,0 0-1 0 0,0 1 0 0 0,0 0 1 0 0,-1 0-1 0 0,1 1 0 0 0,-1 0 1 0 0,1 0-1 0 0,-1 0 0 0 0,0 1 1 0 0,1 0-1 0 0,-1 0 1 0 0,0 1-1 0 0,0 0 0 0 0,0 0 1 0 0,0 0-1 0 0,0 1 0 0 0,0 0 1 0 0,1 1-1 0 0,-1-1 0 0 0,0 1 1 0 0,1 1-1 0 0,-5 1-167 0 0,-150 82 1043 0 0,120-51-942 0 0,0 2 0 0 0,3 2 0 0 0,1 1 1 0 0,2 2-1 0 0,2 1 0 0 0,2 2 0 0 0,1 2 1 0 0,3 0-1 0 0,2 2 0 0 0,2 0 0 0 0,2 2 0 0 0,2 4-101 0 0,4-14 81 0 0,2 0-1 0 0,1 1 0 0 0,3 0 0 0 0,1 0 0 0 0,2 1 0 0 0,3 0 0 0 0,1 0 0 0 0,2 1 0 0 0,1-1 0 0 0,3 0 0 0 0,1 0 0 0 0,3-1 0 0 0,1 1 0 0 0,2-2 0 0 0,2 1 1 0 0,2-2-1 0 0,1 0 0 0 0,2 0 0 0 0,2-2 0 0 0,2 0 0 0 0,1-2 0 0 0,2 0 0 0 0,4 2-80 0 0,3-1 116 0 0,2 0 0 0 0,1-3-1 0 0,2 0 1 0 0,1-3 0 0 0,2-1 0 0 0,0-2-1 0 0,2-1 1 0 0,1-3 0 0 0,43 18-116 0 0,-60-31 57 0 0,0-2 1 0 0,1 0-1 0 0,0-2 1 0 0,1 0-1 0 0,-1-2 1 0 0,1-1-1 0 0,0-2 0 0 0,0 0 1 0 0,1-2-1 0 0,-1-1 1 0 0,0-1-1 0 0,0-2 0 0 0,0-1 1 0 0,-1-1-1 0 0,0-1 1 0 0,0-1-1 0 0,0-2 1 0 0,1-1-58 0 0,-1-1 26 0 0,0-1 0 0 0,-2-2 1 0 0,1 0-1 0 0,-2-2 0 0 0,0-1 1 0 0,-1-1-1 0 0,-1 0 0 0 0,-1-2 1 0 0,0 0-1 0 0,-2-2 0 0 0,-1 0 1 0 0,0-1-1 0 0,-2-1 0 0 0,-1 0 1 0 0,-1-1-1 0 0,-1-1 0 0 0,-1 0 1 0 0,-2-1-1 0 0,0 0 0 0 0,-2-1 1 0 0,-1 0-1 0 0,0-8-26 0 0,-3-32-18 0 0,-3 0 0 0 0,-3 1 0 0 0,-3-1-1 0 0,-3 1 1 0 0,-3 0 0 0 0,-3 0 0 0 0,-3 2 0 0 0,-3 0 0 0 0,-2 1 0 0 0,-4 1 0 0 0,-2 1 0 0 0,-20-30 18 0 0,27 52 41 0 0,-1 0 1 0 0,-3 2 0 0 0,0 1 0 0 0,-3 1-1 0 0,-1 2 1 0 0,-25-24-42 0 0,42 47-209 0 0,0 1 1 0 0,-1 0-1 0 0,-1 0 0 0 0,1 1 0 0 0,-2 1 0 0 0,1 0 1 0 0,-2 1-1 0 0,1 1 0 0 0,-1 0 0 0 0,0 1 1 0 0,0 1-1 0 0,0 0 0 0 0,-1 1 0 0 0,0 1 0 0 0,0 1 1 0 0,0 0-1 0 0,0 1 0 0 0,0 1 0 0 0,-10 2 209 0 0,18-1-990 0 0,-1 0 0 0 0,1 1 0 0 0,0 0 0 0 0,0 1 0 0 0,0 0 0 0 0,0 0 0 0 0,0 1 0 0 0,0 0 0 0 0,1 1 0 0 0,0 0 0 0 0,0 0 0 0 0,0 1 0 0 0,0 0-1 0 0,1 0 1 0 0,0 0 0 0 0,1 1 0 0 0,-3 3 990 0 0,-5 11-2368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25:58.035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0 370 1204 0 0,'15'-11'11769'0'0,"1"34"-7368"0"0,6 36-2695 0 0,-11-1-1335 0 0,-3 1 1 0 0,-3 0 0 0 0,-2 0 0 0 0,-4 57-372 0 0,12 159-8 0 0,1-196 105 0 0,4-122 262 0 0,-9 4-360 0 0,2-42 204 0 0,4 1 0 0 0,3 1 0 0 0,3 0-1 0 0,4 1 1 0 0,3 2 0 0 0,3 0 0 0 0,4 2 0 0 0,3 2 0 0 0,3 1 0 0 0,18-21-203 0 0,-39 67-222 0 0,0 2 0 0 0,2 0-1 0 0,0 1 1 0 0,2 1 0 0 0,0 1 0 0 0,1 1 0 0 0,1 1 0 0 0,15-8 222 0 0,-38 25-130 0 0,-1 1 1 0 0,0-1-1 0 0,0 0 1 0 0,1 1-1 0 0,-1 0 0 0 0,1-1 1 0 0,-1 1-1 0 0,0-1 1 0 0,1 1-1 0 0,-1-1 1 0 0,1 1-1 0 0,-1 0 0 0 0,1-1 1 0 0,-1 1-1 0 0,1 0 1 0 0,0 0-1 0 0,-1-1 1 0 0,1 1-1 0 0,-1 0 0 0 0,1 0 1 0 0,0 0-1 0 0,-1 0 1 0 0,1 0-1 0 0,-1 0 0 0 0,1-1 1 0 0,0 1-1 0 0,-1 1 1 0 0,1-1-1 0 0,-1 0 1 0 0,1 0-1 0 0,0 0 0 0 0,-1 0 1 0 0,1 0-1 0 0,-1 1 1 0 0,1-1-1 0 0,-1 0 0 0 0,1 0 1 0 0,-1 1-1 0 0,1-1 1 0 0,-1 0-1 0 0,1 1 1 0 0,-1-1-1 0 0,1 1 0 0 0,-1-1 1 0 0,1 0-1 0 0,-1 1 1 0 0,0-1-1 0 0,1 1 1 0 0,-1-1-1 0 0,0 1 0 0 0,1 0 1 0 0,-1-1-1 0 0,0 1 1 0 0,0-1-1 0 0,0 1 0 0 0,1-1 1 0 0,-1 1-1 0 0,0 0 1 0 0,0-1-1 0 0,0 1 1 0 0,0-1-1 0 0,0 1 0 0 0,0 0 1 0 0,0-1 129 0 0,-15 46-9832 0 0,8-29 8561 0 0,0 4-459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25:58.304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1 336 0 0,'12'48'4808'0'0,"15"47"12753"0"0,-17-80-13721 0 0,-1-10-3877 0 0,-5-36-12920 0 0,-40-44 2082 0 0,21 39 8639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26:24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2300 245 916 0 0,'-120'-40'6212'0'0,"76"23"-4883"0"0,0 2-1 0 0,-1 3 1 0 0,-1 1-1 0 0,0 2 1 0 0,-16 0-1329 0 0,13 4 377 0 0,-1 2 0 0 0,1 3 0 0 0,-1 1 0 0 0,1 3 0 0 0,0 2 0 0 0,0 2 0 0 0,1 2 1 0 0,0 2-1 0 0,0 3 0 0 0,2 1 0 0 0,-18 10-377 0 0,-165 107 552 0 0,-88 104 169 0 0,263-192-553 0 0,1 2 0 0 0,2 3-1 0 0,3 2 1 0 0,2 1-1 0 0,3 3 1 0 0,1 1-1 0 0,-31 61-167 0 0,-8 28 299 0 0,42-82-182 0 0,3 2 0 0 0,3 1-1 0 0,3 2 1 0 0,3 1 0 0 0,-3 22-117 0 0,14-38 162 0 0,3 0 1 0 0,1 0 0 0 0,4 1-1 0 0,1 1 1 0 0,3-1-1 0 0,3 1 1 0 0,2 0-1 0 0,2-1 1 0 0,7 31-163 0 0,1-33 66 0 0,1 0 0 0 0,3 0 0 0 0,2-2 0 0 0,2 0 0 0 0,3-1 0 0 0,2 0 0 0 0,2-2 0 0 0,16 21-66 0 0,19 16 106 0 0,3-2 1 0 0,4-4-1 0 0,4-3 1 0 0,21 14-107 0 0,228 173 425 0 0,-262-220-301 0 0,2-3 0 0 0,2-2 0 0 0,1-4 0 0 0,2-2-1 0 0,1-3 1 0 0,1-3 0 0 0,1-2 0 0 0,2-4 0 0 0,0-3 0 0 0,0-4-1 0 0,44 3-123 0 0,62-1 447 0 0,1-8 0 0 0,73-9-447 0 0,152-28 904 0 0,-298 13-790 0 0,-2-5 0 0 0,-1-4 0 0 0,-1-4 1 0 0,95-44-115 0 0,-141 47-40 0 0,-2-3 1 0 0,-1-2 0 0 0,-1-2-1 0 0,-2-2 1 0 0,-2-3 0 0 0,-1-1-1 0 0,-2-2 1 0 0,-2-3 0 0 0,-2-1-1 0 0,-2-2 1 0 0,-3-1-1 0 0,-1-2 1 0 0,-3-1 0 0 0,2-8 39 0 0,-3-3 9 0 0,-2-1-1 0 0,-2-1 1 0 0,-4-1 0 0 0,-2-1 0 0 0,2-29-9 0 0,-15 70-13 0 0,84-248-8 0 0,-63 204-20 0 0,-3-2 0 0 0,-4 0 0 0 0,-2-2 0 0 0,5-54 41 0 0,-17 70 28 0 0,-2 0-1 0 0,-3 0 0 0 0,-2-1 0 0 0,-3 1 0 0 0,-2 0 0 0 0,-11-46-27 0 0,4 43-83 0 0,-2 1-1 0 0,-3 0 1 0 0,-2 1-1 0 0,-3 1 1 0 0,-2 1 0 0 0,-3 1-1 0 0,-2 1 1 0 0,-3 2-1 0 0,-17-21 84 0 0,9 32-18 0 0,-2 1 0 0 0,-1 3 0 0 0,-2 2 0 0 0,-1 1 0 0 0,-16-6 18 0 0,8 4 77 0 0,-312-177 128 0 0,281 176-243 0 0,-2 3 1 0 0,-2 5-1 0 0,-1 4 1 0 0,-1 3 0 0 0,-6 4 37 0 0,-39-12-75 0 0,50 17 290 0 0,0 4 1 0 0,-1 4-1 0 0,1 4 1 0 0,-1 4 0 0 0,-59 9-216 0 0,15-4 512 0 0,97-5-284 0 0,-108 9-1834 0 0,5 31-7152 0 0,-41 44-6424 0 0,139-67 13098 0 0</inkml:trace>
  <inkml:trace contextRef="#ctx0" brushRef="#br0" timeOffset="1315.071">1492 1269 772 0 0,'-58'15'11799'0'0,"61"23"-7154"0"0,2-35-4583 0 0,-1-1 0 0 0,1 0 1 0 0,-1 0-1 0 0,1-1 1 0 0,0 1-1 0 0,0-1 0 0 0,0 0 1 0 0,0-1-1 0 0,0 1 1 0 0,0-1-1 0 0,-1 0 1 0 0,1 0-1 0 0,0 0 0 0 0,0-1 1 0 0,0 0-1 0 0,0 0 1 0 0,0 0-1 0 0,0 0 0 0 0,-1-1 1 0 0,1 0-1 0 0,0 0 1 0 0,-1 0-1 0 0,0 0 1 0 0,1-1-1 0 0,-1 0 0 0 0,0 0 1 0 0,0 0-1 0 0,-1 0 1 0 0,1-1-1 0 0,-1 1 0 0 0,2-2-62 0 0,-7 6 6 0 0,-1 1 0 0 0,1 0 0 0 0,0-1 0 0 0,-1 0 0 0 0,1 0 0 0 0,-1 1 0 0 0,1-1 0 0 0,-1-1 0 0 0,1 1 0 0 0,-1 0-1 0 0,0-1 1 0 0,1 1 0 0 0,-1-1 0 0 0,0 0 0 0 0,0 0 0 0 0,1 0 0 0 0,-1 0 0 0 0,0 0 0 0 0,0-1 0 0 0,1 1 0 0 0,-1-1 0 0 0,0 0-1 0 0,1 0 1 0 0,-1 1 0 0 0,1-2 0 0 0,-1 1 0 0 0,1 0 0 0 0,0-1 0 0 0,-1 1 0 0 0,1-1 0 0 0,0 1 0 0 0,0-1 0 0 0,0 0-1 0 0,0 0 1 0 0,0 0 0 0 0,1 0 0 0 0,-1 0 0 0 0,0-1 0 0 0,1 1 0 0 0,0-1 0 0 0,0 1 0 0 0,-1 0 0 0 0,1-1 0 0 0,1 0 0 0 0,-1 1-1 0 0,0-1 1 0 0,1 0 0 0 0,-1 1 0 0 0,1-1 0 0 0,0 0 0 0 0,0 1 0 0 0,0-1 0 0 0,0 0 0 0 0,0 0 0 0 0,1 1 0 0 0,-1-1 0 0 0,1 0-1 0 0,0 1 1 0 0,-1-1 0 0 0,1 1 0 0 0,1-1 0 0 0,-1 1 0 0 0,0-1 0 0 0,1 1 0 0 0,-1 0 0 0 0,1-1 0 0 0,-1 1 0 0 0,1 0-1 0 0,2-2-5 0 0,-7 5 17 0 0,0-1-1 0 0,0 0 1 0 0,1 1-1 0 0,-1-1 1 0 0,0 1-1 0 0,0 0 1 0 0,1 0 0 0 0,-1 0-1 0 0,0 0 1 0 0,1 1-1 0 0,-1-1 1 0 0,1 1-1 0 0,0-1 1 0 0,-1 1-1 0 0,1 0 1 0 0,0 0-1 0 0,0 0 1 0 0,0 0-1 0 0,0 0 1 0 0,1 0-1 0 0,-1 1 1 0 0,0-1-1 0 0,1 1 1 0 0,0-1-1 0 0,0 1 1 0 0,-1 0-1 0 0,2-1 1 0 0,-1 1-1 0 0,0 0 1 0 0,0 0-1 0 0,1-1 1 0 0,-1 1-1 0 0,1 0 1 0 0,0 0-1 0 0,0 0 1 0 0,0 0-1 0 0,1 0 1 0 0,-1-1-1 0 0,0 1 1 0 0,1 0-1 0 0,0 0 1 0 0,0-1-1 0 0,0 1 1 0 0,0 0-1 0 0,0-1 1 0 0,0 1-1 0 0,1-1 1 0 0,-1 1-1 0 0,2 0-16 0 0,4-1 17 0 0,0-1 1 0 0,0 0-1 0 0,0 0 0 0 0,0-1 0 0 0,0 0 1 0 0,0-1-1 0 0,0 1 0 0 0,0-1 0 0 0,0 0 1 0 0,0-1-1 0 0,0 0 0 0 0,-1 0 0 0 0,1-1 1 0 0,-1 1-1 0 0,1-1 0 0 0,-1-1 0 0 0,0 1 1 0 0,0-1-1 0 0,0 0 0 0 0,-1 0 0 0 0,1-1 1 0 0,0-1-18 0 0,-5 3 3 0 0,-1 1 0 0 0,0 0 0 0 0,0-1 0 0 0,0 1 0 0 0,0 0 0 0 0,-1-1 1 0 0,1 1-1 0 0,-1 0 0 0 0,1 0 0 0 0,-1-1 0 0 0,0 1 0 0 0,0 0 1 0 0,0 0-1 0 0,0 0 0 0 0,0 0 0 0 0,0 0 0 0 0,-1 0 0 0 0,1 0 0 0 0,-1 0 1 0 0,1 1-1 0 0,-1-1 0 0 0,0 1 0 0 0,1-1 0 0 0,-1 1 0 0 0,0-1 1 0 0,0 1-1 0 0,0 0 0 0 0,0 0 0 0 0,0 0 0 0 0,-1 0 0 0 0,1 0 0 0 0,0 1 1 0 0,0-1-1 0 0,-1 0 0 0 0,1 1 0 0 0,0 0 0 0 0,-1 0 0 0 0,1 0 1 0 0,0 0-1 0 0,-1 0 0 0 0,1 0 0 0 0,0 0 0 0 0,0 1 0 0 0,-1-1 0 0 0,1 1 1 0 0,0 0-1 0 0,0-1 0 0 0,-2 2-3 0 0,5-2-49 0 0,-1 1 0 0 0,1-1 1 0 0,-1 1-1 0 0,1-1 0 0 0,-1 1 0 0 0,0 0 0 0 0,1-1 1 0 0,-1 1-1 0 0,0-1 0 0 0,1 1 0 0 0,-1 0 0 0 0,0-1 1 0 0,0 1-1 0 0,0 0 0 0 0,1-1 0 0 0,-1 1 1 0 0,0 0-1 0 0,0 0 0 0 0,0-1 0 0 0,0 1 0 0 0,0 0 1 0 0,0-1-1 0 0,-1 1 0 0 0,1 0 0 0 0,0-1 0 0 0,0 1 1 0 0,0 0-1 0 0,-1-1 0 0 0,1 1 0 0 0,0 0 1 0 0,-1-1-1 0 0,1 1 0 0 0,0-1 0 0 0,-1 1 0 0 0,1-1 1 0 0,-1 1-1 0 0,1 0 0 0 0,-1-1 0 0 0,1 0 0 0 0,-1 1 1 0 0,0 0 48 0 0,79-13-15383 0 0,-59 10 13180 0 0</inkml:trace>
  <inkml:trace contextRef="#ctx0" brushRef="#br0" timeOffset="2396.996">2804 1255 900 0 0,'-35'-26'7544'0'0,"-3"71"-1681"0"0,51 27-2244 0 0,-11-70-3593 0 0,1 0 1 0 0,0 0-1 0 0,-1-1 1 0 0,1 1-1 0 0,0-1 1 0 0,0 0-1 0 0,0 0 1 0 0,0 0-1 0 0,0 0 1 0 0,0 0-1 0 0,0-1 1 0 0,1 1-1 0 0,-1-1 1 0 0,0 0-1 0 0,0 0 1 0 0,0 0-1 0 0,0 0 1 0 0,1-1-1 0 0,-1 1 1 0 0,0-1-1 0 0,0 0 1 0 0,0 0-1 0 0,0 0 1 0 0,0 0-1 0 0,0 0 1 0 0,0-1-1 0 0,-1 1 1 0 0,1-1-1 0 0,0 0 1 0 0,-1 0-1 0 0,1 0 1 0 0,-1 0-1 0 0,1-1-26 0 0,0 2 5 0 0,0-1 0 0 0,0 0 0 0 0,-1-1 0 0 0,1 1 0 0 0,0 0 0 0 0,-1-1 0 0 0,1 1 0 0 0,-1-1 0 0 0,0 0-1 0 0,0 0 1 0 0,0 0 0 0 0,0 0 0 0 0,0 0 0 0 0,-1 0 0 0 0,1 0 0 0 0,-1-1 0 0 0,0 1 0 0 0,0 0 0 0 0,0-1 0 0 0,-1 1-1 0 0,1-1 1 0 0,-1 1 0 0 0,0-1 0 0 0,0 1 0 0 0,0-1 0 0 0,0 0 0 0 0,-1 1 0 0 0,1-1 0 0 0,-1 1 0 0 0,0 0-1 0 0,0-1 1 0 0,0 1 0 0 0,0 0 0 0 0,-1-1 0 0 0,1 1 0 0 0,-1 0 0 0 0,0 0 0 0 0,0 0 0 0 0,0 0 0 0 0,0 1 0 0 0,-1-1-1 0 0,1 0 1 0 0,-1 1 0 0 0,0 0 0 0 0,1 0 0 0 0,-1-1 0 0 0,0 2 0 0 0,0-1 0 0 0,-1 0 0 0 0,1 1 0 0 0,0-1-1 0 0,0 1 1 0 0,-1 0 0 0 0,1 0 0 0 0,-1 0 0 0 0,-2 0-5 0 0,-59 19 468 0 0,64-17-460 0 0,0-1 1 0 0,-1 0 0 0 0,1 1 0 0 0,0-1 0 0 0,0 1-1 0 0,0 0 1 0 0,0-1 0 0 0,0 1 0 0 0,0 0 0 0 0,0 0-1 0 0,0-1 1 0 0,0 1 0 0 0,0 0 0 0 0,0 0 0 0 0,1 0-1 0 0,-1 0 1 0 0,0 0 0 0 0,1 0 0 0 0,-1 0 0 0 0,0 0-1 0 0,1 1 1 0 0,0-1 0 0 0,-1 0 0 0 0,1 0 0 0 0,0 0-1 0 0,-1 1 1 0 0,1-1 0 0 0,0 0 0 0 0,0 0 0 0 0,0 1-1 0 0,0-1 1 0 0,0 0 0 0 0,0 0 0 0 0,0 1-1 0 0,1-1 1 0 0,-1 0 0 0 0,0 0 0 0 0,1 0 0 0 0,-1 1-1 0 0,1-1 1 0 0,-1 0 0 0 0,1 0 0 0 0,0 0 0 0 0,-1 0-1 0 0,1 0 1 0 0,0 0 0 0 0,0 0 0 0 0,0 0 0 0 0,-1 0-1 0 0,1-1 1 0 0,1 1-9 0 0,3 1 16 0 0,1 0 0 0 0,0-1-1 0 0,0 0 1 0 0,0 0 0 0 0,-1-1 0 0 0,1 1 0 0 0,0-1-1 0 0,0 0 1 0 0,0-1 0 0 0,0 0 0 0 0,0 0-1 0 0,0 0 1 0 0,-1 0 0 0 0,1-1 0 0 0,0 0-1 0 0,-1 0 1 0 0,1-1 0 0 0,-1 0 0 0 0,0 0 0 0 0,0 0-1 0 0,0 0 1 0 0,0-1 0 0 0,3-3-16 0 0,-7 4 3 0 0,-1 1 0 0 0,1 0 0 0 0,-1-1 0 0 0,0 1 0 0 0,0-1 0 0 0,0 1 0 0 0,0 0 0 0 0,0-1 0 0 0,-1 1 0 0 0,1 0 0 0 0,-1-1 0 0 0,1 1 0 0 0,-1 0 0 0 0,0-1 0 0 0,0 1 0 0 0,0 0 0 0 0,0 0 0 0 0,0 0 0 0 0,-1 0 0 0 0,1 0 0 0 0,-1 0 0 0 0,1 0 0 0 0,-1 1 0 0 0,0-1 0 0 0,0 0 0 0 0,1 1 0 0 0,-1 0 0 0 0,0-1 0 0 0,0 1 0 0 0,-1 0 0 0 0,1 0 0 0 0,0 0 0 0 0,0 0 0 0 0,0 0 0 0 0,-1 1 0 0 0,1-1 0 0 0,0 1 0 0 0,-1-1 0 0 0,1 1 0 0 0,-1 0 0 0 0,1 0 0 0 0,0 0 0 0 0,-1 0 0 0 0,1 0 0 0 0,0 1 0 0 0,-1-1 0 0 0,1 1 0 0 0,-1-1-3 0 0,-27 21-328 0 0,7 17-5643 0 0,5-6-1952 0 0,6-16 5222 0 0,-4 2 438 0 0</inkml:trace>
  <inkml:trace contextRef="#ctx0" brushRef="#br0" timeOffset="4389.889">926 1914 1012 0 0,'4'31'7290'0'0,"7"2"-3967"0"0,5 29 499 0 0,-10-37-3298 0 0,1 0-1 0 0,1-1 0 0 0,1 0 1 0 0,1 0-1 0 0,0-1 1 0 0,2 0-1 0 0,9 11-523 0 0,11 26 365 0 0,-13-28-275 0 0,2-1 0 0 0,0-1 0 0 0,2-1 0 0 0,1 0 1 0 0,2-2-1 0 0,0-2 0 0 0,2 0 0 0 0,6 3-90 0 0,219 153 796 0 0,-203-152-641 0 0,1-2 1 0 0,1-2 0 0 0,1-2 0 0 0,1-3 0 0 0,1-2 0 0 0,8-1-156 0 0,-13-6 137 0 0,1-2 1 0 0,0-2-1 0 0,1-2 1 0 0,-1-3-1 0 0,1-1 1 0 0,-1-3-1 0 0,45-8-137 0 0,-68 6 72 0 0,1-1 1 0 0,-1-2-1 0 0,0-1 0 0 0,-1 0 0 0 0,0-2 1 0 0,0-2-1 0 0,-1 0 0 0 0,-1-2 1 0 0,0 0-1 0 0,-1-2 0 0 0,0-1 0 0 0,-2 0 1 0 0,0-2-1 0 0,-1-1 0 0 0,0-1-72 0 0,4-8 85 0 0,-1 2-50 0 0,-2 0 0 0 0,0-2 0 0 0,-2 0 0 0 0,-1-2-1 0 0,-1 0 1 0 0,2-10-35 0 0,121-304 6 0 0,-76 230 14 0 0,-19 43 4259 0 0,-45 71-4383 0 0,-12 32-8409 0 0,-30-5-4600 0 0,8-22 8343 0 0,5-6 2821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2:26:56.54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2715 1813 28 0 0,'-239'106'5357'0'0,"116"-35"-3194"0"0,4 6-1 0 0,3 5 0 0 0,-27 29-2162 0 0,57-28 1092 0 0,86-84-1089 0 0,1 1-1 0 0,-1 0 1 0 0,0 0 0 0 0,1 0 0 0 0,-1-1 0 0 0,1 1 0 0 0,-1 0-1 0 0,1 0 1 0 0,-1 0 0 0 0,1 0 0 0 0,-1 0 0 0 0,0 0 0 0 0,1 0-1 0 0,-1 0 1 0 0,1 0 0 0 0,-1 0 0 0 0,1 0 0 0 0,-1 0-1 0 0,0 0 1 0 0,1 0 0 0 0,-1 1 0 0 0,1-1 0 0 0,-1 0 0 0 0,1 0-1 0 0,-1 0 1 0 0,0 1 0 0 0,1-1 0 0 0,-1 0 0 0 0,0 1-1 0 0,1-1 1 0 0,-1 0 0 0 0,0 0 0 0 0,1 1 0 0 0,-1-1 0 0 0,0 1-1 0 0,0-1 1 0 0,1 0 0 0 0,-1 1 0 0 0,0-1 0 0 0,0 1 0 0 0,0-1-1 0 0,0 0 1 0 0,0 1 0 0 0,1-1 0 0 0,-1 1 0 0 0,0-1-1 0 0,0 1 1 0 0,0-1 0 0 0,0 0 0 0 0,0 1 0 0 0,0-1 0 0 0,0 1-1 0 0,0-1 1 0 0,-1 1 0 0 0,1-1 0 0 0,0 1 0 0 0,0-1-1 0 0,0 0 1 0 0,-1 1-3 0 0,41-14 15 0 0,44-33-15 0 0,-3-3 1 0 0,-1-3-1 0 0,-3-5 0 0 0,64-60 0 0 0,-138 114 4 0 0,16-10 16 0 0,0 0 1 0 0,-1-2-1 0 0,-1-1 0 0 0,-1 0 1 0 0,0-1-1 0 0,-1 0 1 0 0,-1-1-1 0 0,0-1 0 0 0,-2 0 1 0 0,0-1-1 0 0,-1-1 1 0 0,-1 1-1 0 0,-1-2 0 0 0,-1 1 1 0 0,1-7-21 0 0,-9 24 31 0 0,0 0 0 0 0,0 0 0 0 0,0 0 0 0 0,0 1-1 0 0,-1-1 1 0 0,1 0 0 0 0,-1 0 0 0 0,0 0 0 0 0,0 1 0 0 0,0-1 0 0 0,-1 0 0 0 0,1 1 0 0 0,-1-1 0 0 0,0 1 0 0 0,0 0-1 0 0,0-1 1 0 0,-1 1 0 0 0,1 0 0 0 0,-1 0 0 0 0,1 1 0 0 0,-1-1 0 0 0,0 0 0 0 0,0 1 0 0 0,0 0 0 0 0,-1 0 0 0 0,1 0-1 0 0,0 0 1 0 0,-1 0 0 0 0,0 1 0 0 0,1-1 0 0 0,-1 1 0 0 0,0 0 0 0 0,1 0 0 0 0,-1 0 0 0 0,0 1 0 0 0,0-1 0 0 0,0 1-31 0 0,-147 9 320 0 0,94 13-207 0 0,1 2 0 0 0,1 2 1 0 0,2 3-1 0 0,0 2 0 0 0,2 2 0 0 0,2 2 1 0 0,1 3-1 0 0,2 2 0 0 0,2 1 0 0 0,1 3 0 0 0,-24 33-113 0 0,51-59 89 0 0,-1-1 0 0 0,1 1 1 0 0,0 1-1 0 0,1 0 0 0 0,1 1 0 0 0,1 1 1 0 0,1 0-1 0 0,1 0 0 0 0,-5 14-89 0 0,15-34 2 0 0,0 1-1 0 0,1 0 0 0 0,-1-1 0 0 0,0 1 1 0 0,1 0-1 0 0,-1 0 0 0 0,1-1 1 0 0,0 1-1 0 0,-1 0 0 0 0,1 0 1 0 0,0 0-1 0 0,0 0 0 0 0,0 0 1 0 0,0 0-1 0 0,1-1 0 0 0,-1 1 1 0 0,0 0-1 0 0,1 0 0 0 0,-1 0 1 0 0,1 0-1 0 0,0-1 0 0 0,-1 1 0 0 0,1 0 1 0 0,0-1-1 0 0,0 1 0 0 0,0-1 1 0 0,1 1-1 0 0,-1-1 0 0 0,0 1 1 0 0,0-1-1 0 0,1 0 0 0 0,-1 1 1 0 0,1-1-1 0 0,-1 0 0 0 0,1 0 1 0 0,-1 0-1 0 0,1 0 0 0 0,0-1 0 0 0,0 1 1 0 0,-1 0-1 0 0,1-1 0 0 0,0 1 1 0 0,0-1-1 0 0,0 1 0 0 0,-1-1 1 0 0,1 0-1 0 0,0 0 0 0 0,0 0 1 0 0,0 0-1 0 0,1 0-1 0 0,98-22 40 0 0,-21-13-63 0 0,-1-4 1 0 0,-2-4 0 0 0,-2-2-1 0 0,55-45 23 0 0,-90 62-6 0 0,15-5 11 0 0,-2-2 0 0 0,-1-3 0 0 0,-2-2 0 0 0,-2-2 1 0 0,-2-2-1 0 0,-2-2 0 0 0,-1-2 0 0 0,-3-1 0 0 0,-2-3 1 0 0,2-8-6 0 0,-36 55 0 0 0,-1 0 0 0 0,0 1 0 0 0,0-1 1 0 0,-1-1-1 0 0,1 1 0 0 0,-1 0 0 0 0,0-1 1 0 0,0 1-1 0 0,-1-1 0 0 0,0 1 1 0 0,0-1-1 0 0,0 0 0 0 0,0 1 0 0 0,-1-1 1 0 0,0 0-1 0 0,0 0 0 0 0,-1 1 0 0 0,0-1 1 0 0,0 0-1 0 0,0 1 0 0 0,0-1 1 0 0,-1 1-1 0 0,0-1 0 0 0,0 1 0 0 0,-1 0 1 0 0,0 0-1 0 0,1 0 0 0 0,-2 0 0 0 0,1 0 1 0 0,0 1-1 0 0,-1-1 0 0 0,0 1 1 0 0,0 0-1 0 0,0 0 0 0 0,-1 0 0 0 0,1 1 1 0 0,-1 0-1 0 0,0 0 0 0 0,0 0 0 0 0,0 0 1 0 0,0 1-1 0 0,0 0 0 0 0,-1 0 1 0 0,0 0-1 0 0,-28 0 0 0 0,0 1 1 0 0,0 2 0 0 0,0 2 0 0 0,0 1 0 0 0,1 1 0 0 0,-1 2 0 0 0,1 1 0 0 0,1 2 0 0 0,0 1 0 0 0,0 2 0 0 0,1 1-1 0 0,0 1 1 0 0,2 2 0 0 0,-9 6-1 0 0,-96 53 12 0 0,3 5 0 0 0,4 6 0 0 0,4 6 0 0 0,-90 89-12 0 0,191-162 4 0 0,7-9-8 0 0,1 2 0 0 0,0 0 0 0 0,1 0-1 0 0,0 2 1 0 0,1-1 0 0 0,1 2 0 0 0,0-1-1 0 0,1 1 1 0 0,-3 10 4 0 0,13-24 2 0 0,0-1-1 0 0,1 1 1 0 0,-1-1 0 0 0,1 0-1 0 0,0 1 1 0 0,0-1 0 0 0,-1 0-1 0 0,1 1 1 0 0,0-1 0 0 0,0 0-1 0 0,0 0 1 0 0,0 0-1 0 0,0 1 1 0 0,1-1 0 0 0,-1-1-1 0 0,0 1 1 0 0,0 0 0 0 0,1 0-1 0 0,-1 0 1 0 0,1-1-1 0 0,-1 1 1 0 0,0 0 0 0 0,1-1-1 0 0,-1 0 1 0 0,1 1 0 0 0,-1-1-1 0 0,1 0 1 0 0,0 0-1 0 0,-1 1 1 0 0,1-1 0 0 0,-1 0-1 0 0,1-1 1 0 0,-1 1 0 0 0,1 0-1 0 0,-1 0 1 0 0,1-1-1 0 0,-1 1 1 0 0,1-1 0 0 0,-1 1-1 0 0,1-1 1 0 0,-1 0 0 0 0,0 1-1 0 0,1-1 1 0 0,-1 0-1 0 0,0 0 1 0 0,0 0 0 0 0,1 0-1 0 0,-1 0 1 0 0,0 0 0 0 0,0-1-2 0 0,96-41 6 0 0,-3-4 0 0 0,-1-4 0 0 0,55-43-6 0 0,-99 63-6 0 0,47-27 2 0 0,-3-3 1 0 0,-3-4-1 0 0,-3-4 1 0 0,-3-4-1 0 0,69-77 4 0 0,-140 134-1 0 0,-1-1 0 0 0,0 0 1 0 0,-1-1-1 0 0,0 0 0 0 0,-2-1 0 0 0,0 0 0 0 0,-1 0 0 0 0,-2-1 0 0 0,1 0 0 0 0,-1-5 1 0 0,-5 19 1 0 0,1-1-1 0 0,-1 1 0 0 0,-1 0 1 0 0,1 0-1 0 0,-1-1 1 0 0,0 1-1 0 0,-1 0 0 0 0,1-1 1 0 0,-1 1-1 0 0,0 0 1 0 0,-1 0-1 0 0,0-1 0 0 0,0 1 1 0 0,0 1-1 0 0,0-1 1 0 0,-1 0-1 0 0,0 0 0 0 0,-1 1 1 0 0,1 0-1 0 0,-1 0 1 0 0,0 0-1 0 0,0 0 0 0 0,0 0 1 0 0,-1 1-1 0 0,0 0 1 0 0,0 0-1 0 0,0 0 0 0 0,0 0 1 0 0,0 1-1 0 0,-1 0 1 0 0,0 0-1 0 0,1 1 0 0 0,-1-1 1 0 0,-5 0-1 0 0,-20-2 0 0 0,0 1 0 0 0,0 2 0 0 0,-1 1 0 0 0,1 2 0 0 0,0 1 0 0 0,0 1 1 0 0,0 2-1 0 0,0 1 0 0 0,0 1 0 0 0,1 2 0 0 0,1 1 0 0 0,-1 1 0 0 0,2 2 0 0 0,0 1 0 0 0,-12 8 0 0 0,-73 31 9 0 0,3 6 0 0 0,2 4 0 0 0,4 5-1 0 0,2 4 1 0 0,4 5 0 0 0,-73 74-9 0 0,161-141 4 0 0,-71 99 30 0 0,81-107-34 0 0,0-1-1 0 0,0 0 1 0 0,0 0 0 0 0,0 0-1 0 0,0 0 1 0 0,0 1 0 0 0,1-1-1 0 0,-1 0 1 0 0,0 0 0 0 0,1 0-1 0 0,-1 0 1 0 0,1 0 0 0 0,-1 0-1 0 0,1 0 1 0 0,0 0 0 0 0,-1 0-1 0 0,1 0 1 0 0,0 0 0 0 0,0 0 0 0 0,-1 0-1 0 0,1 0 1 0 0,0 0 0 0 0,0-1-1 0 0,0 1 1 0 0,0 0 0 0 0,0-1-1 0 0,0 1 1 0 0,0-1 0 0 0,0 1-1 0 0,1-1 1 0 0,-1 0 0 0 0,0 1-1 0 0,0-1 1 0 0,0 0 0 0 0,0 0-1 0 0,1 0 1 0 0,-1 0 0 0 0,0 0-1 0 0,0 0 1 0 0,0 0 0 0 0,1 0-1 0 0,-1 0 1 0 0,0 0 0 0 0,0-1-1 0 0,0 1 1 0 0,0-1 0 0 0,0 1 0 0 0,0 0-1 0 0,1-1 1 0 0,-1 0 0 0 0,67-18-7 0 0,57-34 33 0 0,-4-6 0 0 0,106-68-26 0 0,-170 94 2 0 0,51-25-30 0 0,-4-5 1 0 0,-2-5-1 0 0,-4-4 1 0 0,-2-4-1 0 0,33-38 28 0 0,-52-4-5 0 0,-76 116 6 0 0,0-1 0 0 0,0 1 0 0 0,0-1 0 0 0,0 1 1 0 0,-1-1-1 0 0,1 0 0 0 0,-1 1 0 0 0,1-1 1 0 0,-1 0-1 0 0,0 0 0 0 0,0 1 0 0 0,0-1 0 0 0,-1 0 1 0 0,1 1-1 0 0,-1-1 0 0 0,1 0 0 0 0,-1 1 1 0 0,0-1-1 0 0,0 0 0 0 0,0 1 0 0 0,0-1 1 0 0,-1 1-1 0 0,1 0 0 0 0,0-1 0 0 0,-1 1 0 0 0,0 0 1 0 0,0 0-1 0 0,0 0 0 0 0,1 0 0 0 0,-2 0 1 0 0,1 1-1 0 0,0-1 0 0 0,0 1 0 0 0,-1-1 1 0 0,1 1-1 0 0,0 0 0 0 0,-1 0 0 0 0,1 0 0 0 0,-1 0 1 0 0,0 0-1 0 0,1 0 0 0 0,-1 1 0 0 0,0-1 1 0 0,1 1-1 0 0,-1 0 0 0 0,0 0 0 0 0,-2 0-1 0 0,-24 0 3 0 0,0 1-1 0 0,-1 1 0 0 0,1 2 1 0 0,0 1-1 0 0,0 1 1 0 0,1 2-1 0 0,-1 0 0 0 0,2 2 1 0 0,-1 1-1 0 0,1 2-2 0 0,-105 40 5 0 0,3 6 0 0 0,3 6 0 0 0,3 5 0 0 0,3 5 0 0 0,3 5 0 0 0,-45 45-5 0 0,59-6-3 0 0,103-117 2 0 0,-1-1 0 0 0,1 0 0 0 0,0 0 0 0 0,-1 0 1 0 0,1 0-1 0 0,0 0 0 0 0,0 1 0 0 0,0-1 0 0 0,0 0 0 0 0,0 0 0 0 0,0 0 0 0 0,0 1 1 0 0,1-1-1 0 0,-1 0 0 0 0,0 0 0 0 0,1 0 0 0 0,-1 0 0 0 0,1 0 0 0 0,-1 0 0 0 0,1 0 1 0 0,-1 0-1 0 0,1 0 0 0 0,0 0 0 0 0,0 0 0 0 0,-1 0 0 0 0,1 0 0 0 0,0 0 0 0 0,0-1 1 0 0,0 1-1 0 0,0 0 0 0 0,0 0 0 0 0,0-1 0 0 0,0 1 0 0 0,0-1 0 0 0,0 1 0 0 0,0-1 1 0 0,0 0-1 0 0,0 1 0 0 0,1-1 0 0 0,-1 0 0 0 0,0 0 0 0 0,0 1 0 0 0,0-1 0 0 0,0 0 1 0 0,1 0-1 0 0,-1 0 0 0 0,0-1 0 0 0,0 1 0 0 0,0 0 0 0 0,0 0 0 0 0,1-1 1 0 0,66-9-4 0 0,25-21 32 0 0,-1-3-1 0 0,-1-5 1 0 0,82-49-28 0 0,-97 49-14 0 0,43-20-25 0 0,-3-5 1 0 0,-2-5-1 0 0,-4-6 1 0 0,94-81 38 0 0,-198 151 0 0 0,3-2-1 0 0,0 1 0 0 0,0-1 1 0 0,-1-1-1 0 0,1 1 0 0 0,-2-1 1 0 0,1-1-1 0 0,-1 1 0 0 0,0-1 1 0 0,-1-1-1 0 0,0 1 1 0 0,-1-1-1 0 0,0 0 0 0 0,0-1 1 0 0,-1 1-1 0 0,0-1 0 0 0,-1 1 1 0 0,0-1-1 0 0,-1 0 0 0 0,1-8 1 0 0,-7 13 3 0 0,-1 1 0 0 0,1 0 0 0 0,-1 0 0 0 0,0 0 0 0 0,0 0 0 0 0,-1 1-1 0 0,1 0 1 0 0,-1 0 0 0 0,0 1 0 0 0,0 0 0 0 0,0-1 0 0 0,0 2 0 0 0,-1-1 0 0 0,1 1 0 0 0,-1 0-1 0 0,0 1 1 0 0,1-1 0 0 0,-1 1 0 0 0,0 1 0 0 0,0-1 0 0 0,0 1 0 0 0,0 0 0 0 0,0 1 0 0 0,1 0-1 0 0,-1 0 1 0 0,0 0 0 0 0,-1 1-3 0 0,-75 10 5 0 0,0 4-1 0 0,1 3 0 0 0,0 4 1 0 0,2 4-1 0 0,1 2 0 0 0,-64 36-4 0 0,65-29 13 0 0,1 3-1 0 0,3 3 1 0 0,1 3-1 0 0,2 3 1 0 0,3 4 0 0 0,-43 42-13 0 0,77-39-10 0 0,35-54 10 0 0,-1 1-1 0 0,0-1 0 0 0,0 0 0 0 0,1 1 1 0 0,-1-1-1 0 0,1 0 0 0 0,-1 1 0 0 0,1-1 1 0 0,-1 0-1 0 0,1 0 0 0 0,0 0 0 0 0,-1 0 1 0 0,1 1-1 0 0,0-1 0 0 0,0 0 0 0 0,0 0 1 0 0,0-1-1 0 0,0 1 0 0 0,0 0 1 0 0,0 0-1 0 0,1 0 0 0 0,-1-1 0 0 0,0 1 1 0 0,0-1-1 0 0,0 1 0 0 0,1-1 0 0 0,-1 1 1 0 0,0-1-1 0 0,1 1 0 0 0,-1-1 0 0 0,0 0 1 0 0,1 0-1 0 0,-1 0 0 0 0,0 0 0 0 0,1 0 1 0 0,-1 0-1 0 0,1 0 0 0 0,-1-1 0 0 0,0 1 1 0 0,1 0-1 0 0,-1-1 0 0 0,0 1 1 0 0,0-1-1 0 0,1 1 0 0 0,-1-1 0 0 0,0 0 1 0 0,46-9-6 0 0,-1-2-1 0 0,0-2 1 0 0,-1-2-1 0 0,-1-2 1 0 0,0-2-1 0 0,-2-2 1 0 0,15-11 6 0 0,4 1-13 0 0,56-28-14 0 0,-3-5 0 0 0,-2-5-1 0 0,-4-4 1 0 0,38-39 27 0 0,-46-2 3 0 0,-98 112-2 0 0,0 1-1 0 0,-1-1 1 0 0,1 0 0 0 0,0 0 0 0 0,-1 0 0 0 0,0 0 0 0 0,1 0 0 0 0,-1 0 0 0 0,-1 0-1 0 0,1-1 1 0 0,0 1 0 0 0,-1 0 0 0 0,0-1 0 0 0,1 1 0 0 0,-1 0 0 0 0,0 0-1 0 0,-1-1 1 0 0,1 1 0 0 0,-1 0 0 0 0,1-1 0 0 0,-1 1 0 0 0,0 0 0 0 0,0 0 0 0 0,-1 0-1 0 0,1 0 1 0 0,-1 0 0 0 0,1 0 0 0 0,-1 0 0 0 0,0 1 0 0 0,0-1 0 0 0,0 0 0 0 0,0 1-1 0 0,0 0 1 0 0,-1-1 0 0 0,1 1 0 0 0,-1 0 0 0 0,0 0 0 0 0,0 0 0 0 0,1 1 0 0 0,-1-1-1 0 0,0 1 1 0 0,-3-1-1 0 0,-21-4 6 0 0,0 1-1 0 0,0 1 0 0 0,0 2 1 0 0,-1 0-1 0 0,1 2 0 0 0,0 1 1 0 0,-1 2-1 0 0,1 0 0 0 0,0 2 1 0 0,0 1-1 0 0,1 1 0 0 0,0 1 1 0 0,0 1-1 0 0,-21 12-5 0 0,-19 3-2 0 0,1 3 1 0 0,2 3-1 0 0,1 3 0 0 0,2 2 1 0 0,1 3-1 0 0,1 3 1 0 0,-50 47 1 0 0,81-50-26 0 0,61-35 7 0 0,63-51-332 0 0,-3-5 0 0 0,-2-3 0 0 0,82-68 351 0 0,-143 104-181 0 0,0-3 0 0 0,-2 0 0 0 0,-1-2 0 0 0,-1-1-1 0 0,-1-1 1 0 0,-2-1 0 0 0,0-1 0 0 0,-2-2 0 0 0,18-31 181 0 0,-38 59-1 0 0,0 0 1 0 0,0 0-1 0 0,-1 0 1 0 0,1 0 0 0 0,-1 0-1 0 0,0 0 1 0 0,1-1-1 0 0,-1 1 1 0 0,0 0-1 0 0,-1-1 1 0 0,1 1-1 0 0,-1 0 1 0 0,0-1-1 0 0,1 1 1 0 0,-1-1-1 0 0,-1 1 1 0 0,1-1-1 0 0,-1 1 1 0 0,1-1-1 0 0,-1 1 1 0 0,0 0-1 0 0,0-1 1 0 0,0 1-1 0 0,-1 0 1 0 0,1 0-1 0 0,-1 0 1 0 0,1 0-1 0 0,-1 0 1 0 0,0 0-1 0 0,-1 0 1 0 0,1 1-1 0 0,0-1 1 0 0,-1 1-1 0 0,1-1 1 0 0,-1 1-1 0 0,0 0 1 0 0,0 0-1 0 0,1 0 1 0 0,-1 1-1 0 0,-1-1 1 0 0,1 1-1 0 0,0-1 1 0 0,0 1-1 0 0,-1 0 1 0 0,1 0-1 0 0,0 1 1 0 0,-1-1-1 0 0,1 1 1 0 0,-1-1-1 0 0,1 1 1 0 0,-1 0-1 0 0,1 1 1 0 0,0-1-1 0 0,-1 0 1 0 0,-1 1 0 0 0,-32 6 23 0 0,-1 1 1 0 0,2 2-1 0 0,-1 1 0 0 0,1 2 1 0 0,1 1-1 0 0,1 2 1 0 0,0 2-1 0 0,1 0 0 0 0,0 3 1 0 0,2 1-1 0 0,-8 8-23 0 0,15-14 33 0 0,-231 180 450 0 0,256-196-482 0 0,0 0-1 0 0,1 0 0 0 0,-1 0 1 0 0,0 0-1 0 0,0 0 1 0 0,0 0-1 0 0,1 1 1 0 0,-1-1-1 0 0,0 0 1 0 0,0 1-1 0 0,0-1 1 0 0,0 0-1 0 0,0 1 1 0 0,0-1-1 0 0,0 1 1 0 0,0 0-1 0 0,0-1 1 0 0,0 1-1 0 0,0 0 0 0 0,0 0 1 0 0,0 0-1 0 0,0-1 1 0 0,-1 1-1 0 0,1 0 1 0 0,0 0-1 0 0,-1 0 1 0 0,1 0-1 0 0,-1 0 1 0 0,1 0-1 0 0,-1 1 1 0 0,1-1-1 0 0,-1 0 1 0 0,0 0-1 0 0,1 0 1 0 0,-1 0-1 0 0,0 0 0 0 0,0 1 1 0 0,0-1-1 0 0,0 0 1 0 0,0 0-1 0 0,0 0 1 0 0,0 1-1 0 0,0-1 1 0 0,-1 0-1 0 0,1 0 1 0 0,0 0-1 0 0,-1 0 1 0 0,1 0-1 0 0,-1 0 1 0 0,1 0-1 0 0,-1 1 0 0 0,66-29-14 0 0,0-4-1 0 0,-2-2 1 0 0,-2-3-1 0 0,-1-2 1 0 0,-2-3-1 0 0,10-13 15 0 0,-17-6 14 0 0,-50 58-13 0 0,0 1-1 0 0,-1 0 0 0 0,1 0 1 0 0,-1-1-1 0 0,1 1 0 0 0,-1 0 1 0 0,1-1-1 0 0,-1 1 0 0 0,0-1 1 0 0,1 1-1 0 0,-1 0 1 0 0,0-1-1 0 0,0 1 0 0 0,0-1 1 0 0,0 1-1 0 0,-1-1 0 0 0,1 1 1 0 0,0 0-1 0 0,-1-1 0 0 0,1 1 1 0 0,-1-1-1 0 0,1 1 0 0 0,-1 0 1 0 0,1 0-1 0 0,-1-1 0 0 0,0 1 1 0 0,0 0-1 0 0,1 0 0 0 0,-1 0 1 0 0,0 0-1 0 0,0 0 0 0 0,0 0 1 0 0,-1 0-1 0 0,1 0 0 0 0,0 0 1 0 0,0 0-1 0 0,0 0 1 0 0,-1 1-1 0 0,1-1 0 0 0,0 1 1 0 0,-1-1-1 0 0,1 1 0 0 0,0-1 1 0 0,-1 1-1 0 0,1 0 0 0 0,-1 0 1 0 0,1-1-1 0 0,0 1 0 0 0,-1 0 1 0 0,1 0-1 0 0,-1 1 0 0 0,1-1 0 0 0,-19 0 3 0 0,1 1-1 0 0,-1 1 1 0 0,1 1-1 0 0,0 1 0 0 0,0 1 1 0 0,0 0-1 0 0,1 1 1 0 0,-1 1-1 0 0,1 1 0 0 0,1 0 1 0 0,0 2-1 0 0,-12 8-2 0 0,-1-2 13 0 0,-40 18 23 0 0,2 3 1 0 0,1 3-1 0 0,3 3 1 0 0,1 3-1 0 0,-46 44-36 0 0,110-90 0 0 0,0 0-1 0 0,-1 1 0 0 0,1-1 1 0 0,0 0-1 0 0,0 0 0 0 0,-1 1 1 0 0,1-1-1 0 0,0 0 0 0 0,-1 1 1 0 0,1-1-1 0 0,0 0 0 0 0,-1 1 1 0 0,1-1-1 0 0,-1 1 0 0 0,1-1 1 0 0,-1 1-1 0 0,1 0 0 0 0,-1-1 1 0 0,1 1-1 0 0,-1-1 0 0 0,1 1 1 0 0,-1 0-1 0 0,0-1 0 0 0,1 1 1 0 0,-1 0-1 0 0,0-1 0 0 0,0 1 1 0 0,0 0-1 0 0,1 0 0 0 0,-1-1 1 0 0,0 1-1 0 0,0 0 0 0 0,0 0 1 0 0,0-1-1 0 0,0 1 0 0 0,0 0 1 0 0,0 0-1 0 0,-1-1 0 0 0,1 1 1 0 0,0 0-1 0 0,0 0 0 0 0,-1-1 1 0 0,1 1-1 0 0,0 0 0 0 0,-1-1 1 0 0,1 1-1 0 0,0-1 0 0 0,-1 1 0 0 0,1 0 1 0 0,-1-1-1 0 0,1 1 0 0 0,-1-1 1 0 0,1 1-1 0 0,-1-1 0 0 0,0 1 1 0 0,1-1-1 0 0,-1 0 1 0 0,67-16-64 0 0,9-14-178 0 0,-2-4-1 0 0,-1-3 0 0 0,-3-3 0 0 0,0-3 0 0 0,-3-3 1 0 0,12-14 242 0 0,-13-10-562 0 0,-117 75 500 0 0,-73 60 223 0 0,3 5 0 0 0,3 5 0 0 0,4 5 0 0 0,-30 33-161 0 0,120-95 63 0 0,-91 97 120 0 0,162-119-273 0 0,7-20-283 0 0,0-3 0 0 0,-3-2 0 0 0,0-2 0 0 0,-2-2 1 0 0,-1-2-1 0 0,-2-2 0 0 0,-2-2 0 0 0,20-25 373 0 0,-64 64-5 0 0,0 1 0 0 0,0-1 0 0 0,0 0 0 0 0,0 0 0 0 0,0 0 0 0 0,-1 0 0 0 0,1-1 0 0 0,0 1 0 0 0,0 0 0 0 0,0 0 0 0 0,0-1 0 0 0,0 1 0 0 0,0-1 0 0 0,0 1 0 0 0,0-1 0 0 0,0 1 0 0 0,0-1 0 0 0,0 0 0 0 0,0 1 0 0 0,0-1 0 0 0,0 0-1 0 0,0 0 1 0 0,1 1 0 0 0,-1-1 0 0 0,0 0 0 0 0,0 0 0 0 0,1 0 0 0 0,-1 0 0 0 0,1 0 0 0 0,-1 0 0 0 0,1 0 0 0 0,0 0 0 0 0,-1 0 0 0 0,1-1 0 0 0,0 1 0 0 0,-1 0 0 0 0,1 0 0 0 0,0 0 0 0 0,0 0 0 0 0,0 0 0 0 0,0-1 0 0 0,0 1 0 0 0,1 0 0 0 0,-1 0 0 0 0,0 0 0 0 0,0 0-1 0 0,1 0 1 0 0,-1 0 0 0 0,1 0 0 0 0,-1 0 0 0 0,1 0 0 0 0,-1 0 0 0 0,1 0 0 0 0,-1 0 0 0 0,1 0 0 0 0,0 0 0 0 0,0 0 0 0 0,0 0 0 0 0,-1 0 0 0 0,1 1 0 0 0,0-1 0 0 0,0 0 0 0 0,0 1 0 0 0,0-1 0 0 0,0 1 0 0 0,0-1 0 0 0,0 1 0 0 0,0-1 5 0 0,-33 10 14 0 0,0 1 1 0 0,0 2-1 0 0,1 0 0 0 0,0 3 1 0 0,1 0-1 0 0,-12 10-14 0 0,-38 17 46 0 0,-327 188 1353 0 0,402-218-1274 0 0,43-25-142 0 0,377-213-256 0 0,-405 215 330 0 0,-45 25 27 0 0,-65 41-15 0 0,3 4-1 0 0,3 5 0 0 0,-59 52-68 0 0,114-79 7 0 0,86-44-34 0 0,310-227-211 0 0,-221 139 42 0 0,-230 156 412 0 0,-619 487 573 0 0,674-506-751 0 0,73-52-24 0 0,58-45-148 0 0,-3-4 0 0 0,-2-4-1 0 0,35-35 135 0 0,-44 35-70 0 0,36-28-417 0 0,-268 226 358 0 0,-24 22 892 0 0,6 7 0 0 0,-7 23-763 0 0,135-122 209 0 0,85-74-65 0 0,99-79-338 0 0,-5-5 1 0 0,-3-6-1 0 0,-5-6 1 0 0,14-24 193 0 0,-63 48-423 0 0,-152 130 352 0 0,-24 31 780 0 0,3 5 1 0 0,5 4-1 0 0,3 4 0 0 0,-68 97-709 0 0,126-138 296 0 0,29-53-294 0 0,0 1 1 0 0,1-1-1 0 0,-1 0 1 0 0,1 1-1 0 0,-1-1 1 0 0,1 1-1 0 0,-1-1 1 0 0,1 1-1 0 0,-1-1 1 0 0,1 1-1 0 0,0-1 1 0 0,-1 1-1 0 0,1-1 1 0 0,0 1 0 0 0,-1 0-1 0 0,1 0 1 0 0,0-1-1 0 0,-1 1 1 0 0,1 0-1 0 0,0 0 1 0 0,0 0-1 0 0,-1-1 1 0 0,1 1-1 0 0,0 0 1 0 0,0 0-1 0 0,-1 0 1 0 0,1 0-1 0 0,0 1 1 0 0,0-1-1 0 0,-1 0 1 0 0,1 0-1 0 0,0 0 1 0 0,-1 0 0 0 0,1 1-1 0 0,0-1 1 0 0,0 0-1 0 0,-1 1 1 0 0,1-1-1 0 0,-1 1 1 0 0,1-1-1 0 0,0 1 1 0 0,-1-1-1 0 0,1 1 1 0 0,-1-1-1 0 0,1 1 1 0 0,-1-1-1 0 0,1 1 1 0 0,-1 0-1 0 0,0-1 1 0 0,1 1-1 0 0,-1 0 1 0 0,0-1 0 0 0,1 1-1 0 0,-1 0 1 0 0,0-1-1 0 0,0 1 1 0 0,0 0-1 0 0,0 0 1 0 0,0-1-1 0 0,0 1 1 0 0,0 0-1 0 0,0 0 1 0 0,0-1-1 0 0,0 1 1 0 0,0 0-1 0 0,0 0 1 0 0,0-1-1 0 0,-1 2-2 0 0,56-31 44 0 0,-2-1 0 0 0,-1-3 0 0 0,-2-2 0 0 0,42-39-44 0 0,-44 36-60 0 0,152-146-1034 0 0,-264 217 763 0 0,-82 90 705 0 0,6 6-1 0 0,5 6 1 0 0,6 6-1 0 0,-65 98-373 0 0,174-199 117 0 0,49-47-36 0 0,115-99-542 0 0,-4-6 0 0 0,-5-7 1 0 0,-6-5-1 0 0,88-111 461 0 0,-195 200-152 0 0,-22 36 150 0 0,0-1 0 0 0,-1 0 0 0 0,1 0-1 0 0,-1 0 1 0 0,1 1 0 0 0,0-1 0 0 0,-1 0 0 0 0,1 0 0 0 0,-1 0 0 0 0,1 0-1 0 0,0 0 1 0 0,-1 0 0 0 0,1 0 0 0 0,-1 0 0 0 0,1 0 0 0 0,0 0 0 0 0,-1 0-1 0 0,1 0 1 0 0,-1 0 0 0 0,1 0 0 0 0,0 0 0 0 0,-1 0 0 0 0,1-1 0 0 0,-1 1-1 0 0,1 0 1 0 0,0 0 0 0 0,-1 0 0 0 0,1-1 0 0 0,0 1 0 0 0,-1 0 0 0 0,1-1-1 0 0,0 1 1 0 0,-1 0 0 0 0,1 0 0 0 0,0-1 0 0 0,0 1 0 0 0,-1-1 0 0 0,1 1-1 0 0,0 0 1 0 0,0-1 0 0 0,0 1 0 0 0,0 0 0 0 0,-1-1 0 0 0,1 1 0 0 0,0-1-1 0 0,0 1 1 0 0,0 0 0 0 0,0-1 0 0 0,0 1 0 0 0,0-1 0 0 0,0 1 0 0 0,0-1-1 0 0,0 1 1 0 0,0-1 2 0 0,-47 31-3 0 0,1 2 0 0 0,1 1-1 0 0,1 3 1 0 0,3 2 0 0 0,-22 25 3 0 0,20-22 48 0 0,0 1 23 0 0,-34 28 381 0 0,4 4 0 0 0,3 4-1 0 0,3 2 1 0 0,-3 12-452 0 0,54-56 142 0 0,45-40-46 0 0,101-91-323 0 0,-3-5 0 0 0,95-101 227 0 0,-150 134-199 0 0,152-148-1108 0 0,-373 354 1064 0 0,-9 17 1484 0 0,7 6 0 0 0,-106 151-1241 0 0,206-227 324 0 0,52-85-321 0 0,0 0 1 0 0,1 0 0 0 0,-1 0 0 0 0,1-1-1 0 0,-1 1 1 0 0,1-1 0 0 0,-1 1 0 0 0,1-1-1 0 0,0 1 1 0 0,-1-1 0 0 0,1 0 0 0 0,0 0-1 0 0,-1 0 1 0 0,1 0 0 0 0,-1 0 0 0 0,1 0-1 0 0,0 0 1 0 0,-1-1 0 0 0,1 1 0 0 0,-1 0-1 0 0,1-1 1 0 0,0 0 0 0 0,-1 1 0 0 0,1-1 0 0 0,-1 0-1 0 0,0 0 1 0 0,1 1 0 0 0,-1-1 0 0 0,0 0-1 0 0,1 0 1 0 0,-1-1 0 0 0,0 1 0 0 0,0 0-1 0 0,0 0 1 0 0,0-1 0 0 0,0 1 0 0 0,0 0-1 0 0,0-1 1 0 0,0 0-4 0 0,-1 1 1 0 0,178-140-620 0 0,-7-8 0 0 0,-6-8 1 0 0,23-39 618 0 0,-102 101-490 0 0,-174 176 264 0 0,-20 30 272 0 0,-103 106 1046 0 0,9 9-1 0 0,-39 71-1091 0 0,227-271 69 0 0,24-23 16 0 0,36-31 9 0 0,164-147-1472 0 0,138-153 1378 0 0,-65 36-1495 0 0,-501 541 1862 0 0,-121 203 1957 0 0,296-368-1986 0 0,43-83-336 0 0,0-1 0 0 0,0 1 0 0 0,0 0-1 0 0,1-1 1 0 0,-1 1 0 0 0,0-1 0 0 0,1 1 0 0 0,-1 0 0 0 0,1-1-1 0 0,-1 1 1 0 0,1-1 0 0 0,-1 1 0 0 0,1-1 0 0 0,-1 1-1 0 0,1-1 1 0 0,-1 0 0 0 0,1 1 0 0 0,-1-1 0 0 0,1 1-1 0 0,0-1 1 0 0,-1 0 0 0 0,1 0 0 0 0,0 1 0 0 0,-1-1-1 0 0,1 0 1 0 0,0 0 0 0 0,-1 0 0 0 0,1 0 0 0 0,0 0 0 0 0,-1 0-1 0 0,1 0 1 0 0,0 0 0 0 0,-1 0 0 0 0,1 0 0 0 0,0 0-1 0 0,-1 0 1 0 0,1-1 0 0 0,0 1 0 0 0,-1 0 0 0 0,1 0-1 0 0,0-1 1 0 0,-1 1 0 0 0,1 0 0 0 0,-1-1 0 0 0,1 1 0 0 0,0-1-1 0 0,-1 1 1 0 0,1-1 0 0 0,-1 1 0 0 0,0-1 0 0 0,1 1-1 0 0,-1-1 1 0 0,1 1 0 0 0,-1-1 0 0 0,0 0 0 0 0,1 1-2 0 0,48-35-27 0 0,-2-1-1 0 0,-1-3 1 0 0,-2-1 0 0 0,31-38 27 0 0,8-5-143 0 0,132-134-915 0 0,-333 353 1267 0 0,11-7-25 0 0,-162 223 762 0 0,253-310-777 0 0,16-41-167 0 0,0 0 0 0 0,0 0-1 0 0,1-1 1 0 0,-1 1 0 0 0,0 0 0 0 0,0-1 0 0 0,1 1 0 0 0,-1 0 0 0 0,1-1-1 0 0,-1 1 1 0 0,1-1 0 0 0,-1 1 0 0 0,1 0 0 0 0,-1-1 0 0 0,1 1 0 0 0,-1-1-1 0 0,1 1 1 0 0,-1-1 0 0 0,1 0 0 0 0,0 1 0 0 0,-1-1 0 0 0,1 0-1 0 0,0 1 1 0 0,0-1 0 0 0,-1 0 0 0 0,1 0 0 0 0,0 0 0 0 0,-1 1 0 0 0,1-1-1 0 0,0 0 1 0 0,0 0 0 0 0,-1 0 0 0 0,1 0 0 0 0,0 0 0 0 0,0-1 0 0 0,-1 1-1 0 0,1 0 1 0 0,0 0 0 0 0,0 0 0 0 0,-1-1 0 0 0,1 1 0 0 0,0 0 0 0 0,-1-1-1 0 0,1 1 1 0 0,0 0 0 0 0,-1-1 0 0 0,1 1 0 0 0,-1-1 0 0 0,1 1-1 0 0,-1-1 1 0 0,1 1 0 0 0,-1-1 0 0 0,1 0 0 0 0,-1 1 0 0 0,1-1 0 0 0,-1 0-2 0 0,51-30-64 0 0,-3-1 0 0 0,0-3 0 0 0,-2-2 0 0 0,-2-2 0 0 0,31-35 64 0 0,-13 14-340 0 0,180-185-2456 0 0,-230 228 2461 0 0,-23 25 219 0 0,-25 24 153 0 0,-371 436 1754 0 0,194-204-240 0 0,214-264-1548 0 0,-1 0 0 0 0,1 0 0 0 0,0 1 0 0 0,0-1 0 0 0,-1 0 0 0 0,1 0 1 0 0,0 0-1 0 0,-1 1 0 0 0,1-1 0 0 0,0 0 0 0 0,-1 1 0 0 0,1-1 0 0 0,0 1 1 0 0,-1-1-1 0 0,1 1 0 0 0,-1-1 0 0 0,1 1 0 0 0,-1-1 0 0 0,1 1 0 0 0,-1-1 1 0 0,1 1-1 0 0,-1 0 0 0 0,1-1 0 0 0,-1 1 0 0 0,0 0 0 0 0,1-1 0 0 0,-1 1 0 0 0,0 0 1 0 0,0 0-1 0 0,0-1 0 0 0,0 1 0 0 0,1 0 0 0 0,-1 0 0 0 0,0-1 0 0 0,0 1 1 0 0,0 0-1 0 0,0 0 0 0 0,-1-1 0 0 0,1 1 0 0 0,0 0 0 0 0,0 0 0 0 0,0-1 1 0 0,-1 1-1 0 0,1 0 0 0 0,0-1 0 0 0,-1 1 0 0 0,1 0 0 0 0,0-1 0 0 0,-1 1 1 0 0,1 0-1 0 0,-1-1 0 0 0,1 1 0 0 0,-1-1 0 0 0,1 1 0 0 0,-1-1 0 0 0,0 1 1 0 0,1-1-1 0 0,-1 1 0 0 0,0-1 0 0 0,1 0 0 0 0,-1 1 0 0 0,0-1 0 0 0,1 0 1 0 0,-1 0-1 0 0,0 1 0 0 0,0-1 0 0 0,1 0 0 0 0,-1 0 0 0 0,0 0-3 0 0,217-182 94 0 0,192-192-1092 0 0,-380 359 981 0 0,-31 33 86 0 0,-33 37 63 0 0,-350 462 1474 0 0,374-489-1573 0 0,32-35 7 0 0,34-35 6 0 0,166-161-2915 0 0,134-166 2869 0 0,-521 566-267 0 0,-107 161 1942 0 0,243-296-1431 0 0,62-67-222 0 0,198-179-180 0 0,-1-14-1037 0 0,-246 240 777 0 0,-86 104 271 0 0,12-19 1470 0 0,5 3 1 0 0,-43 93-1324 0 0,129-220 18 0 0,0-3-14 0 0,-1 1 0 0 0,1 0 0 0 0,0 0 0 0 0,-1-1 0 0 0,1 1 0 0 0,0 0 0 0 0,0 0 0 0 0,0 1 0 0 0,0-1 0 0 0,0 0 0 0 0,0 0 0 0 0,0 0 0 0 0,0 1 0 0 0,0-1 0 0 0,0 0 0 0 0,1 1 0 0 0,-1-1 0 0 0,0 1 1 0 0,1-1-1 0 0,0 1 0 0 0,-1-1 0 0 0,1 1 0 0 0,0-1 0 0 0,0 1 0 0 0,-1 0 0 0 0,1-1 0 0 0,0 1 0 0 0,1-1 0 0 0,-1 1 0 0 0,0-1 0 0 0,0 1 0 0 0,1-1 0 0 0,-1 1 0 0 0,1-1 0 0 0,-1 1 0 0 0,1-1 0 0 0,0 1 0 0 0,-1-1 0 0 0,1 0 0 0 0,0 1 0 0 0,0-1 0 0 0,0 0 0 0 0,0 0 1 0 0,0 1-1 0 0,0-1 0 0 0,1 0 0 0 0,-1 0 0 0 0,0 0 0 0 0,0-1 0 0 0,1 1 0 0 0,-1 0 0 0 0,1 0 0 0 0,-1-1 0 0 0,0 1 0 0 0,1-1-4 0 0,149-108-460 0 0,-115 75 299 0 0,361-346-3316 0 0,-381 371 3101 0 0,-39 39 282 0 0,-239 285 1933 0 0,153-155-475 0 0,109-161-1364 0 0,1 0 1 0 0,-1 0-1 0 0,1-1 1 0 0,-1 1 0 0 0,1 0-1 0 0,-1 0 1 0 0,1 0 0 0 0,-1 0-1 0 0,1 0 1 0 0,-1 0 0 0 0,1 0-1 0 0,-1 0 1 0 0,1 0 0 0 0,-1 0-1 0 0,1 0 1 0 0,-1 1 0 0 0,1-1-1 0 0,-1 0 1 0 0,1 0-1 0 0,-1 0 1 0 0,0 1 0 0 0,1-1-1 0 0,-1 0 1 0 0,1 1 0 0 0,-1-1-1 0 0,0 0 1 0 0,1 1 0 0 0,-1-1-1 0 0,1 0 1 0 0,-1 1 0 0 0,0-1-1 0 0,0 1 1 0 0,1-1-1 0 0,-1 0 1 0 0,0 1 0 0 0,0-1-1 0 0,1 1 1 0 0,-1-1 0 0 0,0 1-1 0 0,0-1 1 0 0,0 1 0 0 0,0-1-1 0 0,0 1 1 0 0,0-1 0 0 0,0 1-1 0 0,0-1 1 0 0,0 1 0 0 0,0-1-1 0 0,0 1 1 0 0,0-1-1 0 0,0 1 1 0 0,0-1 0 0 0,-1 1-1 0 0,1-1 1 0 0,0 1 0 0 0,0-1-1 0 0,0 1 1 0 0,-1-1-1 0 0,41-24-76 0 0,94-91-965 0 0,-5-6 0 0 0,54-70 1041 0 0,-103 106-590 0 0,-181 200 1610 0 0,5 4 0 0 0,-45 79-1020 0 0,97-107 544 0 0,84-102-484 0 0,186-187-482 0 0,-130 104-38 0 0,108-81-474 0 0,-202 198 905 0 0,-27 19 18 0 0,-278 404 2326 0 0,285-375-1974 0 0,83-101-322 0 0,227-194-718 0 0,-289 251 641 0 0,-30 28 177 0 0,26-53-118 0 0,-40 70 126 0 0,22-40-88 0 0,0 0-1 0 0,3 1 0 0 0,0 1 1 0 0,2 1-1 0 0,2 0 0 0 0,-1 10-38 0 0,13-46 0 0 0,1 0 1 0 0,0 1-1 0 0,-1-1 0 0 0,1 1 0 0 0,0-1 1 0 0,-1 1-1 0 0,1 0 0 0 0,0-1 0 0 0,-1 1 1 0 0,1 0-1 0 0,0-1 0 0 0,0 1 0 0 0,0 0 1 0 0,-1 0-1 0 0,1 0 0 0 0,0 0 0 0 0,0 0 1 0 0,0 0-1 0 0,-1 0 0 0 0,1 0 0 0 0,0 0 1 0 0,0 0-1 0 0,0 0 0 0 0,-1 0 0 0 0,1 0 1 0 0,0 1-1 0 0,0-1 0 0 0,0 0 0 0 0,-1 1 0 0 0,1-1 1 0 0,0 1-1 0 0,-1-1 0 0 0,1 0 0 0 0,0 1 1 0 0,-1 0-1 0 0,1-1 0 0 0,-1 1 0 0 0,1-1 1 0 0,-1 1-1 0 0,1 0 0 0 0,-1-1 0 0 0,1 1 1 0 0,-1 0-1 0 0,1-1 0 0 0,-1 1 0 0 0,0 0 1 0 0,0 0-1 0 0,1 0 0 0 0,-1-1 0 0 0,0 1 1 0 0,0 0-1 0 0,0 0 0 0 0,0 0 0 0 0,0-1 1 0 0,0 1-1 0 0,0 0 0 0 0,0 0 0 0 0,0 0 1 0 0,0-1-1 0 0,0 1 0 0 0,-1 0 0 0 0,1 0 0 0 0,0-1 1 0 0,-1 1-1 0 0,1 0 0 0 0,0 0 0 0 0,-1-1 1 0 0,1 1-1 0 0,-1 0 0 0 0,60-45-52 0 0,-51 38 43 0 0,329-307-456 0 0,-451 512 892 0 0,113-199-428 0 0,0 1 1 0 0,0 0-1 0 0,0 0 1 0 0,0 1-1 0 0,0-1 1 0 0,0 0-1 0 0,0 0 1 0 0,0 0-1 0 0,1 1 1 0 0,-1-1-1 0 0,0 0 1 0 0,1 1-1 0 0,-1-1 1 0 0,1 1-1 0 0,0-1 1 0 0,-1 0-1 0 0,1 1 1 0 0,0-1 0 0 0,0 1-1 0 0,0-1 1 0 0,0 1-1 0 0,0-1 1 0 0,0 1-1 0 0,0-1 1 0 0,1 1-1 0 0,-1-1 1 0 0,0 1-1 0 0,1-1 1 0 0,-1 0-1 0 0,1 1 1 0 0,0-1-1 0 0,-1 0 1 0 0,1 1-1 0 0,0-1 1 0 0,0 0-1 0 0,0 0 1 0 0,0 0 0 0 0,0 0-1 0 0,0 0 1 0 0,0 0-1 0 0,0 0 1 0 0,0 0-1 0 0,0 0 1 0 0,1 0-1 0 0,-1-1 1 0 0,0 1-1 0 0,1 0 1 0 0,-1-1-1 0 0,0 1 1 0 0,1-1-1 0 0,-1 1 1 0 0,1-1-1 0 0,-1 0 1 0 0,1 0-1 0 0,-1 0 1 0 0,1 0-1 0 0,-1 0 2 0 0,93-23-33 0 0,-73 16 18 0 0,1 1-16 0 0,0 0 0 0 0,-1 1 0 0 0,2 2-1 0 0,-1 0 1 0 0,0 2 0 0 0,0 0 0 0 0,1 1 0 0 0,-1 1 0 0 0,0 2 0 0 0,1 0 0 0 0,-1 1 0 0 0,-1 1 0 0 0,1 1 0 0 0,2 2 30 0 0,21 5 59 0 0,0-2 1 0 0,1-1 0 0 0,1-3-1 0 0,-1-2 1 0 0,1-2 0 0 0,41-3-60 0 0,82 20 125 0 0,-141-28-130 0 0,1-2-1 0 0,-2 0 1 0 0,1-2 0 0 0,-1-1-1 0 0,-1-1 1 0 0,-1-2 0 0 0,0 0-1 0 0,1-3 6 0 0,215-129-152 0 0,-131 73 47 0 0,-59-3-24 0 0,83-124 90 0 0,-36 5 148 0 0,-69 151-16 0 0,-16 27-73 0 0,-1 0 1 0 0,0 0-1 0 0,-2-1 0 0 0,0-1 1 0 0,-2 0-1 0 0,0 0 1 0 0,-1-1-1 0 0,4-21-20 0 0,-15-126 1722 0 0,8 126-1672 0 0,-2 1 1 0 0,-3-1-1 0 0,-1 0 1 0 0,-2 0 0 0 0,-2 1-1 0 0,-3-10-50 0 0,5 28 9 0 0,2 1 1 0 0,0-1-1 0 0,2 0 0 0 0,0 1 0 0 0,2-1 1 0 0,0 0-1 0 0,2 1 0 0 0,1 0 1 0 0,0 0-1 0 0,2 1 0 0 0,1 0 0 0 0,6-11-9 0 0,84-159 252 0 0,-99 188-233 0 0,0 0 1 0 0,0 0-1 0 0,0 0 1 0 0,0 0-1 0 0,0 0 1 0 0,-1 0 0 0 0,0 0-1 0 0,0 0 1 0 0,0 1-1 0 0,0-1 1 0 0,-1 0-1 0 0,1 1 1 0 0,-1-1-1 0 0,0 1 1 0 0,0-1-1 0 0,0 1 1 0 0,-1 0 0 0 0,1 0-1 0 0,-1 0 1 0 0,1 0-1 0 0,-1 0 1 0 0,0 0-1 0 0,0 1 1 0 0,-1 0-1 0 0,1-1 1 0 0,0 1-1 0 0,-1 1 1 0 0,1-1-1 0 0,-1 0 1 0 0,0 1 0 0 0,1 0-1 0 0,-1-1 1 0 0,0 1-20 0 0,-40-29 13 0 0,5-18-14 0 0,2-2 1 0 0,2-1 0 0 0,2-2-1 0 0,3-1 1 0 0,-20-48 0 0 0,-5-62-111 0 0,52 160 114 0 0,0-1 1 0 0,0 1-1 0 0,0 0 0 0 0,0 0 0 0 0,-1 0 0 0 0,0 0 0 0 0,0 1 1 0 0,0-1-1 0 0,0 1 0 0 0,0 0 0 0 0,-1 0 0 0 0,1 1 1 0 0,-1 0-1 0 0,0-1 0 0 0,0 1 0 0 0,1 1 0 0 0,-1-1 0 0 0,-1 1 1 0 0,1 0-1 0 0,0 0 0 0 0,0 0 0 0 0,0 1 0 0 0,-2 0-3 0 0,-26-9 11 0 0,-144-71 75 0 0,-22-12 210 0 0,12-22-133 0 0,162 95-149 0 0,17 12-13 0 0,0-1-1 0 0,0 2 0 0 0,-1 0 1 0 0,0 0-1 0 0,0 0 1 0 0,-1 1-1 0 0,1 0 1 0 0,-1 1-1 0 0,0 0 1 0 0,0 1-1 0 0,-1 0 0 0 0,1 0 1 0 0,-1 1-1 0 0,1 1 1 0 0,-1 0-1 0 0,-2 0 0 0 0,-433-2-106 0 0,173-34 336 0 0,42 25-130 0 0,210 10-111 0 0,-1 0 1 0 0,1 1-1 0 0,-1 1 1 0 0,1 1 0 0 0,-1 2-1 0 0,1-1 1 0 0,0 2-1 0 0,-15 5 11 0 0,12-4-2 0 0,-182 56-142 0 0,-123 87-210 0 0,39-35 678 0 0,58-12-19 0 0,182-70-273 0 0,0 3 0 0 0,2 2 1 0 0,2 2-1 0 0,1 2 0 0 0,3 1 0 0 0,0 4-32 0 0,25-23 2 0 0,2 1 1 0 0,0 0-1 0 0,2 1 0 0 0,0 0 0 0 0,2 1 0 0 0,1 0 0 0 0,1 1 1 0 0,-4 17-3 0 0,-4 7-39 0 0,2 1 1 0 0,2 1 0 0 0,2 0-1 0 0,3 1 1 0 0,2-1 0 0 0,1 27 38 0 0,21 297 298 0 0,-13-26 98 0 0,49-87-188 0 0,-42-231-190 0 0,1-2 0 0 0,2 1 0 0 0,2-1 0 0 0,0-1 0 0 0,2-1 0 0 0,1 0 0 0 0,1-2 0 0 0,9 9-18 0 0,178 163 98 0 0,-175-165 11 0 0,2 0 0 0 0,1-2-1 0 0,2-2 1 0 0,1-1 0 0 0,32 18-109 0 0,-59-40 12 0 0,37 22 20 0 0,2-2-1 0 0,1-2 1 0 0,1-3 0 0 0,49 15-32 0 0,193 36 397 0 0,87-7-40 0 0,-111-38-385 0 0,-86-1-26 0 0,70-78-173 0 0,-178 30 263 0 0,-37 7-5 0 0,0-1-1 0 0,-2-2 0 0 0,0-2 0 0 0,-2-1 1 0 0,0-2-1 0 0,-1-1 0 0 0,-1-2 1 0 0,11-13-31 0 0,-4 7 9 0 0,64-52-61 0 0,-3-4 1 0 0,-4-5-1 0 0,5-14 52 0 0,401-539-246 0 0,-439 551 131 0 0,-113 114 221 0 0,-28 61-71 0 0,4 3-1 0 0,3 3 0 0 0,4 3 0 0 0,3 4-34 0 0,-8 8 53 0 0,25-19-71 0 0,78-100-11 0 0,15-35-301 0 0,-3-2-1 0 0,-1-2 1 0 0,-4-2-1 0 0,-2-2 1 0 0,-2-1-1 0 0,-4-1 1 0 0,18-51 330 0 0,-9-25-264 0 0,-39 138 266 0 0,0 0 0 0 0,0 0 0 0 0,-1 1 0 0 0,1-1-1 0 0,0 0 1 0 0,0 0 0 0 0,-1 1 0 0 0,1-1 0 0 0,0 0 0 0 0,-1 0 0 0 0,1 1-1 0 0,-1-1 1 0 0,1 1 0 0 0,-1-1 0 0 0,0 0 0 0 0,1 1 0 0 0,-1-1 0 0 0,1 1-1 0 0,-1-1 1 0 0,0 1 0 0 0,1-1 0 0 0,-1 1 0 0 0,0 0 0 0 0,0-1 0 0 0,1 1-1 0 0,-1 0 1 0 0,0 0 0 0 0,0 0 0 0 0,0-1 0 0 0,1 1 0 0 0,-1 0 0 0 0,0 0-1 0 0,0 0 1 0 0,0 0 0 0 0,1 0 0 0 0,-1 0 0 0 0,0 1 0 0 0,0-1 0 0 0,0 0-1 0 0,1 0 1 0 0,-1 0 0 0 0,0 1 0 0 0,0-1 0 0 0,1 1 0 0 0,-1-1 0 0 0,0 0-1 0 0,1 1 1 0 0,-1-1 0 0 0,0 1 0 0 0,1-1 0 0 0,-1 1 0 0 0,1 0 0 0 0,-1-1-1 0 0,1 1 1 0 0,-1 0 0 0 0,1-1 0 0 0,-1 2-2 0 0,-46 38 108 0 0,43-36-94 0 0,-378 442 383 0 0,163-181-62 0 0,335-401-193 0 0,-55 54-455 0 0,-5-2 0 0 0,-3-3 1 0 0,-4-2-1 0 0,-4-2 0 0 0,-4-2 0 0 0,3-20 313 0 0,-27 33-78 0 0,-16 78 80 0 0,-1 1 0 0 0,0-1 1 0 0,0 1-1 0 0,0-1 1 0 0,0 1-1 0 0,0-1 1 0 0,0 1-1 0 0,0-1 1 0 0,0 1-1 0 0,0-1 1 0 0,-1 1-1 0 0,1 0 1 0 0,-1-1-1 0 0,1 1 1 0 0,-1-1-1 0 0,0 1 1 0 0,1 0-1 0 0,-1 0 1 0 0,0-1-1 0 0,0 1 1 0 0,0 0-1 0 0,0 0 0 0 0,0 0 1 0 0,0 0-1 0 0,0 0 1 0 0,0 0-1 0 0,0 0 1 0 0,-1 0-1 0 0,1 0 1 0 0,0 1-1 0 0,-1-1 1 0 0,1 1-1 0 0,0-1 1 0 0,-1 1-1 0 0,1-1 1 0 0,-1 1-1 0 0,1 0 1 0 0,0-1-1 0 0,-1 1 1 0 0,1 0-1 0 0,-1 0 0 0 0,1 0 1 0 0,-1 0-1 0 0,1 0 1 0 0,-1 1-1 0 0,1-1 1 0 0,-1 0-1 0 0,1 1 1 0 0,-1-1-1 0 0,1 1 1 0 0,-1 0-3 0 0,-21 9 36 0 0,1 0 0 0 0,1 1 0 0 0,0 2 0 0 0,0 0 0 0 0,1 1 0 0 0,1 1 0 0 0,1 1-1 0 0,-16 17-35 0 0,17-18 17 0 0,-207 199 291 0 0,-120 152-308 0 0,128-101 445 0 0,205-238-469 0 0,30-36-42 0 0,32-33 16 0 0,47-50-154 0 0,-4-5 1 0 0,-4-5 0 0 0,-5-2 0 0 0,-4-5 0 0 0,50-93 203 0 0,-76 78-170 0 0,-54 123 171 0 0,-1 0-1 0 0,0 0 1 0 0,1 0 0 0 0,-1 0-1 0 0,0 0 1 0 0,0 0 0 0 0,0 0-1 0 0,0 0 1 0 0,0 0 0 0 0,0 0-1 0 0,0 0 1 0 0,0 0 0 0 0,0 0-1 0 0,0 0 1 0 0,0 0 0 0 0,-1 1-1 0 0,1-1 1 0 0,0 0 0 0 0,-1 0-1 0 0,1 0 1 0 0,-1 0 0 0 0,1 0-1 0 0,-1 0 1 0 0,1 0 0 0 0,-1 1-1 0 0,0-1 1 0 0,1 0 0 0 0,-1 0-1 0 0,0 1 1 0 0,0-1 0 0 0,1 0-1 0 0,-1 1 1 0 0,0-1 0 0 0,0 1-1 0 0,0-1 1 0 0,0 1 0 0 0,0 0-1 0 0,0-1 1 0 0,0 1 0 0 0,0 0-1 0 0,0 0 1 0 0,0-1 0 0 0,0 1-1 0 0,0 0 1 0 0,0 0 0 0 0,0 0-1 0 0,0 0 1 0 0,0 0 0 0 0,0 1-1 0 0,0-1 1 0 0,0 0 0 0 0,0 0-1 0 0,0 1 1 0 0,0-1 0 0 0,1 0-1 0 0,-1 1 1 0 0,0-1 0 0 0,0 1-1 0 0,0-1 1 0 0,0 1-1 0 0,0 0 0 0 0,-58 31 56 0 0,7 9-56 0 0,3 3 1 0 0,1 1-1 0 0,2 2 1 0 0,-28 41-1 0 0,7-12-35 0 0,-471 591 1173 0 0,525-641-1090 0 0,47-57-157 0 0,70-75-149 0 0,-5-4 1 0 0,-5-4-1 0 0,-4-5 0 0 0,-7-3 0 0 0,-4-4 0 0 0,-6-3 0 0 0,11-40 258 0 0,-76 155-26 0 0,-2 0-1 0 0,0-1 0 0 0,0 0 0 0 0,-2 0 0 0 0,0 0 0 0 0,0 0 1 0 0,-2-1-1 0 0,1 1 0 0 0,-2-1 0 0 0,-1 0 0 0 0,0 1 1 0 0,0-1-1 0 0,-2-1 27 0 0,2 15 0 0 0,-1 0 1 0 0,0 0-1 0 0,0 0 1 0 0,0 0-1 0 0,0 0 1 0 0,0 0-1 0 0,0 1 1 0 0,0-1-1 0 0,-1 0 1 0 0,1 1-1 0 0,-1-1 1 0 0,1 1-1 0 0,-1 0 1 0 0,1-1-1 0 0,-1 1 1 0 0,0 0-1 0 0,0 0 1 0 0,1 0-1 0 0,-1 0 1 0 0,0 0-1 0 0,0 0 1 0 0,0 1-1 0 0,0-1 1 0 0,0 1-1 0 0,0-1 1 0 0,0 1 0 0 0,-1 0-1 0 0,1 0 1 0 0,0 0-1 0 0,0 0 1 0 0,0 0-1 0 0,0 0 1 0 0,0 1-1 0 0,0-1 1 0 0,0 1-1 0 0,0-1 1 0 0,0 1-1 0 0,0 0 1 0 0,0 0-1 0 0,0 0 0 0 0,-81 41 44 0 0,-5 25 105 0 0,2 3 0 0 0,4 3 0 0 0,3 5-1 0 0,-7 13-148 0 0,37-40 133 0 0,-291 324 796 0 0,325-351-882 0 0,26-26 14 0 0,35-32 13 0 0,165-164-651 0 0,-8-9-1 0 0,-9-9 0 0 0,31-61 578 0 0,-201 246-26 0 0,61-112 31 0 0,-85 142-6 0 0,-1 1-1 0 0,0-1 1 0 0,0 0 0 0 0,1 0-1 0 0,-1 0 1 0 0,0 0 0 0 0,0 1-1 0 0,0-1 1 0 0,0 0 0 0 0,0 1 0 0 0,0-1-1 0 0,0 1 1 0 0,0-1 0 0 0,0 1-1 0 0,0 0 1 0 0,0-1 0 0 0,0 1-1 0 0,-1 0 1 0 0,1 0 0 0 0,0-1-1 0 0,0 1 1 0 0,0 0 0 0 0,0 0-1 0 0,-1 1 1 0 0,1-1 0 0 0,0 0-1 0 0,0 0 1 0 0,0 0 0 0 0,0 1-1 0 0,0-1 1 0 0,0 1 0 0 0,0-1 0 0 0,-1 1-1 0 0,1-1 1 0 0,0 1 0 0 0,1-1-1 0 0,-1 1 1 0 0,0 0 0 0 0,0 0-1 0 0,0-1 1 0 0,0 1 0 0 0,0 0-1 0 0,1 0 1 0 0,-1 0 0 0 0,0 0-1 0 0,1 0 2 0 0,-45 31-9 0 0,2 2 0 0 0,2 2 0 0 0,1 1 0 0 0,-25 32 9 0 0,30-33 40 0 0,-222 248 1621 0 0,-122 185-1661 0 0,324-383 173 0 0,102-111-93 0 0,323-329-480 0 0,-295 277 253 0 0,195-208-712 0 0,44-80 859 0 0,-241 252 65 0 0,-74 111-64 0 0,0 1 0 0 0,0-1-1 0 0,0 1 1 0 0,-1 0 0 0 0,1-1-1 0 0,0 1 1 0 0,-1 0 0 0 0,1 0 0 0 0,-1 0-1 0 0,1 0 1 0 0,-1 0 0 0 0,1 0-1 0 0,-1 0 1 0 0,0 0 0 0 0,1 1 0 0 0,-1-1-1 0 0,0 1 1 0 0,0-1 0 0 0,1 1 0 0 0,-1 0-1 0 0,0 0 1 0 0,0-1 0 0 0,0 1-1 0 0,1 1 1 0 0,-1-1 0 0 0,0 0 0 0 0,0 0-1 0 0,0 1 1 0 0,1-1 0 0 0,-1 1 0 0 0,0-1-1 0 0,0 1 1 0 0,1 0 0 0 0,-1-1-1 0 0,1 1 1 0 0,-1 0 0 0 0,0 0 0 0 0,1 0-1 0 0,0 1 1 0 0,-1-1 0 0 0,1 0 0 0 0,0 0-1 0 0,0 1 1 0 0,-1-1 0 0 0,1 1-1 0 0,0 0 0 0 0,-69 44 20 0 0,2 2-1 0 0,2 4 0 0 0,2 3 1 0 0,-24 30-20 0 0,24-26 152 0 0,-122 128 401 0 0,234-208-642 0 0,53-57-6 0 0,-3-4 0 0 0,-4-5 0 0 0,-3-4 0 0 0,7-18 95 0 0,-83 95-18 0 0,-1-1 1 0 0,0 0 0 0 0,-2-1-1 0 0,0 0 1 0 0,0-1-1 0 0,-2 0 1 0 0,0-1 0 0 0,-1 0-1 0 0,-1-1 1 0 0,0 0 0 0 0,-2 0-1 0 0,0-1 1 0 0,-1 1-1 0 0,-1-1 1 0 0,1-15 17 0 0,-6 33 1 0 0,1 0 0 0 0,0 0 0 0 0,-1 0-1 0 0,1 0 1 0 0,-1 0 0 0 0,0 0 0 0 0,0 0 0 0 0,0 0 0 0 0,0 0 0 0 0,0 0-1 0 0,0 1 1 0 0,0-1 0 0 0,0 0 0 0 0,-1 1 0 0 0,1-1 0 0 0,-1 1-1 0 0,1-1 1 0 0,-1 1 0 0 0,1 0 0 0 0,-1 0 0 0 0,0-1 0 0 0,0 1 0 0 0,0 1-1 0 0,0-1 1 0 0,0 0 0 0 0,1 0 0 0 0,-1 1 0 0 0,-1-1 0 0 0,1 1 0 0 0,0-1-1 0 0,0 1 1 0 0,0 0 0 0 0,0 0 0 0 0,0 0 0 0 0,0 0 0 0 0,0 0-1 0 0,0 1 1 0 0,0-1 0 0 0,0 0 0 0 0,0 1 0 0 0,0 0 0 0 0,0-1 0 0 0,-2 2-1 0 0,-89 36 13 0 0,92-37-13 0 0,-71 39 21 0 0,1 4 1 0 0,3 2-1 0 0,2 3 0 0 0,2 4 1 0 0,-22 25-22 0 0,72-60 34 0 0,26-19 9 0 0,33-23 24 0 0,38-31-109 0 0,-2-4-1 0 0,-3-3 0 0 0,-2-3 0 0 0,-4-4 1 0 0,-3-2-1 0 0,-2-4 0 0 0,9-20 43 0 0,-67 85-13 0 0,-1 0 0 0 0,0-1 0 0 0,0 0 1 0 0,-1 0-1 0 0,-1-1 0 0 0,0 0 0 0 0,0 0 0 0 0,-2-1 0 0 0,1 1 0 0 0,-1-1 0 0 0,-1 0 0 0 0,0 0 1 0 0,-1-1-1 0 0,-1 1 0 0 0,0-3 13 0 0,-4 12 5 0 0,-1 1 0 0 0,0-1 1 0 0,0 1-1 0 0,0 0 0 0 0,0 0 0 0 0,0 0 1 0 0,-1 0-1 0 0,1 1 0 0 0,-1 0 0 0 0,0 0 1 0 0,0 0-1 0 0,0 0 0 0 0,0 1 1 0 0,0 0-1 0 0,0 0 0 0 0,0 0 0 0 0,0 1 1 0 0,0 0-1 0 0,-1 0 0 0 0,1 0 0 0 0,0 0 1 0 0,0 1-1 0 0,0 0 0 0 0,0 0 1 0 0,0 0-1 0 0,0 1 0 0 0,0-1 0 0 0,0 1 1 0 0,0 1-1 0 0,1-1 0 0 0,-1 1 0 0 0,1-1 1 0 0,-3 3-6 0 0,-74 32 50 0 0,2 4 0 0 0,1 3 1 0 0,3 3-1 0 0,2 4 0 0 0,1 2 0 0 0,-2 9-50 0 0,3-7 118 0 0,40-26-57 0 0,32-29-60 0 0,-1 0 1 0 0,0 0 0 0 0,1 0-1 0 0,-1 0 1 0 0,0 0 0 0 0,1 0-1 0 0,-1 0 1 0 0,0 1 0 0 0,1-1-1 0 0,-1 0 1 0 0,0 0 0 0 0,1 0 0 0 0,-1 1-1 0 0,0-1 1 0 0,0 0 0 0 0,1 0-1 0 0,-1 0 1 0 0,0 1 0 0 0,0-1-1 0 0,1 0 1 0 0,-1 1 0 0 0,0-1-1 0 0,0 0 1 0 0,0 1 0 0 0,1-1-2 0 0,72-49-31 0 0,-3-3 0 0 0,-1-4 0 0 0,-3-2 0 0 0,6-12 31 0 0,-51 50-22 0 0,10-6-34 0 0,-2-1 0 0 0,-1-2 0 0 0,-2 0-1 0 0,0-2 1 0 0,-2-1 0 0 0,-2-1 0 0 0,10-20 56 0 0,-30 51 0 0 0,-1 0 0 0 0,1-1 0 0 0,0 1 0 0 0,-1-1 0 0 0,1 0 0 0 0,-1 1 1 0 0,0-1-1 0 0,0 0 0 0 0,0 0 0 0 0,0 0 0 0 0,-1 0 0 0 0,1 0 0 0 0,-1 0 0 0 0,0 0 0 0 0,1 0 0 0 0,-1 0 0 0 0,-1 0 0 0 0,1 0 0 0 0,0 0 0 0 0,-1 0 0 0 0,1 0 0 0 0,-1 1 1 0 0,0-1-1 0 0,0 0 0 0 0,0 0 0 0 0,-1 0 0 0 0,1 1 0 0 0,-1-1 0 0 0,1 1 0 0 0,-1-1 0 0 0,0 1 0 0 0,0-1 0 0 0,0 1 0 0 0,0 0 0 0 0,0 0 0 0 0,0 0 0 0 0,-1 0 1 0 0,1 1-1 0 0,-1-1 0 0 0,1 1 0 0 0,-1-1 0 0 0,0 1 0 0 0,0 0 0 0 0,1 0 0 0 0,-1 0 0 0 0,0 0 0 0 0,0 0 0 0 0,0 1 0 0 0,0-1 0 0 0,0 1 0 0 0,0 0 0 0 0,0 0 0 0 0,0 0 1 0 0,0 1-1 0 0,0-1 0 0 0,0 0 0 0 0,0 1 0 0 0,0 0 0 0 0,0 0 0 0 0,0 0 0 0 0,1 0 0 0 0,-3 1 0 0 0,-54 18 58 0 0,1 2 0 0 0,1 3-1 0 0,1 3 1 0 0,1 1 0 0 0,2 3 0 0 0,1 3 0 0 0,-42 35-58 0 0,48-37 101 0 0,-108 89 208 0 0,235-164-489 0 0,-17 2 85 0 0,-1-2-1 0 0,-3-3 0 0 0,-1-3 1 0 0,-3-2-1 0 0,-2-2 0 0 0,39-50 96 0 0,-91 100 0 0 0,1 0-1 0 0,0-1 0 0 0,-1 1 0 0 0,0 0 0 0 0,1-1 0 0 0,-1 0 0 0 0,0 1 0 0 0,0-1 0 0 0,-1 0 0 0 0,1 0 1 0 0,0 0-1 0 0,-1 0 0 0 0,0-1 0 0 0,0 1 0 0 0,0 0 0 0 0,0 0 0 0 0,0-1 0 0 0,-1 1 0 0 0,0 0 0 0 0,1-1 1 0 0,-1 1-1 0 0,0-1 0 0 0,-1 1 0 0 0,1-1 0 0 0,0 1 0 0 0,-1 0 0 0 0,0-1 0 0 0,0 1 0 0 0,0 0 0 0 0,0 0 1 0 0,-1 0-1 0 0,1 0 0 0 0,-1 0 0 0 0,0 0 0 0 0,1 0 0 0 0,-2 0 0 0 0,1 0 0 0 0,0 1 0 0 0,0-1 0 0 0,-1 1 1 0 0,1 0-1 0 0,-1 0 0 0 0,0 0 0 0 0,0 0 0 0 0,0 0 0 0 0,0 0 1 0 0,-17 2-8 0 0,-1 0-1 0 0,1 1 1 0 0,0 1 0 0 0,0 1 0 0 0,0 1-1 0 0,0 1 1 0 0,1 0 0 0 0,0 2-1 0 0,0 0 1 0 0,0 1 0 0 0,1 1 0 0 0,0 1-1 0 0,-7 5 9 0 0,-2-2 34 0 0,-48 25 124 0 0,2 4 0 0 0,1 2 1 0 0,3 4-1 0 0,-19 19-158 0 0,89-67-1 0 0,-1 1 1 0 0,1-1-1 0 0,0 0 1 0 0,0 1-1 0 0,-1-1 1 0 0,1 1-1 0 0,0-1 1 0 0,0 1-1 0 0,-1-1 1 0 0,1 1-1 0 0,-1-1 1 0 0,1 1-1 0 0,-1 0 1 0 0,1-1-1 0 0,-1 1 1 0 0,1 0-1 0 0,-1 0 1 0 0,1-1-1 0 0,-1 1 1 0 0,0 0-1 0 0,1 0 1 0 0,-1-1-1 0 0,0 1 1 0 0,0 0-1 0 0,0 0 1 0 0,1 0-1 0 0,-1 0 1 0 0,0 0-1 0 0,0-1 1 0 0,0 1-1 0 0,-1 0 1 0 0,1 0-1 0 0,0 0 1 0 0,0 0-1 0 0,0-1 1 0 0,-1 1-1 0 0,1 0 1 0 0,0 0-1 0 0,-1 0 1 0 0,1-1-1 0 0,0 1 1 0 0,-1 0-1 0 0,1-1 1 0 0,-1 1-1 0 0,1 0 1 0 0,-1-1-1 0 0,0 1 1 0 0,1 0-1 0 0,-1-1 1 0 0,0 1 0 0 0,1-1-1 0 0,-1 1 1 0 0,0-1-1 0 0,0 0 1 0 0,1 1-1 0 0,-1-1 1 0 0,0 0-1 0 0,0 1 1 0 0,75-13-93 0 0,634-225-395 0 0,-594 212 503 0 0,-114 27-13 0 0,0 0 1 0 0,0 0-1 0 0,1 1 0 0 0,-1-1 0 0 0,0 0 0 0 0,-1 0 1 0 0,1 0-1 0 0,0 0 0 0 0,-1 0 0 0 0,1 1 1 0 0,-1-1-1 0 0,0 0 0 0 0,1 0 0 0 0,-1 0 1 0 0,0 0-1 0 0,0-1 0 0 0,0 1 0 0 0,-1 0 0 0 0,1 0 1 0 0,0-1-1 0 0,-1 1 0 0 0,1 0 0 0 0,-1-1 1 0 0,0 0-1 0 0,1 1 0 0 0,-1-1 0 0 0,0 0 0 0 0,0 0 1 0 0,0 0-1 0 0,0 1-2 0 0,-2 1 10 0 0,-199 187 182 0 0,99-97-28 0 0,5 4 0 0 0,-52 68-164 0 0,150-165-1 0 0,-1 1 0 0 0,1-1 1 0 0,0 0-1 0 0,0 1 0 0 0,-1-1 1 0 0,1 1-1 0 0,0-1 0 0 0,0 1 1 0 0,0-1-1 0 0,0 1 0 0 0,0 0 0 0 0,0 0 1 0 0,0 0-1 0 0,0 0 0 0 0,0-1 1 0 0,0 1-1 0 0,0 0 0 0 0,0 1 1 0 0,1-1-1 0 0,-1 0 0 0 0,0 0 0 0 0,1 0 1 0 0,-1 0-1 0 0,1 0 0 0 0,-1 1 1 0 0,1-1-1 0 0,-1 0 0 0 0,1 0 1 0 0,0 1-1 0 0,0-1 0 0 0,0 0 0 0 0,0 1 1 0 0,0-1-1 0 0,0 0 0 0 0,0 1 1 0 0,0-1-1 0 0,0 0 0 0 0,1 0 1 0 0,-1 1-1 0 0,0-1 0 0 0,1 0 0 0 0,-1 0 1 0 0,1 1-1 0 0,0-1 0 0 0,-1 0 1 0 0,1 0-1 0 0,0 0 0 0 0,0 0 1 0 0,-1 0-1 0 0,1 0 0 0 0,0 0 0 0 0,0 0 1 0 0,0 0-1 0 0,0-1 0 0 0,0 1 1 0 0,0 0-1 0 0,1-1 0 0 0,-1 1 1 0 0,0 0-1 0 0,0-1 0 0 0,0 0 0 0 0,1 1 1 0 0,255-127-54 0 0,-222 107 44 0 0,8-6-13 0 0,2 1-1 0 0,0 3 0 0 0,1 1 1 0 0,1 3-1 0 0,1 1 0 0 0,1 3 0 0 0,0 2 24 0 0,-48 10 2 0 0,0 0 0 0 0,0 1 0 0 0,0-1 0 0 0,0 1 0 0 0,0-1 0 0 0,0 1 0 0 0,1-1 0 0 0,-1 1 0 0 0,0 0 0 0 0,0 0 0 0 0,0-1 0 0 0,1 1 0 0 0,-1 0 0 0 0,0 0 0 0 0,0 0 0 0 0,1 0 0 0 0,-1 1 0 0 0,0-1 0 0 0,0 0 0 0 0,0 1 0 0 0,1-1 0 0 0,-1 0 0 0 0,0 1 0 0 0,0-1 0 0 0,0 1 0 0 0,0 0 0 0 0,0-1 0 0 0,0 1 0 0 0,0 0 0 0 0,0 0 0 0 0,0-1 0 0 0,0 1 0 0 0,0 0 0 0 0,0 0 0 0 0,-1 0 0 0 0,1 0 0 0 0,0 0 0 0 0,-1 0 0 0 0,1 1 0 0 0,-1-1 0 0 0,1 0 0 0 0,-1 0 0 0 0,1 0 0 0 0,-1 0 0 0 0,0 1 0 0 0,0-1 0 0 0,1 0 0 0 0,-1 0 0 0 0,0 1 0 0 0,0-1 0 0 0,0 0 0 0 0,-1 0 0 0 0,1 1 0 0 0,0-1 0 0 0,0 0 0 0 0,-1 0 0 0 0,1 0 0 0 0,0 1 0 0 0,-1-1-2 0 0,-41 70 104 0 0,38-65-99 0 0,-367 467 242 0 0,372-474-243 0 0,0 1 0 0 0,0 0 0 0 0,0 0-1 0 0,0 1 1 0 0,0-1 0 0 0,0 0 0 0 0,0 0-1 0 0,0 0 1 0 0,0 1 0 0 0,0-1-1 0 0,0 1 1 0 0,0-1 0 0 0,0 0 0 0 0,0 1-1 0 0,0 0 1 0 0,0-1 0 0 0,0 1-1 0 0,-1 0 1 0 0,1-1 0 0 0,0 1 0 0 0,0 0-1 0 0,-1 0 1 0 0,1-1 0 0 0,0 1 0 0 0,-1 0-1 0 0,1 0 1 0 0,-1 0 0 0 0,1 0-1 0 0,-1 0 1 0 0,0 0 0 0 0,1 0 0 0 0,-1 0-1 0 0,0 0 1 0 0,0 0 0 0 0,1 0-1 0 0,-1 0 1 0 0,0 0 0 0 0,0 0 0 0 0,0 1-1 0 0,0-1 1 0 0,-1 0 0 0 0,1 0 0 0 0,0 0-1 0 0,0 0 1 0 0,-1 0 0 0 0,1 0-1 0 0,0 0 1 0 0,-1 0 0 0 0,1 0 0 0 0,-1 0-1 0 0,0-1 1 0 0,1 1 0 0 0,-1 0 0 0 0,1 0-1 0 0,-1 0 1 0 0,0 0 0 0 0,0-1-1 0 0,0 1 1 0 0,1 0 0 0 0,-1-1 0 0 0,0 1-1 0 0,0-1 1 0 0,0 1 0 0 0,0-1-1 0 0,-1 1-2 0 0,311-181 53 0 0,-9-6-289 0 0,-300 185 236 0 0,0 0 0 0 0,1 1-1 0 0,-1-1 1 0 0,0 0 0 0 0,0 1-1 0 0,1-1 1 0 0,-1 0-1 0 0,1 1 1 0 0,-1-1 0 0 0,0 1-1 0 0,1-1 1 0 0,-1 0-1 0 0,1 1 1 0 0,-1-1 0 0 0,1 1-1 0 0,0 0 1 0 0,-1-1-1 0 0,1 1 1 0 0,-1-1 0 0 0,1 1-1 0 0,0 0 1 0 0,-1 0-1 0 0,1-1 1 0 0,0 1 0 0 0,0 0-1 0 0,-1 0 1 0 0,1 0-1 0 0,0 0 1 0 0,-1 0 0 0 0,1 0-1 0 0,0 0 1 0 0,0 0-1 0 0,-1 0 1 0 0,1 0 0 0 0,0 0-1 0 0,0 0 1 0 0,-1 0-1 0 0,1 1 1 0 0,0-1 0 0 0,-1 0-1 0 0,1 1 1 0 0,0-1-1 0 0,-1 0 1 0 0,1 1 0 0 0,-1-1-1 0 0,1 1 1 0 0,-1-1-1 0 0,1 1 1 0 0,-1-1 0 0 0,1 1-1 0 0,-1-1 1 0 0,1 1-1 0 0,-1-1 1 0 0,1 1 0 0 0,-1 0-1 0 0,0-1 1 0 0,1 1-1 0 0,-1 0 1 0 0,0-1 0 0 0,0 1-1 0 0,0 0 1 0 0,1-1-1 0 0,-1 1 1 0 0,0 0 0 0 0,0 0-1 0 0,0-1 1 0 0,0 1-1 0 0,-25 46 82 0 0,-187 226 33 0 0,212-272-115 0 0,0 1 0 0 0,0-1 0 0 0,1 0-1 0 0,-1 0 1 0 0,0 0 0 0 0,1 0 0 0 0,-1 0 0 0 0,0 0 0 0 0,1 0 0 0 0,-1 0 0 0 0,1 0 0 0 0,0 0-1 0 0,-1 0 1 0 0,1-1 0 0 0,0 1 0 0 0,0 0 0 0 0,-1 0 0 0 0,1 0 0 0 0,0-1 0 0 0,0 1 0 0 0,0-1 0 0 0,0 1-1 0 0,0 0 1 0 0,0-1 0 0 0,0 0 0 0 0,0 1 0 0 0,0-1 0 0 0,0 0 0 0 0,0 1 0 0 0,0-1 0 0 0,0 0-1 0 0,0 0 1 0 0,0 0 0 0 0,0 0 0 0 0,1 0 0 0 0,-1 0 0 0 0,0 0 0 0 0,0 0 0 0 0,0 0 0 0 0,0-1 0 0 0,0 1-1 0 0,0 0 1 0 0,0-1 0 0 0,0 1 0 0 0,0-1 0 0 0,0 1 0 0 0,0-1 0 0 0,0 1 0 0 0,0-1 0 0 0,0 0-1 0 0,-1 0 1 0 0,1 1 0 0 0,0-1 0 0 0,0 0 0 0 0,-1 0 0 0 0,1 0 0 0 0,0 0 0 0 0,-1 0 0 0 0,1 0 0 0 0,-1 0-1 0 0,1 0 1 0 0,-1 0 0 0 0,0 0 0 0 0,1 0 0 0 0,-1-1 0 0 0,1 2-2 0 0,54-34-115 0 0,-1-2 0 0 0,-3-3-1 0 0,-1-2 1 0 0,-1-2 0 0 0,-2-3 117 0 0,97-83-451 0 0,-134 128 481 0 0,-23 27 31 0 0,-28 36 68 0 0,-80 122 147 0 0,120-184-276 0 0,0 1-1 0 0,0-1 1 0 0,0 1 0 0 0,1-1 0 0 0,-1 0 0 0 0,0 1-1 0 0,0 0 1 0 0,1-1 0 0 0,-1 1 0 0 0,0-1 0 0 0,1 1 0 0 0,-1 0-1 0 0,0-1 1 0 0,1 1 0 0 0,-1 0 0 0 0,1 0 0 0 0,0 0-1 0 0,-1-1 1 0 0,1 1 0 0 0,0 0 0 0 0,-1 0 0 0 0,1 0-1 0 0,0 0 1 0 0,0 0 0 0 0,0-1 0 0 0,-1 1 0 0 0,1 0-1 0 0,0 0 1 0 0,0 0 0 0 0,0 0 0 0 0,1 0 0 0 0,-1 0 0 0 0,0 0-1 0 0,0 0 1 0 0,0-1 0 0 0,1 1 0 0 0,-1 0 0 0 0,0 0-1 0 0,1 0 1 0 0,-1 0 0 0 0,1-1 0 0 0,-1 1 0 0 0,1 0-1 0 0,-1 0 1 0 0,1-1 0 0 0,0 1 0 0 0,-1-1 0 0 0,1 1 0 0 0,0 0-1 0 0,0-1 1 0 0,-1 1 0 0 0,1-1 0 0 0,0 0 0 0 0,0 1-1 0 0,0-1 1 0 0,-1 1 0 0 0,1-1 0 0 0,0 0 0 0 0,0 0-1 0 0,0 0 1 0 0,0 1 0 0 0,0-1 0 0 0,0 0 0 0 0,0 0 0 0 0,57-24-50 0 0,246-217-408 0 0,-304 242 462 0 0,0-1-1 0 0,0 1 1 0 0,0-1-1 0 0,1 0 1 0 0,-1 1-1 0 0,0-1 1 0 0,0 1-1 0 0,1-1 0 0 0,-1 0 1 0 0,0 1-1 0 0,1-1 1 0 0,-1 0-1 0 0,0 1 1 0 0,1-1-1 0 0,-1 0 1 0 0,1 1-1 0 0,-1-1 1 0 0,0 0-1 0 0,1 0 0 0 0,-1 0 1 0 0,1 0-1 0 0,-1 1 1 0 0,1-1-1 0 0,-1 0 1 0 0,1 0-1 0 0,-1 0 1 0 0,1 0-1 0 0,-1 0 0 0 0,0 0 1 0 0,1 0-1 0 0,0 0-3 0 0,-39 55 83 0 0,35-50-73 0 0,-235 320 376 0 0,239-326-386 0 0,-1 1 0 0 0,1 0 1 0 0,0 0-1 0 0,0 0 0 0 0,-1 0 1 0 0,1 0-1 0 0,0 0 0 0 0,0 0 0 0 0,-1 0 1 0 0,1 0-1 0 0,0 0 0 0 0,0 0 1 0 0,-1 0-1 0 0,1 0 0 0 0,0 1 0 0 0,0-1 1 0 0,-1 0-1 0 0,1 1 0 0 0,0-1 1 0 0,-1 0-1 0 0,1 1 0 0 0,0-1 1 0 0,-1 1-1 0 0,1-1 0 0 0,-1 1 0 0 0,1-1 1 0 0,0 1-1 0 0,-1-1 0 0 0,0 1 1 0 0,1 0-1 0 0,-1-1 0 0 0,1 1 0 0 0,-1 0 1 0 0,0-1-1 0 0,1 1 0 0 0,-1 0 1 0 0,0 0-1 0 0,0-1 0 0 0,0 1 1 0 0,1 0-1 0 0,-1 0 0 0 0,0-1 0 0 0,0 1 1 0 0,0 0-1 0 0,0 0 0 0 0,0-1 1 0 0,0 1-1 0 0,-1 0 0 0 0,1 0 0 0 0,0-1 1 0 0,0 1-1 0 0,-1 0 0 0 0,1 0 1 0 0,0-1-1 0 0,-1 1 0 0 0,1 0 1 0 0,0-1-1 0 0,-1 1 0 0 0,1 0 0 0 0,-1-1 1 0 0,1 1-1 0 0,-1-1 0 0 0,0 1 0 0 0,61-29-48 0 0,-57 26 45 0 0,218-121-208 0 0,-220 122 210 0 0,0 1 0 0 0,1-1 1 0 0,-1 1-1 0 0,0 0 0 0 0,1 0 0 0 0,-1-1 1 0 0,0 1-1 0 0,0 0 0 0 0,1 0 0 0 0,-1 0 0 0 0,0 0 1 0 0,1 0-1 0 0,-1 0 0 0 0,0 1 0 0 0,0-1 1 0 0,1 0-1 0 0,-1 1 0 0 0,0-1 0 0 0,0 1 1 0 0,1-1-1 0 0,-1 1 0 0 0,0 0 0 0 0,0-1 1 0 0,0 1-1 0 0,0 0 0 0 0,0 0 0 0 0,0 0 1 0 0,0 0-1 0 0,0 0 0 0 0,0 0 0 0 0,-1 0 1 0 0,1 0-1 0 0,0 0 0 0 0,-1 0 0 0 0,1 0 1 0 0,-1 0-1 0 0,1 1 0 0 0,-1-1 0 0 0,1 0 1 0 0,-1 0-1 0 0,0 1 0 0 0,0-1 0 0 0,1 0 1 0 0,-1 1-1 0 0,0-1 0 0 0,0 0 0 0 0,0 1 1 0 0,-1-1-1 0 0,1 0 0 0 0,0 0 0 0 0,0 1 1 0 0,-1-1-1 0 0,1 0 1 0 0,-18 72-48 0 0,-2-45 82 0 0,-1-2 1 0 0,-1-1-1 0 0,-1 0 1 0 0,-2-2-1 0 0,0 0 1 0 0,-1-2-1 0 0,-1-1 1 0 0,-1-1-1 0 0,-1-1 1 0 0,0-2-1 0 0,-29 12-34 0 0,16-15 15 0 0,0-2 0 0 0,0-2 0 0 0,-1-1 0 0 0,0-2 0 0 0,0-3-1 0 0,-1-1 1 0 0,1-2 0 0 0,0-2 0 0 0,-1-2 0 0 0,-34-7-15 0 0,-14 2-40 0 0,-10-7-41 0 0,133-6 96 0 0,63-9-71 0 0,0 3 0 0 0,2 5 1 0 0,1 4-1 0 0,0 5 0 0 0,1 3 1 0 0,96 3 55 0 0,-94 6-133 0 0,-205 17 297 0 0,18 6-133 0 0,17-6 17 0 0,0 2 0 0 0,2 4 0 0 0,0 3 0 0 0,2 2-1 0 0,0 4 1 0 0,0 4-48 0 0,62-33 3 0 0,0 0 0 0 0,0 1 1 0 0,1 0-1 0 0,-1 0 0 0 0,0 0 0 0 0,1 0 0 0 0,-1 0 0 0 0,1 1 1 0 0,0 0-1 0 0,0 0 0 0 0,0-1 0 0 0,0 2 0 0 0,0-1 0 0 0,1 0 1 0 0,0 1-1 0 0,-1-1 0 0 0,1 1 0 0 0,0-1 0 0 0,1 1 1 0 0,-1 0-1 0 0,1 0 0 0 0,-1 0 0 0 0,1 0 0 0 0,0 0 0 0 0,1 0 1 0 0,-1 0-1 0 0,1 1 0 0 0,0 2-3 0 0,5-5 2 0 0,1 0 0 0 0,-1 0 0 0 0,1-1 0 0 0,-1 0 0 0 0,1 0-1 0 0,0 0 1 0 0,0 0 0 0 0,0-1 0 0 0,-1 0 0 0 0,1 0 0 0 0,0-1 0 0 0,0 1 0 0 0,-1-1 0 0 0,1-1 0 0 0,0 1 0 0 0,-1-1 0 0 0,4-1-2 0 0,-5 2-2 0 0,67-20-85 0 0,-2-3 1 0 0,-1-4-1 0 0,-1-2 0 0 0,-2-2 0 0 0,-1-4 1 0 0,-1-3-1 0 0,-3-2 0 0 0,12-13 87 0 0,-57 44 12 0 0,-1-2 0 0 0,0 1 0 0 0,0-2 0 0 0,-1 0 0 0 0,-1 0 0 0 0,0-1 0 0 0,-1-1 0 0 0,-1 0 0 0 0,0-1 0 0 0,-1 1 0 0 0,0-2 0 0 0,-2 1 0 0 0,0-1 0 0 0,-1 0-1 0 0,0-1 1 0 0,-1-3-12 0 0,-7 8 11 0 0,-2 0 0 0 0,0 0 0 0 0,0 0 0 0 0,-1 1 0 0 0,0 0-1 0 0,-1 0 1 0 0,-1 0 0 0 0,0 1 0 0 0,-1 0 0 0 0,0 0 0 0 0,0 1-1 0 0,-1 0 1 0 0,0 1 0 0 0,-1-1 0 0 0,0 2 0 0 0,-1 0 0 0 0,1 0-1 0 0,-2 0 1 0 0,1 2 0 0 0,-1-1 0 0 0,0 2 0 0 0,0-1 0 0 0,-1 2-1 0 0,-3-1-10 0 0,3-3 5 0 0,-5-2 9 0 0,0 0 1 0 0,0 2-1 0 0,0 0 0 0 0,-1 1 1 0 0,0 1-1 0 0,-1 0 0 0 0,0 2 0 0 0,1 0 1 0 0,-1 1-1 0 0,-1 1 0 0 0,1 1 1 0 0,0 1-1 0 0,0 1 0 0 0,0 0 1 0 0,0 2-1 0 0,-12 2-14 0 0,-226 70 38 0 0,258-76-37 0 0,1 1-1 0 0,-1-1 1 0 0,0 1-1 0 0,1-1 0 0 0,-1 0 1 0 0,0 1-1 0 0,1-1 0 0 0,-1 1 1 0 0,0-1-1 0 0,0 0 0 0 0,1 1 1 0 0,-1-1-1 0 0,0 0 1 0 0,0 1-1 0 0,0-1 0 0 0,0 0 1 0 0,0 0-1 0 0,0 1 0 0 0,0-1 1 0 0,0 0-1 0 0,0 1 0 0 0,0-1 1 0 0,0 0-1 0 0,-1 1 1 0 0,1-1-1 0 0,0 0 0 0 0,0 1 1 0 0,-1-1-1 0 0,1 1 0 0 0,-1-1 1 0 0,1 0-1 0 0,0 1 0 0 0,-1-1 1 0 0,1 1-1 0 0,-1-1 1 0 0,1 1-1 0 0,-1-1 0 0 0,1 1 1 0 0,-1 0-1 0 0,1-1 0 0 0,-1 1 1 0 0,0 0-1 0 0,1-1 0 0 0,-1 1 1 0 0,0 0-1 0 0,1 0 1 0 0,-1-1-1 0 0,0 1 0 0 0,1 0 1 0 0,-1 0-1 0 0,0 0 0 0 0,1 0 1 0 0,-1 0-1 0 0,0 0 0 0 0,1 0 1 0 0,-1 0-1 0 0,0 0 0 0 0,50-45-9 0 0,-30 27-12 0 0,2 2 0 0 0,0 0-1 0 0,1 1 1 0 0,0 1-1 0 0,2 1 1 0 0,-1 1-1 0 0,1 2 1 0 0,1 0-1 0 0,0 1 1 0 0,0 2-1 0 0,1 0 1 0 0,0 2-1 0 0,0 1 1 0 0,0 1-1 0 0,0 1 1 0 0,1 1-1 0 0,-1 1 1 0 0,1 2-1 0 0,-1 1 1 0 0,0 0-1 0 0,0 2 1 0 0,0 1-1 0 0,-1 2 1 0 0,0 0 0 0 0,0 1-1 0 0,-1 2 1 0 0,0 0-1 0 0,7 7 22 0 0,-15-5 14 0 0,-1 1 0 0 0,0 0 0 0 0,-1 2-1 0 0,-1 0 1 0 0,0 0 0 0 0,-1 1 0 0 0,-1 0 0 0 0,-1 1 0 0 0,0 1-1 0 0,-1-1 1 0 0,-1 4-14 0 0,3-1 10 0 0,66 125 71 0 0,31 42-53 0 0,-106-163-17 0 0,-1 1-1 0 0,-1 0 1 0 0,-1 0 0 0 0,-1-1 0 0 0,-2 1 0 0 0,0-1-1 0 0,-2 0 1 0 0,-1 0 0 0 0,0-1 0 0 0,-2 0 0 0 0,-1 0 0 0 0,-1-1-1 0 0,-1 0 1 0 0,-5 5-11 0 0,-18 40 45 0 0,4-12-47 0 0,3 2 0 0 0,2 0 0 0 0,2 2 0 0 0,-8 40 2 0 0,0 6-1 0 0,32-106 4 0 0,0 0 0 0 0,1-1-1 0 0,-1 1 1 0 0,0 0 0 0 0,0-1-1 0 0,1 1 1 0 0,-1 0 0 0 0,0-1-1 0 0,0 1 1 0 0,1 0 0 0 0,-1 0-1 0 0,0-1 1 0 0,1 1 0 0 0,-1 0-1 0 0,0 0 1 0 0,1 0 0 0 0,-1 0-1 0 0,1-1 1 0 0,-1 1 0 0 0,0 0 0 0 0,1 0-1 0 0,-1 0 1 0 0,0 0 0 0 0,1 0-1 0 0,-1 0 1 0 0,1 0 0 0 0,-1 0-1 0 0,0 0 1 0 0,1 0 0 0 0,-1 0-1 0 0,1 0 1 0 0,-1 0 0 0 0,0 1-1 0 0,1-1 1 0 0,-1 0 0 0 0,0 0 0 0 0,1 0-1 0 0,-1 0 1 0 0,0 1 0 0 0,1-1-1 0 0,-1 0 1 0 0,0 0 0 0 0,1 1-1 0 0,-1-1 1 0 0,0 0 0 0 0,1 1-3 0 0,26-35 72 0 0,144-287-2 0 0,-58 31-235 0 0,-49 56 364 0 0,-56 197-174 0 0,-4 23-13 0 0,-1 0 0 0 0,0 0 0 0 0,-1 0 0 0 0,0 0 0 0 0,-1-1-1 0 0,-1 1 1 0 0,0 0 0 0 0,-1-1 0 0 0,-1 1 0 0 0,0 0 0 0 0,-2-6-12 0 0,-46-175 80 0 0,-2 52-120 0 0,-64-33-66 0 0,-58-9-191 0 0,-82 28 690 0 0,90 70-157 0 0,12 11-101 0 0,-162-32-93 0 0,35 31-144 0 0,1 49 291 0 0,85 14 29 0 0,30-1-190 0 0,51 27 179 0 0,-55 35-20 0 0,-25 71-211 0 0,95-44-118 0 0,-60 80-36 0 0,-55 121 400 0 0,99-87-94 0 0,8 4 1 0 0,-39 110-129 0 0,117-238 33 0 0,2 1-1 0 0,3 2 1 0 0,3 1-1 0 0,3 0 1 0 0,2 1-1 0 0,4 1 1 0 0,-2 69-33 0 0,14-130-2 0 0,0 0 0 0 0,1 0-1 0 0,0 1 1 0 0,0-1 0 0 0,1-1 0 0 0,1 1 0 0 0,-1 0-1 0 0,1 0 1 0 0,1-1 0 0 0,0 0 0 0 0,0 1 0 0 0,0-1-1 0 0,1-1 1 0 0,0 1 0 0 0,1-1 0 0 0,0 0 0 0 0,0 0 0 0 0,0-1-1 0 0,1 1 1 0 0,0-1 0 0 0,0-1 0 0 0,1 0 0 0 0,0 0-1 0 0,-1 0 1 0 0,2-1 0 0 0,-1 0 0 0 0,0 0 0 0 0,1-1-1 0 0,0 0 1 0 0,-1-1 0 0 0,1 0 0 0 0,0 0 0 0 0,0-1-1 0 0,0 0 1 0 0,1-1 0 0 0,-1 0 0 0 0,0 0 0 0 0,4-1 2 0 0,41-7-104 0 0,-1-1 0 0 0,0-3 0 0 0,-1-2 1 0 0,0-3-1 0 0,-1-2 0 0 0,-1-2 0 0 0,-1-2 1 0 0,-1-2-1 0 0,-1-2 0 0 0,-2-2 0 0 0,23-21 104 0 0,-30 26-59 0 0,-1-1-1 0 0,-1-2 1 0 0,-2-2-1 0 0,-1-1 1 0 0,-1-1-1 0 0,-1-2 0 0 0,-3-1 1 0 0,0-2-1 0 0,-2 0 1 0 0,11-24 59 0 0,-38 61 0 0 0,0-1-1 0 0,1 0 1 0 0,-1 0 0 0 0,0 0-1 0 0,0 0 1 0 0,1-1 0 0 0,-1 1 0 0 0,0 0-1 0 0,0 0 1 0 0,1 0 0 0 0,-1-1-1 0 0,0 1 1 0 0,0 0 0 0 0,1 0-1 0 0,-1-1 1 0 0,0 1 0 0 0,1-1 0 0 0,-1 1-1 0 0,1-1 1 0 0,-1 1 0 0 0,1-1-1 0 0,-1 1 1 0 0,1-1 0 0 0,-1 0 0 0 0,1 1-1 0 0,-1-1 1 0 0,1 1 0 0 0,-1-1-1 0 0,1 0 1 0 0,0 0 0 0 0,0 1 0 0 0,-1-1-1 0 0,1 0 1 0 0,0 1 0 0 0,0-1-1 0 0,0 0 1 0 0,0 0 0 0 0,0 0 0 0 0,0 1-1 0 0,0-1 1 0 0,0 0 0 0 0,0 0-1 0 0,0 1 1 0 0,0-1 0 0 0,0 0 0 0 0,1 0-1 0 0,-1 1 1 0 0,0-1 0 0 0,0 0-1 0 0,1 1 1 0 0,-1-1 0 0 0,1 0 0 0 0,-1 1-1 0 0,1-1 1 0 0,-1 1 0 0 0,1-1-1 0 0,-1 0 1 0 0,1 1 0 0 0,-1-1-1 0 0,1 1 1 0 0,-1 0 0 0 0,1-1 0 0 0,0 1-1 0 0,-1-1 1 0 0,1 1 0 0 0,0 0-1 0 0,0-1 2 0 0,-51 35-64 0 0,9 17 107 0 0,1 2 0 0 0,3 1-1 0 0,2 2 1 0 0,3 2 0 0 0,2 1-1 0 0,3 1 1 0 0,-11 40-44 0 0,35-95 0 0 0,-9 22 9 0 0,0 1 0 0 0,1 1 0 0 0,2-1 0 0 0,1 1-1 0 0,1 1 1 0 0,2-1 0 0 0,1 1 0 0 0,0 14-9 0 0,4-40 3 0 0,0-1 0 0 0,0 1 0 0 0,0-1 0 0 0,0 1 0 0 0,1-1 0 0 0,-1 1 0 0 0,1-1 0 0 0,0 0 0 0 0,0 1 0 0 0,0-1-1 0 0,0 0 1 0 0,1 0 0 0 0,-1 1 0 0 0,1-1 0 0 0,0 0 0 0 0,0-1 0 0 0,0 1 0 0 0,0 0 0 0 0,1 0 0 0 0,-1-1 0 0 0,1 0 0 0 0,-1 1 0 0 0,1-1 0 0 0,0 0-1 0 0,0 0 1 0 0,0 0 0 0 0,0-1 0 0 0,0 1 0 0 0,0-1 0 0 0,1 0 0 0 0,-1 0 0 0 0,0 0 0 0 0,1 0 0 0 0,-1 0 0 0 0,1-1 0 0 0,-1 1 0 0 0,1-1 0 0 0,-1 0 0 0 0,1 0-1 0 0,-1-1 1 0 0,3 1-3 0 0,143-46 112 0 0,-107 25-148 0 0,-2-1 1 0 0,0-2 0 0 0,-1-2-1 0 0,-2-2 1 0 0,-1-1 0 0 0,-1-2-1 0 0,-1-1 1 0 0,-2-1 0 0 0,-1-2-1 0 0,2-7 36 0 0,-29 38-5 0 0,1-1 0 0 0,-1 0-1 0 0,0 0 1 0 0,0 0 0 0 0,0-1-1 0 0,0 1 1 0 0,-1-1 0 0 0,0 0-1 0 0,-1 0 1 0 0,1 0 0 0 0,-1 0-1 0 0,0-1 1 0 0,0 1 0 0 0,-1-1 0 0 0,0 1-1 0 0,0-1 1 0 0,-1 1 0 0 0,0-1-1 0 0,0 1 1 0 0,0-1 0 0 0,-1 0-1 0 0,0 1 1 0 0,0-1 0 0 0,-1 1-1 0 0,1 0 1 0 0,-2-1 0 0 0,0-1 5 0 0,-3 7 7 0 0,0 0-1 0 0,-1 0 1 0 0,1 0 0 0 0,-1 1 0 0 0,1-1-1 0 0,-1 2 1 0 0,1-1 0 0 0,-1 1 0 0 0,1 0 0 0 0,-1 0-1 0 0,1 1 1 0 0,0 0 0 0 0,0 0 0 0 0,0 0-1 0 0,0 1 1 0 0,0 0 0 0 0,0 0 0 0 0,1 0 0 0 0,-1 1-1 0 0,1 0 1 0 0,0 0 0 0 0,-1 1-7 0 0,6-5 0 0 0,-44 35 24 0 0,1 1 0 0 0,2 3 0 0 0,2 1 0 0 0,1 2 0 0 0,3 2 0 0 0,1 1 0 0 0,2 1 0 0 0,3 2 0 0 0,-13 28-24 0 0,33-61 0 0 0,4-9 3 0 0,1 0-1 0 0,0 0 1 0 0,-1 1 0 0 0,2 0 0 0 0,-1 0 0 0 0,1 0 0 0 0,0 0 0 0 0,1 1-1 0 0,0-1 1 0 0,0 1 0 0 0,0 0 0 0 0,1-1 0 0 0,0 1 0 0 0,1 0 0 0 0,0 0 0 0 0,0 3-3 0 0,3-9 3 0 0,0 0 1 0 0,0-1 0 0 0,0 1 0 0 0,0-1 0 0 0,0 0-1 0 0,1 0 1 0 0,-1 0 0 0 0,0 0 0 0 0,1 0 0 0 0,-1-1-1 0 0,0 0 1 0 0,1 0 0 0 0,-1 1 0 0 0,1-2 0 0 0,-1 1-1 0 0,0 0 1 0 0,1-1 0 0 0,-1 0 0 0 0,0 1 0 0 0,1-1-1 0 0,-1-1 1 0 0,0 1 0 0 0,0 0 0 0 0,0-1 0 0 0,0 1-1 0 0,0-1 1 0 0,0 0 0 0 0,0 0 0 0 0,-1 0 0 0 0,1-1-4 0 0,6-1 8 0 0,23-11-25 0 0,0-2 1 0 0,-2-1-1 0 0,0-1 0 0 0,-1-2 1 0 0,-1 0-1 0 0,-1-2 1 0 0,-1-2-1 0 0,-1 0 1 0 0,-1-1-1 0 0,-1-2 1 0 0,-2 0-1 0 0,-1-1 1 0 0,-1-1 16 0 0,-14 25-5 0 0,-1 0-1 0 0,-1 0 1 0 0,1-1 0 0 0,-1 1 0 0 0,0-1 0 0 0,0 0-1 0 0,0 0 1 0 0,-1 0 0 0 0,0 0 0 0 0,0 0-1 0 0,-1 0 1 0 0,0-1 0 0 0,0 1 0 0 0,0 0-1 0 0,-1-1 1 0 0,0 1 0 0 0,0-1 0 0 0,0 1 0 0 0,-1 0-1 0 0,0-1 1 0 0,0 1 0 0 0,-1 0 0 0 0,0 0-1 0 0,0 0 1 0 0,0 0 0 0 0,-1 0 0 0 0,0 0 0 0 0,0 0-1 0 0,0 1 1 0 0,-1 0 0 0 0,0-1 0 0 0,0 1-1 0 0,0 1 1 0 0,-1-1 0 0 0,1 1 0 0 0,-1-1 0 0 0,0 1-1 0 0,0 1 1 0 0,-1-1 0 0 0,1 1 0 0 0,-1 0-1 0 0,0 0 1 0 0,0 0 0 0 0,0 1 0 0 0,0 0 0 0 0,0 0-1 0 0,0 1 1 0 0,0 0 0 0 0,-1 0 5 0 0,-13 5 8 0 0,1 1 0 0 0,0 0 0 0 0,0 2 0 0 0,0 0 0 0 0,1 1-1 0 0,0 1 1 0 0,1 1 0 0 0,0 0 0 0 0,0 1 0 0 0,1 1 0 0 0,1 1 0 0 0,0 0 0 0 0,0 1 0 0 0,1 0 0 0 0,1 1 0 0 0,1 1 0 0 0,0 0 0 0 0,1 1 0 0 0,1 0 0 0 0,0 0 0 0 0,-4 14-8 0 0,5-14 7 0 0,1 0 0 0 0,1 1 0 0 0,1 1 0 0 0,0-1 0 0 0,1 1 1 0 0,1 0-1 0 0,1 0 0 0 0,1 0 0 0 0,0 13-7 0 0,2-27 4 0 0,0 1 0 0 0,0 0 0 0 0,1 0 1 0 0,0 0-1 0 0,0 0 0 0 0,0-1 0 0 0,1 1 0 0 0,0 0 0 0 0,0-1 0 0 0,0 0 0 0 0,1 1 1 0 0,0-1-1 0 0,0 0 0 0 0,0 0 0 0 0,0 0 0 0 0,1-1 0 0 0,0 1 0 0 0,0-1 0 0 0,0 0 1 0 0,1 0-1 0 0,-1 0 0 0 0,1-1 0 0 0,0 0 0 0 0,0 0 0 0 0,0 0 0 0 0,0 0 0 0 0,1-1 1 0 0,-1 0-1 0 0,1 0 0 0 0,-1 0 0 0 0,1-1 0 0 0,0 0 0 0 0,0 0-4 0 0,26 1-11 0 0,0-3-1 0 0,0 0 1 0 0,0-2-1 0 0,0-1 1 0 0,-1-2-1 0 0,1-1 1 0 0,-2-2-1 0 0,1-1 1 0 0,-1-1-1 0 0,0-1 1 0 0,-1-2-1 0 0,-1-1 1 0 0,0-1-1 0 0,-2-1 1 0 0,24-20 11 0 0,-3 2-51 0 0,-2-3 1 0 0,-1-1-1 0 0,-2-2 1 0 0,-2-2 0 0 0,-2-1-1 0 0,-2-3 1 0 0,-2 0-1 0 0,-2-2 1 0 0,-2-2 0 0 0,-2-1-1 0 0,-3-1 1 0 0,-2-1-1 0 0,-2 0 1 0 0,-3-2 0 0 0,-2-1-1 0 0,-3 0 1 0 0,2-29 50 0 0,67-403-201 0 0,-70 456 224 0 0,-12 33-22 0 0,0 0-1 0 0,0 1 1 0 0,0-1 0 0 0,0 0 0 0 0,0 1 0 0 0,1-1 0 0 0,-1 0 0 0 0,0 1 0 0 0,0-1 0 0 0,0 0 0 0 0,0 0 0 0 0,1 1 0 0 0,-1-1 0 0 0,0 0 0 0 0,0 0 0 0 0,1 1 0 0 0,-1-1 0 0 0,0 0-1 0 0,0 0 1 0 0,1 0 0 0 0,-1 0 0 0 0,0 1 0 0 0,1-1 0 0 0,-1 0 0 0 0,0 0 0 0 0,1 0 0 0 0,-1 0 0 0 0,0 0 0 0 0,1 0 0 0 0,-1 0 0 0 0,0 0 0 0 0,0 0 0 0 0,1 0 0 0 0,-1 0-1 0 0,0 0 1 0 0,1 0 0 0 0,-1 0 0 0 0,0 0 0 0 0,1 0 0 0 0,-1 0 0 0 0,0 0 0 0 0,1-1-1 0 0,-3 59-16 0 0,-2 0 0 0 0,-2 0 0 0 0,-3 0-1 0 0,-3-1 1 0 0,-2-1 0 0 0,-9 20 16 0 0,9-25-27 0 0,-143 427-3041 0 0,98-335-1206 0 0,-5-2 1 0 0,-7-4-1 0 0,-79 115 4274 0 0,52-112-2464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4:41.646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2491 2017 780 0 0,'-33'-2'5630'0'0,"23"0"-455"0"0,23 1 1144 0 0,230 3-4150 0 0,159-16-1705 0 0,-144 11-586 0 0,-148 28 74 0 0,-109-24 50 0 0,0 0-1 0 0,0 0 0 0 0,-1 0 0 0 0,1 0 1 0 0,0 0-1 0 0,-1 0 0 0 0,1 0 1 0 0,-1 0-1 0 0,1 0 0 0 0,-1 1 1 0 0,0-1-1 0 0,1 0 0 0 0,-1 0 1 0 0,0 0-1 0 0,0 0 0 0 0,0 1 1 0 0,0-1-1 0 0,0 0 0 0 0,0 0 0 0 0,0 0 1 0 0,0 1-1 0 0,-1-1 0 0 0,1 0 1 0 0,0 0-1 0 0,-1 0 0 0 0,1 0 1 0 0,-1 1-1 0 0,1-1 0 0 0,-1 0 1 0 0,1 0-1 0 0,-1 0 0 0 0,0 0 1 0 0,0 0-1 0 0,1-1 0 0 0,-1 1 1 0 0,0 0-1 0 0,0 0 0 0 0,0 0 0 0 0,0 0-1 0 0,-2 2 5 0 0,-73 186 138 0 0,44-36-84 0 0,-8-5-73 0 0,30-104 29 0 0,1 0 0 0 0,3 0 0 0 0,1 1 0 0 0,3 0 0 0 0,1 22-15 0 0,23 93 141 0 0,26 18 777 0 0,-34-29-261 0 0,-11-64-250 0 0,-6 7-317 0 0,3-91-84 0 0,0-1 0 0 0,0 0 4 0 0,0 0-5 0 0,0 0 0 0 0,0 0 5 0 0,0 0 0 0 0,0 0 0 0 0,-24-12 14 0 0,-203 2-82 0 0,-108 18-16 0 0,64 13-70 0 0,142 6 6 0 0,74 4 1016 0 0,55-31-966 0 0,0 0-106 0 0,0 0-151 0 0,11-24-6226 0 0,16-69-5685 0 0,-19 60 9817 0 0</inkml:trace>
  <inkml:trace contextRef="#ctx0" brushRef="#br0" timeOffset="20429.729">2235 1930 516 0 0,'-3'-2'15043'0'0,"6"1"-11876"0"0,94 47-2162 0 0,-38-34-756 0 0,39-9-59 0 0,-45-6-177 0 0,-39 3 254 0 0,-11-3-6330 0 0,-31-6-4526 0 0,18 7 8307 0 0</inkml:trace>
  <inkml:trace contextRef="#ctx0" brushRef="#br0" timeOffset="25959.593">2305 3514 576 0 0,'-14'-9'10871'0'0,"-26"58"-4370"0"0,15-25-5881 0 0,-201 223 619 0 0,33-50-739 0 0,9-8 46 0 0,-21 44 692 0 0,30-36-260 0 0,48-42-159 0 0,-27 51-366 0 0,87-90-124 0 0,-1 6 730 0 0,31-18 761 0 0,31-84-1605 0 0,12-25-6323 0 0,8-20-1093 0 0,-7 8 5472 0 0,9-68-7371 0 0,-10 49 6806 0 0</inkml:trace>
  <inkml:trace contextRef="#ctx0" brushRef="#br0" timeOffset="38234.994">204 85 1132 0 0,'-16'-50'17356'0'0,"16"49"-17024"0"0,0 1-72 0 0,0 0-40 0 0,0 0-33 0 0,0 0-20 0 0,0 0-16 0 0,14 39 1273 0 0,-4-22-1120 0 0,0-1 1 0 0,1 0-1 0 0,1-1 1 0 0,1-1-1 0 0,0 1 1 0 0,1-2-1 0 0,1 0 1 0 0,0-1-1 0 0,0 0 1 0 0,1-1-1 0 0,0-1 1 0 0,18 8-305 0 0,26 21 843 0 0,160 146 1798 0 0,-37-2-1245 0 0,95 73 20 0 0,-99-104-792 0 0,-85-45-405 0 0,-89-101-217 0 0,32 43 184 0 0,3-2 0 0 0,1-1-1 0 0,2-3 1 0 0,33 26-186 0 0,86 41 0 0 0,50 32 0 0 0,-35 16 0 0 0,-118-92-45 0 0,-107-102-16171 0 0,-11 0 8229 0 0,-7-4 2412 0 0,23 11 3231 0 0</inkml:trace>
  <inkml:trace contextRef="#ctx0" brushRef="#br0" timeOffset="41515.634">164 0 240 0 0,'-10'58'10050'0'0,"5"78"-2334"0"0,-2-75-6898 0 0,-3 204 2151 0 0,20 186-2969 0 0,-5 32 2057 0 0,-20 5 11 0 0,-51-51-925 0 0,30-88 141 0 0,16 58-240 0 0,14-336-795 0 0,2 0 0 0 0,4 0 0 0 0,4 0 0 0 0,5 27-249 0 0,-7 484 689 0 0,12-269-689 0 0,11 32 262 0 0,-7-195-227 0 0,-4 78-47 0 0,-6 154-179 0 0,13-233 302 0 0,-16-142-118 0 0,0-1 0 0 0,0 0 1 0 0,1 0-1 0 0,0-1 0 0 0,0 0 0 0 0,0 0 0 0 0,1 0 1 0 0,0-1-1 0 0,-1 0 0 0 0,2 0 0 0 0,-1-1 1 0 0,0 0-1 0 0,1 0 0 0 0,-1 0 0 0 0,1-1 0 0 0,0 0 1 0 0,0-1-1 0 0,5 1 7 0 0,-8-2-37 0 0,1 0 1 0 0,0 0 0 0 0,0-1-1 0 0,0 1 1 0 0,0-1-1 0 0,-1 0 1 0 0,1-1-1 0 0,0 1 1 0 0,-1-1 0 0 0,1 0-1 0 0,-1-1 1 0 0,0 1-1 0 0,0-1 1 0 0,0 0-1 0 0,0-1 1 0 0,0 1 0 0 0,-1-1-1 0 0,1 0 1 0 0,-1 0-1 0 0,0 0 1 0 0,0 0-1 0 0,-1-1 1 0 0,1 0 0 0 0,-1 0-1 0 0,0 0 1 0 0,0 0-1 0 0,-1 0 1 0 0,1 0-1 0 0,-1-1 1 0 0,0 1 0 0 0,-1-2 36 0 0,25-35-335 0 0,99-130-83 0 0,6 36 394 0 0,-7 26 75 0 0,-34 42-133 0 0,-89 66-619 0 0,0 0 0 0 0,0-1-1 0 0,0 1 1 0 0,0 0 0 0 0,-1-1 0 0 0,1 1 0 0 0,-1-1-1 0 0,0 1 1 0 0,1-1 0 0 0,-1 1 0 0 0,0-1 0 0 0,0 1-1 0 0,-1-1 1 0 0,1 1 0 0 0,0-1 0 0 0,-1 1 0 0 0,0 0-1 0 0,1-1 1 0 0,-1 1 0 0 0,0-1 0 0 0,0 1-1 0 0,0 0 1 0 0,-1 0 0 0 0,1 0 0 0 0,-1 0 0 0 0,1 0-1 0 0,-1 0 1 0 0,0 0 701 0 0,-15-27-5696 0 0,6 14 3174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54.825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1310 278 508 0 0,'-133'-167'9073'0'0,"120"156"-8787"0"0,0-1 0 0 0,-1 2 0 0 0,0 0 0 0 0,-1 0 0 0 0,0 2 0 0 0,-1 0 0 0 0,0 0 0 0 0,0 2 0 0 0,-1 0-1 0 0,1 1 1 0 0,-1 0 0 0 0,-1 1 0 0 0,1 1 0 0 0,0 1 0 0 0,-1 1 0 0 0,1 0 0 0 0,-2 1-286 0 0,-22 6 210 0 0,1 1-1 0 0,0 2 1 0 0,0 1 0 0 0,1 3-1 0 0,0 1 1 0 0,1 2 0 0 0,1 1-1 0 0,1 2 1 0 0,0 2 0 0 0,2 1-1 0 0,0 2 1 0 0,1 1 0 0 0,2 1-1 0 0,1 2 1 0 0,1 1 0 0 0,1 1-1 0 0,1 2 1 0 0,2 1 0 0 0,2 0-1 0 0,1 2 1 0 0,-11 24-210 0 0,2 16 85 0 0,4 2-1 0 0,3 0 1 0 0,3 2 0 0 0,4 0-1 0 0,3 2 1 0 0,4-1 0 0 0,4 1-1 0 0,3 1 1 0 0,3-1 0 0 0,4 0-1 0 0,5 10-84 0 0,-7-28 64 0 0,3-1-1 0 0,4 1 0 0 0,1-1 0 0 0,4-1 1 0 0,2 0-1 0 0,2-1 0 0 0,4-1 0 0 0,2-1 1 0 0,2-1-1 0 0,3-1 0 0 0,2-2 0 0 0,3-1 1 0 0,2-1-1 0 0,2-2 0 0 0,2-2 0 0 0,2-2 1 0 0,3-1-1 0 0,1-3 0 0 0,2-1 0 0 0,46 28-63 0 0,-30-35 39 0 0,1-4 0 0 0,1-2-1 0 0,2-4 1 0 0,1-2 0 0 0,1-3-1 0 0,0-4 1 0 0,1-2 0 0 0,11-3-39 0 0,-1-1 42 0 0,0-3-1 0 0,1-3 1 0 0,-1-4 0 0 0,1-4 0 0 0,-1-3 0 0 0,0-4 0 0 0,-1-4 0 0 0,19-8-42 0 0,-50 8 35 0 0,0-2 0 0 0,0-2 0 0 0,-2-2 0 0 0,-1-3 0 0 0,-1-1 0 0 0,-1-2 0 0 0,-1-3 0 0 0,-2-1 0 0 0,-1-1 0 0 0,-2-3 0 0 0,-1-1 0 0 0,-2-2 0 0 0,-2-1 0 0 0,-1-2 0 0 0,-2-1 0 0 0,-2-1 0 0 0,-2-1 0 0 0,-3-2 0 0 0,-1 0 0 0 0,-2-2 0 0 0,-2 0 0 0 0,-3-1 0 0 0,-1-1-35 0 0,-6 3-6 0 0,-2-1 1 0 0,-2 1-1 0 0,-2-1 1 0 0,-3 1-1 0 0,-1-1 0 0 0,-3 1 1 0 0,-1-1-1 0 0,-3 2 1 0 0,-2-1-1 0 0,-2 1 1 0 0,-2 1-1 0 0,-2 0 1 0 0,-12-21 5 0 0,-18-45-31 0 0,-5 1 1 0 0,-5 3 0 0 0,-5 3-1 0 0,-24-27 31 0 0,66 99-14 0 0,-2 0 0 0 0,-1 2-1 0 0,-1 1 1 0 0,-2 1-1 0 0,-1 1 1 0 0,-1 1-1 0 0,-1 2 1 0 0,-1 0 0 0 0,-2 2-1 0 0,0 2 1 0 0,-1 1-1 0 0,-1 1 1 0 0,-1 2-1 0 0,-9-2 15 0 0,-85-16-1039 0 0,-2 5 0 0 0,0 6 0 0 0,-2 6 0 0 0,0 6 0 0 0,-29 4 1039 0 0,125 6-720 0 0,0 0-177 0 0,-233-10-12642 0 0,249 12 11899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5:26.654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79 158 132 0 0,'-21'-31'3110'0'0,"14"23"-1743"0"0,1 0 0 0 0,0-1-1 0 0,0 0 1 0 0,1 0 0 0 0,0 0-1 0 0,1 0 1 0 0,0-1 0 0 0,1 0-1 0 0,-1 0 1 0 0,2 0 0 0 0,0 0-1 0 0,-1-5-1366 0 0,3 14 330 0 0,21 46 2569 0 0,12 23-1772 0 0,2-1 0 0 0,4-1 0 0 0,2-3 0 0 0,3-1-1 0 0,10 7-1126 0 0,33 29 1046 0 0,4-4-1 0 0,4-4 1 0 0,63 45-1046 0 0,-140-118-1209 0 0,-37-6-9189 0 0,3-13 7182 0 0,-97-9-11380 0 0,79 11 12597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5:27.318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40 1 572 0 0,'-2'0'318'0'0,"0"1"0"0"0,-1 0 0 0 0,1-1 0 0 0,0 1 0 0 0,0 0 0 0 0,0 1 0 0 0,0-1 0 0 0,0 0 0 0 0,1 0 0 0 0,-1 1 0 0 0,0-1 0 0 0,1 1 0 0 0,-1 0 0 0 0,1-1 0 0 0,-1 1-1 0 0,1 0 1 0 0,0 0 0 0 0,0 0 0 0 0,-1 0 0 0 0,2 0 0 0 0,-1 0 0 0 0,0 0 0 0 0,0 0 0 0 0,1 1 0 0 0,-1-1 0 0 0,1 0 0 0 0,-1 0 0 0 0,1 1 0 0 0,0-1 0 0 0,0 0 0 0 0,0 0 0 0 0,0 1 0 0 0,1-1 0 0 0,-1 0 0 0 0,0 0 0 0 0,1 1 0 0 0,0-1 0 0 0,-1 0 0 0 0,1 0 0 0 0,0 0 0 0 0,0 0 0 0 0,0 0 0 0 0,1 0 0 0 0,-1 0-1 0 0,0 0 1 0 0,1-1 0 0 0,-1 1 0 0 0,1 0 0 0 0,0-1 0 0 0,-1 1 0 0 0,1-1 0 0 0,1 1-318 0 0,65 35 1963 0 0,1-3 0 0 0,2-3 0 0 0,1-3 1 0 0,1-3-1 0 0,52 9-1963 0 0,-34-7 1502 0 0,46 8 276 0 0,2-6 1 0 0,102 7-1779 0 0,-210-34 1992 0 0,-3-1-9837 0 0,-52-9-15338 0 0,6 5 20906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5:28.217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 96 420 0 0,'8'16'10011'0'0,"15"-9"-5019"0"0,68-16-2521 0 0,-78 6-1487 0 0,647-63 5395 0 0,-337 43-3469 0 0,-199 5-4243 0 0,-143 22-9478 0 0,-19 0 3313 0 0,-10 2 2123 0 0,16 0 3073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5:28.903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0 175 800 0 0,'65'34'11798'0'0,"61"-36"-6260"0"0,-101-1-4795 0 0,148-12 1162 0 0,67-4 2177 0 0,0-10 1 0 0,159-44-4083 0 0,-323 49 244 0 0,-45 12-4299 0 0,-41 6-5777 0 0,-17-2 4012 0 0,-17-3-687 0 0,18 5 4160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5:29.608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3 296 532 0 0,'-2'20'4226'0'0,"6"2"5777"0"0,24-21-7823 0 0,383-112 3651 0 0,223-63 1080 0 0,-595 164-7840 0 0,-16-1-4242 0 0,-33 0-6899 0 0,-28-4 4589 0 0,38 15 7304 0 0,-19-7-2410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5:30.285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1 606 1176 0 0,'38'14'9576'0'0,"4"-15"-4165"0"0,83-47-1847 0 0,-89 30-2712 0 0,542-288 3702 0 0,-338 161-5125 0 0,-164 70-5347 0 0,-76 74 5670 0 0,0 0-1 0 0,0 0 1 0 0,1 0-1 0 0,-1 1 1 0 0,0-1-1 0 0,0 0 1 0 0,0 0-1 0 0,0 0 1 0 0,0 0-1 0 0,0 0 1 0 0,-1 1-1 0 0,1-1 1 0 0,0 0-1 0 0,0 0 1 0 0,0 0-1 0 0,-1 0 1 0 0,1 1 0 0 0,-1-1-1 0 0,1 0 1 0 0,0 0-1 0 0,-1 1 1 0 0,1-1-1 0 0,-1 0 1 0 0,0 1-1 0 0,1-1 1 0 0,-1 1-1 0 0,1-1 1 0 0,-1 1-1 0 0,0-1 1 0 0,0 1-1 0 0,1-1 1 0 0,-1 1-1 0 0,0-1 1 0 0,0 1-1 0 0,1 0 1 0 0,-1-1-1 0 0,0 1 1 0 0,0 0-1 0 0,0 0 1 0 0,0 0-1 0 0,1 0 1 0 0,-1 0-1 0 0,0 0 1 0 0,0 0-1 0 0,0 0 1 0 0,0 0-1 0 0,0 0 1 0 0,1 0 248 0 0,-29-1-4273 0 0,8 5 2373 0 0</inkml:trace>
  <inkml:trace contextRef="#ctx0" brushRef="#br0" timeOffset="788.912">751 1504 60 0 0,'3'1'8427'0'0,"6"-4"-3824"0"0,44-27-943 0 0,177-117-494 0 0,7 10 1 0 0,133-51-3167 0 0,-355 181 435 0 0,19-13-6814 0 0,-17-17-8614 0 0,-15 28 13043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5:49.278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2012 2849 296 0 0,'51'-106'12980'0'0,"-73"89"-8725"0"0,-38 27-3340 0 0,52-8-667 0 0,-175 50 818 0 0,2 8 0 0 0,-113 58-1066 0 0,253-96 49 0 0,96-25-319 0 0,57-29-509 0 0,-1-5 1 0 0,-1-5 0 0 0,-3-4 0 0 0,-1-5 0 0 0,30-24 778 0 0,-74 34 341 0 0,-103 46 720 0 0,-87 52-723 0 0,2 6 0 0 0,3 5 0 0 0,3 6-1 0 0,4 4 1 0 0,-9 15-338 0 0,33 2 153 0 0,92-94-156 0 0,-1 0-1 0 0,1 0 1 0 0,0 0 0 0 0,-1 0 0 0 0,1 1 0 0 0,0-1 0 0 0,0 0-1 0 0,0 0 1 0 0,0 0 0 0 0,0 1 0 0 0,0-1 0 0 0,0 0-1 0 0,1 0 1 0 0,-1 0 0 0 0,0 1 0 0 0,1-1 0 0 0,-1 0 0 0 0,1 0-1 0 0,-1 0 1 0 0,1 0 0 0 0,0 0 0 0 0,-1 0 0 0 0,1 0-1 0 0,0 0 1 0 0,-1 0 0 0 0,1 0 0 0 0,0-1 0 0 0,0 1 0 0 0,0 0-1 0 0,0 0 1 0 0,0-1 0 0 0,0 1 0 0 0,0 0 0 0 0,0-1-1 0 0,0 1 1 0 0,0-1 0 0 0,1 0 0 0 0,-1 1 0 0 0,0-1 0 0 0,0 0-1 0 0,0 0 1 0 0,1 0 0 0 0,-1 1 0 0 0,0-1 0 0 0,0 0-1 0 0,0-1 1 0 0,1 1 0 0 0,-1 0 0 0 0,0 0 3 0 0,68-3-300 0 0,-65 3 276 0 0,63-13-641 0 0,0-3-1 0 0,-1-2 1 0 0,-1-3-1 0 0,62-30 666 0 0,13-3-428 0 0,-205 107 2213 0 0,-28 9-1430 0 0,3 3 1 0 0,2 5-1 0 0,4 3 0 0 0,-55 64-355 0 0,137-136-4 0 0,-1 0 0 0 0,1 0 0 0 0,0 1 0 0 0,0-1 0 0 0,0 1 0 0 0,0 0 0 0 0,0-1-1 0 0,0 1 1 0 0,0 0 0 0 0,0 0 0 0 0,1 0 0 0 0,-1 0 0 0 0,1 1 0 0 0,-1-1 0 0 0,1 0-1 0 0,0 1 1 0 0,0-1 0 0 0,0 1 0 0 0,0-1 0 0 0,1 1 0 0 0,-1-1 0 0 0,0 1 0 0 0,1 0 0 0 0,0-1-1 0 0,0 1 1 0 0,0-1 0 0 0,0 1 0 0 0,0 0 0 0 0,0-1 0 0 0,1 1 0 0 0,-1 0 0 0 0,1-1-1 0 0,0 1 1 0 0,0-1 0 0 0,0 1 0 0 0,0-1 0 0 0,0 0 0 0 0,0 1 0 0 0,1-1 0 0 0,-1 0-1 0 0,1 0 1 0 0,0 0 0 0 0,-1 0 0 0 0,1 0 0 0 0,0 0 0 0 0,0 0 0 0 0,0-1 0 0 0,0 1-1 0 0,2 0 5 0 0,19-3-178 0 0,-1-1 0 0 0,0-2 0 0 0,0 0 0 0 0,0-1 0 0 0,0-1-1 0 0,-1-2 1 0 0,0 0 0 0 0,-1 0 0 0 0,0-2 0 0 0,13-9 178 0 0,-12 9-199 0 0,35-20-143 0 0,0-4-1 0 0,-3-1 0 0 0,-1-3 1 0 0,-1-2-1 0 0,-3-2 1 0 0,-1-3-1 0 0,26-32 343 0 0,-59 56 710 0 0,-25 22 145 0 0,-32 24-25 0 0,6 2-464 0 0,-207 184 716 0 0,245-212-1083 0 0,0 1-1 0 0,0 0 1 0 0,1 0 0 0 0,-1 0-1 0 0,0 0 1 0 0,0 0 0 0 0,1 0-1 0 0,-1 1 1 0 0,0-1 0 0 0,0 0-1 0 0,1 0 1 0 0,-1 1-1 0 0,0-1 1 0 0,0 1 0 0 0,0-1-1 0 0,0 1 1 0 0,0 0 0 0 0,0 0-1 0 0,0-1 1 0 0,0 1 0 0 0,0 0-1 0 0,0 0 1 0 0,0 0 0 0 0,0 0-1 0 0,-1 0 1 0 0,1 0-1 0 0,0 0 1 0 0,0 0 0 0 0,-1 0-1 0 0,1 0 1 0 0,-1 0 0 0 0,1 0-1 0 0,-1 1 1 0 0,0-1 0 0 0,1 0-1 0 0,-1 0 1 0 0,0 0 0 0 0,0 1-1 0 0,0-1 1 0 0,0 0-1 0 0,0 0 1 0 0,0 1 0 0 0,0-1-1 0 0,0 0 1 0 0,-1 0 0 0 0,1 1-1 0 0,0-1 1 0 0,-1 0 0 0 0,1 0-1 0 0,-1 0 1 0 0,1 0 0 0 0,-1 1-1 0 0,0-1 1 0 0,1 0 0 0 0,-1 0-1 0 0,0 0 1 0 0,0-1-1 0 0,0 1 1 0 0,0 0 0 0 0,0 0-1 0 0,0 0 1 0 0,-1 0 1 0 0,43-15-460 0 0,-1-2 0 0 0,-1-2 0 0 0,-1-2-1 0 0,0-1 1 0 0,-2-1 0 0 0,0-3 0 0 0,-2-1 0 0 0,-1-1 0 0 0,0-2-1 0 0,-3-1 1 0 0,11-14 460 0 0,61-76 578 0 0,-102 121-545 0 0,0-1 0 0 0,-1 0 1 0 0,1 0-1 0 0,-1 0 0 0 0,1 0 1 0 0,0 0-1 0 0,-1 0 0 0 0,1 1 1 0 0,-1-1-1 0 0,1 0 0 0 0,-1 0 1 0 0,1 0-1 0 0,-1-1 0 0 0,1 1 1 0 0,0 0-1 0 0,-1 0 0 0 0,1 0 1 0 0,-1 0-1 0 0,1 0 0 0 0,0 0 1 0 0,-1-1-1 0 0,1 1 0 0 0,-1 0 1 0 0,1 0-1 0 0,0-1 0 0 0,-1 1 1 0 0,1 0-1 0 0,0 0 0 0 0,-1-1 1 0 0,1 1-1 0 0,0 0 0 0 0,-1-1 1 0 0,1 1-1 0 0,0-1 0 0 0,0 1 1 0 0,0 0-1 0 0,-1-1 0 0 0,1 1 1 0 0,0-1-1 0 0,0 1 0 0 0,0 0 1 0 0,0-1-1 0 0,0 1 0 0 0,0-1 1 0 0,0 1-1 0 0,0-1 0 0 0,0 1 1 0 0,0 0-1 0 0,0-1-33 0 0,-42 24 822 0 0,-354 333 1524 0 0,-49 28-2036 0 0,99-73-222 0 0,317-282-23 0 0,-167 198 100 0 0,20 81-17 0 0,103-116-112 0 0,9-85-8 0 0,64-105-27 0 0,0-1 10 0 0,0-1 15 0 0,0 0-5 0 0,-22 29-84 0 0,70-34 134 0 0,-4-17-69 0 0,-1-2 1 0 0,-2-2 0 0 0,0-2 0 0 0,-2-1 0 0 0,7-10-3 0 0,520-485-66 0 0,-514 475 58 0 0,-2-3 0 0 0,-2-1 0 0 0,-2-3 1 0 0,-3-2-1 0 0,-3-1 0 0 0,31-63 8 0 0,-72 123-1 0 0,0-1 0 0 0,0 0 0 0 0,0 1 0 0 0,0-1 0 0 0,0 0 0 0 0,0 0 0 0 0,-1 0 0 0 0,1 0 0 0 0,0 0 1 0 0,0 0-1 0 0,0 0 0 0 0,0 0 0 0 0,0 0 0 0 0,-1 0 0 0 0,1-1 0 0 0,0 1 0 0 0,0-1 0 0 0,0 1 0 0 0,0-1 0 0 0,0 1 0 0 0,0-1 0 0 0,0 1 0 0 0,0-1 1 0 0,0 0-1 0 0,0 1 0 0 0,1-1 0 0 0,-1 0 0 0 0,0 0 0 0 0,0 0 0 0 0,1 0 0 0 0,-1 0 0 0 0,0 0 0 0 0,1 0 0 0 0,-1 0 0 0 0,1 0 0 0 0,0 0 0 0 0,-1 0 1 0 0,1 0-1 0 0,0 0 0 0 0,-1 0 0 0 0,1 0 0 0 0,0-1 0 0 0,0 1 0 0 0,0 0 0 0 0,0 0 0 0 0,0 0 0 0 0,0 0 0 0 0,0 0 0 0 0,0 0 0 0 0,1-1 1 0 0,-1 1-1 0 0,0 0 0 0 0,1 0 0 0 0,-1 0 0 0 0,1 0 0 0 0,-1 0 0 0 0,1 0 0 0 0,0 0 0 0 0,-1 0 0 0 0,1 0 0 0 0,0 0 0 0 0,0 1 0 0 0,-1-1 0 0 0,1 0 1 0 0,0 0-1 0 0,0 1 0 0 0,0-1 0 0 0,0 0 0 0 0,0 1 1 0 0,-143 121-52 0 0,-188 201 94 0 0,109-102 6 0 0,-9-10 1 0 0,-21 1-49 0 0,35-52 191 0 0,215-159-194 0 0,0 0-1 0 0,-1 0 1 0 0,1-1 0 0 0,0 1-1 0 0,0 0 1 0 0,0 0 0 0 0,0-1-1 0 0,0 1 1 0 0,0-1 0 0 0,0 1-1 0 0,0-1 1 0 0,0 1 0 0 0,0-1-1 0 0,0 0 1 0 0,0 1 0 0 0,1-1 0 0 0,-1 0-1 0 0,0 0 1 0 0,0 0 0 0 0,1 1-1 0 0,-1-1 1 0 0,0 0 0 0 0,1 0-1 0 0,-1 0 1 0 0,1 0 0 0 0,-1 0-1 0 0,1 0 1 0 0,0 0 0 0 0,-1 0-1 0 0,1-1 1 0 0,0 1 0 0 0,0 0 0 0 0,0 0-1 0 0,0 0 1 0 0,0 0 0 0 0,0 0-1 0 0,0 0 1 0 0,0 0 0 0 0,0-1-1 0 0,0 1 1 0 0,1 0 0 0 0,-1 0-1 0 0,0 0 1 0 0,1 0 0 0 0,-1 0-1 0 0,1 0 1 0 0,-1 0 0 0 0,1 0 0 0 0,0 0-1 0 0,-1 0 1 0 0,1 1 0 0 0,0-1-1 0 0,0 0 1 0 0,-1 0 0 0 0,1 0-1 0 0,0 1 1 0 0,0-1 0 0 0,0 0-1 0 0,0 1 1 0 0,0-1 0 0 0,0 1-1 0 0,0-1 1 0 0,0 1 0 0 0,0 0 0 0 0,0-1 2 0 0,18-27-181 0 0,0 1 0 0 0,1 1 0 0 0,2 1 0 0 0,0 0 0 0 0,2 2 0 0 0,17-13 182 0 0,-48 79 70 0 0,-160 216 812 0 0,168-259-879 0 0,-1-1-1 0 0,0 1 0 0 0,0-1 0 0 0,1 1 0 0 0,-1-1 0 0 0,1 1 0 0 0,-1 0 0 0 0,0-1 0 0 0,1 1 0 0 0,-1 0 1 0 0,1-1-1 0 0,-1 1 0 0 0,1 0 0 0 0,-1 0 0 0 0,1-1 0 0 0,-1 1 0 0 0,1 0 0 0 0,-1 0 0 0 0,1 0 0 0 0,-1 0 1 0 0,1 0-1 0 0,-1 0 0 0 0,1 0 0 0 0,-1 0 0 0 0,1 0 0 0 0,0 0 0 0 0,-1 0 0 0 0,1 0 0 0 0,-1 0 0 0 0,1 0 1 0 0,-1 0-1 0 0,1 1 0 0 0,-1-1 0 0 0,1 0 0 0 0,-1 0 0 0 0,1 0 0 0 0,-1 1 0 0 0,1-1 0 0 0,-1 0 0 0 0,0 1 1 0 0,1-1-1 0 0,-1 1 0 0 0,1-1 0 0 0,-1 0 0 0 0,0 1 0 0 0,0-1 0 0 0,1 1 0 0 0,-1-1 0 0 0,0 1 0 0 0,1-1 1 0 0,-1 1-1 0 0,0-1-2 0 0,46-36-1 0 0,-14 6-98 0 0,-1-2 0 0 0,-2-1 1 0 0,-1-1-1 0 0,-2-2 0 0 0,-1 0 0 0 0,-2-2 0 0 0,-1 0 0 0 0,12-34 99 0 0,-19 9-41 0 0,-15 62 41 0 0,0 0 0 0 0,0 0-1 0 0,0 0 1 0 0,0 0 0 0 0,0 0 0 0 0,0 0-1 0 0,-1 0 1 0 0,1 0 0 0 0,0 0 0 0 0,-1 0-1 0 0,1 0 1 0 0,0 0 0 0 0,-1 0 0 0 0,1 0-1 0 0,-1 0 1 0 0,0 0 0 0 0,1 0 0 0 0,-1 0-1 0 0,0 1 1 0 0,1-1 0 0 0,-1 0 0 0 0,0 1-1 0 0,0-1 1 0 0,0 0 0 0 0,1 1 0 0 0,-1-1-1 0 0,0 1 1 0 0,0-1 0 0 0,0 1 0 0 0,0 0-1 0 0,0-1 1 0 0,0 1 0 0 0,0 0 0 0 0,0 0-1 0 0,0-1 1 0 0,0 1 0 0 0,0 0 0 0 0,0 0-1 0 0,0 0 1 0 0,0 0 0 0 0,0 1 0 0 0,0-1-1 0 0,0 0 1 0 0,0 0 0 0 0,0 1 0 0 0,0-1-1 0 0,0 0 1 0 0,0 1 0 0 0,0-1 0 0 0,0 1-1 0 0,0-1 1 0 0,0 1 0 0 0,0 0 0 0 0,0-1-1 0 0,1 1 1 0 0,-1 0 0 0 0,-125 68 485 0 0,185-131-631 0 0,-28 32-101 0 0,-1-1 0 0 0,-1-1 0 0 0,-2-2 0 0 0,-1 0 0 0 0,14-28 247 0 0,-40 62 4 0 0,-1 1-1 0 0,0-1 1 0 0,0 1 0 0 0,1-1 0 0 0,-1 1-1 0 0,0-1 1 0 0,0 1 0 0 0,0-1 0 0 0,1 0-1 0 0,-1 1 1 0 0,0-1 0 0 0,0 0 0 0 0,0 0-1 0 0,0 0 1 0 0,0 1 0 0 0,0-1 0 0 0,0 0-1 0 0,0 0 1 0 0,1 0 0 0 0,-1-1 0 0 0,0 1-1 0 0,0 0 1 0 0,0 0 0 0 0,0 0 0 0 0,0-1-1 0 0,0 1 1 0 0,0 0 0 0 0,1-1 0 0 0,-1 1-1 0 0,0-1 1 0 0,0 1 0 0 0,1-1 0 0 0,-1 1-1 0 0,0-1 1 0 0,1 0 0 0 0,-1 1 0 0 0,0-1-1 0 0,1 0 1 0 0,-1 1 0 0 0,1-1 0 0 0,-1 0-1 0 0,1 0 1 0 0,-1 0 0 0 0,1 1 0 0 0,0-1-1 0 0,-1 0 1 0 0,1 0 0 0 0,0 0 0 0 0,0 0-1 0 0,0 0 1 0 0,-1 0 0 0 0,1 0 0 0 0,0 1-1 0 0,0-1 1 0 0,1 0 0 0 0,-1 0 0 0 0,0 0-1 0 0,0 0 1 0 0,0 0 0 0 0,0 0 0 0 0,1 0-1 0 0,-1 0 1 0 0,0 1 0 0 0,1-1 0 0 0,-1 0-1 0 0,1 0 1 0 0,-1 0 0 0 0,1 1 0 0 0,0-1-4 0 0,-74 25 419 0 0,-252 121 967 0 0,363-184-1576 0 0,45-20-368 0 0,-49 38 140 0 0,-1-2 0 0 0,-1-1 0 0 0,-2-2 0 0 0,0 0 0 0 0,-2-3-1 0 0,0 0 1 0 0,-2-1 0 0 0,1-6 418 0 0,-25 35 18 0 0,-1 0-1 0 0,1 0 1 0 0,-1 0 0 0 0,1 0-1 0 0,-1-1 1 0 0,1 1-1 0 0,-1-1 1 0 0,0 1 0 0 0,0-1-1 0 0,0 1 1 0 0,1-1-1 0 0,-2 1 1 0 0,1-1 0 0 0,0 0-1 0 0,0 0 1 0 0,0 1-1 0 0,-1-1 1 0 0,1 0 0 0 0,-1 0-1 0 0,0 0 1 0 0,1 0-1 0 0,-1 0 1 0 0,0 0 0 0 0,0 0-1 0 0,0 1 1 0 0,0-1 0 0 0,-1 0-1 0 0,1 0 1 0 0,0 0-1 0 0,-1 0 1 0 0,0 0 0 0 0,1 0-1 0 0,-1 1 1 0 0,0-1-1 0 0,0 0 1 0 0,0 1 0 0 0,0-1-1 0 0,0 0 1 0 0,0 1-1 0 0,0-1 1 0 0,0 1 0 0 0,-1 0-1 0 0,1-1 1 0 0,-1 1-1 0 0,1 0 1 0 0,-1 0 0 0 0,1 0-1 0 0,-1 0 1 0 0,0 0-1 0 0,0 0 1 0 0,1 1 0 0 0,-1-1-1 0 0,0 0 1 0 0,0 1 0 0 0,0-1-1 0 0,0 1 1 0 0,0 0-1 0 0,1 0 1 0 0,-2 0-18 0 0,-260 57 2480 0 0,333-108-2683 0 0,-39 32 34 0 0,20-10-259 0 0,-1-3 0 0 0,-2-2-1 0 0,-1-1 1 0 0,-2-3 0 0 0,3-6 428 0 0,-49 44 7 0 0,0 0-1 0 0,0 0 1 0 0,0 0 0 0 0,0 0 0 0 0,0-1 0 0 0,1 1 0 0 0,-1 0 0 0 0,0 0 0 0 0,0-1 0 0 0,0 1 0 0 0,0 0 0 0 0,1-1 0 0 0,-1 1 0 0 0,0-1 0 0 0,0 1 0 0 0,1-1 0 0 0,-1 1 0 0 0,0-1-1 0 0,1 1 1 0 0,-1-1 0 0 0,1 0 0 0 0,-1 1 0 0 0,1-1 0 0 0,-1 0 0 0 0,1 1 0 0 0,-1-1 0 0 0,1 0 0 0 0,-1 0 0 0 0,1 0 0 0 0,0 0 0 0 0,0 1 0 0 0,-1-1 0 0 0,1 0 0 0 0,0 0 0 0 0,0 0 0 0 0,0 0-1 0 0,0 0 1 0 0,0 1 0 0 0,0-1 0 0 0,0 0 0 0 0,0 0 0 0 0,1 0 0 0 0,-1 0 0 0 0,0 0 0 0 0,0 1 0 0 0,1-1 0 0 0,-1 0 0 0 0,0 0 0 0 0,1 0 0 0 0,-1 1 0 0 0,1-1 0 0 0,-1 0 0 0 0,1 1-1 0 0,-1-1 1 0 0,1 0 0 0 0,0 1 0 0 0,-1-1 0 0 0,1 0 0 0 0,0 1 0 0 0,0-1-7 0 0,-80 18 711 0 0,76-16-694 0 0,-220 56 1297 0 0,258-105-1502 0 0,3 18-86 0 0,0 3-230 0 0,-2-2 0 0 0,-1-1 0 0 0,-1-2 0 0 0,-2-1 0 0 0,-1-2-1 0 0,-1-1 505 0 0,-29 35 15 0 0,1 0 0 0 0,-1 0 0 0 0,0 0 0 0 0,1-1 0 0 0,-1 1 0 0 0,0 0 0 0 0,0-1-1 0 0,0 1 1 0 0,0 0 0 0 0,0-1 0 0 0,0 1 0 0 0,0-1 0 0 0,0 0 0 0 0,-1 1 0 0 0,1-1-1 0 0,0 0 1 0 0,-1 1 0 0 0,0-1 0 0 0,1 0 0 0 0,-1 0 0 0 0,0 1 0 0 0,0-1-1 0 0,0 0 1 0 0,0 0 0 0 0,0 1 0 0 0,0-1 0 0 0,-1 0 0 0 0,1 0 0 0 0,-1 1 0 0 0,1-1-1 0 0,-1 0 1 0 0,1 1 0 0 0,-1-1 0 0 0,0 0 0 0 0,0 1 0 0 0,0-1 0 0 0,0 1-1 0 0,0 0 1 0 0,0-1 0 0 0,0 1 0 0 0,-1 0 0 0 0,1-1 0 0 0,0 1 0 0 0,-1 0 0 0 0,1 0-1 0 0,-1 0 1 0 0,1 0 0 0 0,-1 1 0 0 0,1-1 0 0 0,-1 0 0 0 0,0 1 0 0 0,1-1 0 0 0,-1 1-1 0 0,0-1 1 0 0,1 1 0 0 0,-1 0 0 0 0,0 0 0 0 0,0-1 0 0 0,0 1 0 0 0,1 1-1 0 0,-1-1 1 0 0,0 0 0 0 0,0 0-15 0 0,-317 26 2481 0 0,320-26-2480 0 0,-1-1-1 0 0,1 1 0 0 0,0 0 1 0 0,0 0-1 0 0,-1-1 0 0 0,1 1 1 0 0,0-1-1 0 0,-1 1 1 0 0,1 0-1 0 0,0-1 0 0 0,-1 1 1 0 0,1-1-1 0 0,-1 0 1 0 0,1 1-1 0 0,-1-1 0 0 0,1 1 1 0 0,-1-1-1 0 0,1 0 0 0 0,-1 1 1 0 0,0-1-1 0 0,1 0 1 0 0,-1 0-1 0 0,0 1 0 0 0,0-1 1 0 0,1 0-1 0 0,-1 0 1 0 0,0 1-1 0 0,0-1 0 0 0,0 0 1 0 0,0 0-1 0 0,0 1 0 0 0,0-1 1 0 0,0 0-1 0 0,0 0 1 0 0,0 0-1 0 0,-1 1 0 0 0,1-1 1 0 0,0 0-1 0 0,0 0 1 0 0,-1 1-1 0 0,1-1 0 0 0,0 0 1 0 0,-1 1-1 0 0,1-1 1 0 0,-1 0-1 0 0,1 1 0 0 0,-1-1 1 0 0,1 1-1 0 0,-1-1 0 0 0,1 1 1 0 0,-1-1-1 0 0,0 1 1 0 0,1-1-1 0 0,-1 1 0 0 0,0-1 1 0 0,1 1-1 0 0,-1 0 1 0 0,0-1-1 0 0,0 1 0 0 0,1 0 1 0 0,-1 0-1 0 0,0 0 0 0 0,0 0 1 0 0,1-1-1 0 0,-1 1 1 0 0,0 0-1 0 0,63-44-367 0 0,-58 41 331 0 0,347-234-3567 0 0,-308 192 3730 0 0,-42 44-107 0 0,-1 0 1 0 0,1 0 0 0 0,-1 0 0 0 0,0 0 0 0 0,0 1-1 0 0,0-1 1 0 0,1 0 0 0 0,-1 0 0 0 0,0 0 0 0 0,0 0 0 0 0,0 0-1 0 0,0 0 1 0 0,-1 0 0 0 0,1 0 0 0 0,0 0 0 0 0,0 0 0 0 0,0 0-1 0 0,-1 1 1 0 0,1-1 0 0 0,-1 0 0 0 0,1 0 0 0 0,0 0 0 0 0,-1 0-1 0 0,1 1 1 0 0,-1-1 0 0 0,0 0 0 0 0,1 0 0 0 0,-1 1-1 0 0,0-1 1 0 0,1 1 0 0 0,-1-1 0 0 0,0 0 0 0 0,0 1 0 0 0,1 0-1 0 0,-1-1 1 0 0,0 1 0 0 0,0-1 0 0 0,0 1 0 0 0,0 0 0 0 0,0-1-1 0 0,0 1 1 0 0,0 0 0 0 0,1 0 0 0 0,-1 0 0 0 0,0 0-1 0 0,0 0 1 0 0,0 0 0 0 0,0 0 0 0 0,0 0 0 0 0,0 0 0 0 0,0 0-1 0 0,0 1 1 0 0,0-1 0 0 0,0 0 0 0 0,1 1 0 0 0,-1-1 0 0 0,0 1-1 0 0,0-1 1 0 0,0 1-21 0 0,-278 29 2442 0 0,278-32-2450 0 0,1 0 1 0 0,-1 0-1 0 0,1 0 0 0 0,0-1 1 0 0,0 1-1 0 0,0 0 1 0 0,0 0-1 0 0,1 0 0 0 0,-1 0 1 0 0,0-1-1 0 0,1 1 1 0 0,0 0-1 0 0,-1 0 0 0 0,1 0 1 0 0,0 0-1 0 0,0 0 0 0 0,0 0 1 0 0,0 0-1 0 0,1 1 1 0 0,-1-1-1 0 0,0 0 0 0 0,1 1 1 0 0,-1-1-1 0 0,1 1 1 0 0,0-1-1 0 0,-1 1 0 0 0,1 0 1 0 0,0-1-1 0 0,0 1 1 0 0,0 0-1 0 0,0 0 0 0 0,0 0 1 0 0,0 1-1 0 0,0-1 8 0 0,-1 1-6 0 0,90-73-950 0 0,-53 45 251 0 0,-2 0-1 0 0,-1-3 0 0 0,-1-1 1 0 0,-2-1-1 0 0,-1-2 0 0 0,4-8 706 0 0,-34 42 7 0 0,0 1 0 0 0,0-1 0 0 0,0 0 0 0 0,0 0 0 0 0,-1 0 0 0 0,1 1 0 0 0,0-1 0 0 0,0 0-1 0 0,0 0 1 0 0,-1 0 0 0 0,1-1 0 0 0,-1 1 0 0 0,1 0 0 0 0,-1 0 0 0 0,1 0 0 0 0,-1 0 0 0 0,1 0 0 0 0,-1-1 0 0 0,0 1 0 0 0,0 0-1 0 0,0 0 1 0 0,0-1 0 0 0,0 1 0 0 0,0 0 0 0 0,0 0 0 0 0,0-1 0 0 0,0 1 0 0 0,0 0 0 0 0,-1 0 0 0 0,1 0 0 0 0,0-1-1 0 0,-1 1 1 0 0,1 0 0 0 0,-1 0 0 0 0,0 0 0 0 0,1 0 0 0 0,-1 0 0 0 0,0 0 0 0 0,0 0 0 0 0,1 0 0 0 0,-1 0 0 0 0,0 0-1 0 0,0 1 1 0 0,0-1 0 0 0,0 0 0 0 0,0 0 0 0 0,0 1 0 0 0,0-1 0 0 0,-1 1 0 0 0,1-1 0 0 0,0 1 0 0 0,0-1 0 0 0,0 1 0 0 0,0 0-1 0 0,-1 0 1 0 0,1-1 0 0 0,0 1 0 0 0,0 0 0 0 0,-1 0 0 0 0,1 0 0 0 0,0 0-7 0 0,-88 7 1424 0 0,77-5-1211 0 0,-269 29 2901 0 0,281-31-3117 0 0,1 0 1 0 0,0 0 0 0 0,0 0-1 0 0,-1 0 1 0 0,1 0 0 0 0,0-1-1 0 0,0 1 1 0 0,-1 0 0 0 0,1 0-1 0 0,0-1 1 0 0,-1 1 0 0 0,1 0-1 0 0,0-1 1 0 0,-1 1-1 0 0,1-1 1 0 0,-1 1 0 0 0,1-1-1 0 0,0 1 1 0 0,-1-1 0 0 0,1 1-1 0 0,-1-1 1 0 0,0 1 0 0 0,1-1-1 0 0,-1 0 1 0 0,1 1 0 0 0,-1-1-1 0 0,0 0 1 0 0,0 0 0 0 0,1 1-1 0 0,-1-1 1 0 0,0 0-1 0 0,0 1 1 0 0,0-1 0 0 0,0 0-1 0 0,0 0 1 0 0,0 1 0 0 0,0-1-1 0 0,0 0 1 0 0,0 0 0 0 0,0 1-1 0 0,0-1 1 0 0,0 0 0 0 0,0 0-1 0 0,-1 1 1 0 0,1-1 0 0 0,0 0-1 0 0,-1 1 1 0 0,1-1 0 0 0,0 0-1 0 0,-1 1 1 0 0,1-1-1 0 0,-1 1 1 0 0,1-1 0 0 0,-1 0-1 0 0,1 1 1 0 0,-1-1 0 0 0,0 1-1 0 0,1 0 1 0 0,-1-1 0 0 0,1 1-1 0 0,-1-1 1 0 0,0 1 0 0 0,0 0-1 0 0,1 0 1 0 0,-1-1 0 0 0,0 1-1 0 0,1 0 1 0 0,-2 0 2 0 0,65-43-581 0 0,-58 40 506 0 0,198-135-3446 0 0,-203 138 3523 0 0,-1 0 1 0 0,1 0 0 0 0,-1 0 0 0 0,1 0 0 0 0,-1 0-1 0 0,1 0 1 0 0,-1 0 0 0 0,1-1 0 0 0,-1 1-1 0 0,1 0 1 0 0,-1 0 0 0 0,1-1 0 0 0,-1 1-1 0 0,1 0 1 0 0,-1-1 0 0 0,1 1 0 0 0,-1 0-1 0 0,1-1 1 0 0,0 1 0 0 0,-1 0 0 0 0,1-1 0 0 0,0 1-1 0 0,-1-1 1 0 0,1 1 0 0 0,0-1 0 0 0,-1 1-1 0 0,1-1 1 0 0,0 1 0 0 0,0-1 0 0 0,0 1-1 0 0,0-1 1 0 0,-1 1 0 0 0,1-1 0 0 0,0 1-1 0 0,0-1 1 0 0,0 0 0 0 0,0 1 0 0 0,0-1 0 0 0,0 1-1 0 0,0-1 1 0 0,1 1 0 0 0,-1-1 0 0 0,0 1-1 0 0,0-1 1 0 0,0 1 0 0 0,0-1 0 0 0,1 1-1 0 0,-1-1 1 0 0,0 1 0 0 0,1-1 0 0 0,-1 1-1 0 0,0-1 1 0 0,1 1 0 0 0,-1 0 0 0 0,0-1 0 0 0,1 1-1 0 0,-1-1 1 0 0,1 1 0 0 0,0 0-3 0 0,-49 6 702 0 0,-81 28 1015 0 0,83-20-1316 0 0,-1-1 0 0 0,0-3-1 0 0,-1-2 1 0 0,0-2 0 0 0,-10-1-401 0 0,58-5 1 0 0,1-1 0 0 0,-1 1-1 0 0,0 0 1 0 0,1-1 0 0 0,-1 1-1 0 0,0-1 1 0 0,1 1 0 0 0,-1-1 0 0 0,0 1-1 0 0,1-1 1 0 0,-1 1 0 0 0,0-1-1 0 0,0 1 1 0 0,0-1 0 0 0,1 1 0 0 0,-1-1-1 0 0,0 1 1 0 0,0-1 0 0 0,0 1 0 0 0,0-1-1 0 0,0 1 1 0 0,0-1 0 0 0,0 1-1 0 0,0-1 1 0 0,0 0 0 0 0,0 1 0 0 0,0-1-1 0 0,0 1 1 0 0,-1-1 0 0 0,1 1 0 0 0,0-1-1 0 0,0 1 1 0 0,-1-1 0 0 0,1 1-1 0 0,0-1 1 0 0,0 1 0 0 0,-1 0 0 0 0,1-1-1 0 0,-1 1 1 0 0,1-1 0 0 0,0 1-1 0 0,-1 0 1 0 0,1-1 0 0 0,-1 1 0 0 0,1 0-1 0 0,-1-1 1 0 0,1 1 0 0 0,-1 0 0 0 0,1 0-1 0 0,-1 0 1 0 0,1-1 0 0 0,-1 1-1 0 0,1 0 1 0 0,-1 0 0 0 0,1 0 0 0 0,-1 0-1 0 0,1 0 1 0 0,-1 0 0 0 0,0 0-1 0 0,1 0 1 0 0,-1 0 0 0 0,1 0-1 0 0,41-30-226 0 0,-40 29 219 0 0,189-106-1662 0 0,-143 85 937 0 0,0-3 1 0 0,-2-1-1 0 0,-1-3 1 0 0,-1-1-1 0 0,-1-2 1 0 0,-2-2-1 0 0,-2-2 1 0 0,4-6 731 0 0,-41 42 19 0 0,0 0 0 0 0,0-1 0 0 0,0 1-1 0 0,0-1 1 0 0,0 0 0 0 0,0 1 0 0 0,0-1 0 0 0,0 0 0 0 0,0 0 0 0 0,0 1 0 0 0,0-1 0 0 0,0 0 0 0 0,0 0 0 0 0,-1 0 0 0 0,1 0 0 0 0,0 0 0 0 0,-1 0 0 0 0,1-1 0 0 0,-1 1 0 0 0,1 0-1 0 0,-1 0 1 0 0,1 0 0 0 0,-1 0 0 0 0,0-1 0 0 0,0 1 0 0 0,0 0 0 0 0,1 0 0 0 0,-1 0 0 0 0,0-1 0 0 0,-1 1 0 0 0,1 0 0 0 0,0 0 0 0 0,0-1 0 0 0,0 1 0 0 0,-1 0 0 0 0,1 0 0 0 0,-1 0-1 0 0,1-1 1 0 0,-1 1 0 0 0,1 0 0 0 0,-1 0 0 0 0,0 0 0 0 0,1 0 0 0 0,-1 0 0 0 0,0 0 0 0 0,0 0 0 0 0,0 1 0 0 0,0-1 0 0 0,1 0 0 0 0,-1 0 0 0 0,0 0 0 0 0,-1 1 0 0 0,1-1 0 0 0,0 1-1 0 0,0-1 1 0 0,0 1 0 0 0,0-1 0 0 0,0 1 0 0 0,-1 0 0 0 0,1-1 0 0 0,0 1 0 0 0,0 0 0 0 0,0 0 0 0 0,-1 0 0 0 0,1 0 0 0 0,-1 0-19 0 0,-330 67 5194 0 0,116-35-3912 0 0,217-33-1282 0 0,-1 1 0 0 0,1-1 1 0 0,-1 1-1 0 0,0-1 0 0 0,1 0 1 0 0,-1 1-1 0 0,0-1 0 0 0,1 1 0 0 0,-1-1 1 0 0,0 0-1 0 0,0 1 0 0 0,0-1 1 0 0,0 0-1 0 0,0 1 0 0 0,0-1 1 0 0,0 0-1 0 0,0 1 0 0 0,0-1 0 0 0,0 0 1 0 0,0 0-1 0 0,0 1 0 0 0,0-1 1 0 0,0 1-1 0 0,0-1 0 0 0,-1 0 1 0 0,1 1-1 0 0,0-1 0 0 0,-1 0 0 0 0,1 1 1 0 0,0-1-1 0 0,-1 1 0 0 0,1-1 1 0 0,-1 1-1 0 0,1-1 0 0 0,-1 1 1 0 0,1-1-1 0 0,-1 1 0 0 0,1-1 0 0 0,-1 1 1 0 0,1 0-1 0 0,-1-1 0 0 0,0 1 1 0 0,1 0-1 0 0,-1 0 0 0 0,0-1 1 0 0,1 1-1 0 0,-1 0 0 0 0,0 0 0 0 0,1 0 1 0 0,-1 0-1 0 0,0 0 0 0 0,1 0 1 0 0,-1 0-1 0 0,0 0 0 0 0,1 0 0 0 0,-1 0 1 0 0,0 0-1 0 0,1 0 0 0 0,-1 0 1 0 0,0 1-1 0 0,1-1 0 0 0,-1 0 1 0 0,1 1-1 0 0,-1-1 0 0 0,0 0 0 0 0,1 1 0 0 0,45-36-249 0 0,-43 34 238 0 0,128-77-1199 0 0,-85 54 438 0 0,-1-1 0 0 0,-1-3 0 0 0,-2-1 0 0 0,-1-2 0 0 0,-1-2 0 0 0,-1-1 0 0 0,-2-2 0 0 0,21-28 772 0 0,-55 62 17 0 0,0 1-1 0 0,0 0 1 0 0,-1 0-1 0 0,1-1 0 0 0,0 1 1 0 0,-1-1-1 0 0,1 1 1 0 0,0-1-1 0 0,-1 0 1 0 0,0 1-1 0 0,1-1 1 0 0,-1 0-1 0 0,0 0 1 0 0,0 0-1 0 0,0 0 1 0 0,0 0-1 0 0,-1 0 1 0 0,1 0-1 0 0,0-1 1 0 0,-1 1-1 0 0,1 0 1 0 0,-1 0-1 0 0,0 0 1 0 0,0-1-1 0 0,0 1 0 0 0,0 0 1 0 0,0 0-1 0 0,-1-1 1 0 0,1 1-1 0 0,0 0 1 0 0,-1 0-1 0 0,0 0 1 0 0,0 0-1 0 0,1 0 1 0 0,-1 0-1 0 0,0 0 1 0 0,-1 0-1 0 0,1 0 1 0 0,0 0-1 0 0,0 0 1 0 0,-1 0-1 0 0,1 1 1 0 0,-1-1-1 0 0,0 1 1 0 0,1-1-1 0 0,-1 1 1 0 0,0 0-1 0 0,0-1 0 0 0,0 1 1 0 0,0 0-1 0 0,0 0 1 0 0,0 1-1 0 0,0-1 1 0 0,0 0-1 0 0,0 1 1 0 0,-2-1-17 0 0,-237 17 3861 0 0,203-9-3391 0 0,-1-2-1 0 0,-1-2 0 0 0,1-1 0 0 0,0-2 0 0 0,-31-4-469 0 0,69 4 0 0 0,0 0 0 0 0,0 1 1 0 0,-1-1-1 0 0,1 0 0 0 0,0 0 0 0 0,-1 0 1 0 0,1 0-1 0 0,0 0 0 0 0,-1 0 0 0 0,1 0 1 0 0,0 0-1 0 0,0 0 0 0 0,-1-1 0 0 0,1 1 0 0 0,0 0 1 0 0,0-1-1 0 0,-1 1 0 0 0,1-1 0 0 0,0 0 1 0 0,0 1-1 0 0,0-1 0 0 0,0 0 0 0 0,0 0 0 0 0,0 1 1 0 0,0-1-1 0 0,0 0 0 0 0,0 0 0 0 0,0 0 1 0 0,1 0-1 0 0,-1 0 0 0 0,0-1 0 0 0,1 1 0 0 0,-1 0 1 0 0,0 0-1 0 0,1 0 0 0 0,0 0 0 0 0,-1-1 1 0 0,1 1-1 0 0,0 0 0 0 0,-1-1 0 0 0,1 1 0 0 0,0 0 1 0 0,0 0-1 0 0,0-1 0 0 0,0 1 0 0 0,0 0 1 0 0,1-1-1 0 0,-1 1 0 0 0,0 0 0 0 0,1 0 0 0 0,-1-1 1 0 0,0 1-1 0 0,1 0 0 0 0,-1 0 0 0 0,1 0 1 0 0,0-1-1 0 0,0 1 0 0 0,-1 0 0 0 0,1 0 0 0 0,0 0 1 0 0,0 0-1 0 0,0 0 0 0 0,0 1 0 0 0,1-2 0 0 0,71-59-564 0 0,-70 59 530 0 0,107-70-1271 0 0,-69 48 832 0 0,-1-1 0 0 0,-1-2 0 0 0,-2-1 0 0 0,0-2 0 0 0,-3-2 0 0 0,0-1 1 0 0,-2-2-1 0 0,7-11 473 0 0,-38 45 29 0 0,0 0 0 0 0,0 0 1 0 0,0 0-1 0 0,0 0 0 0 0,1 0 1 0 0,-1 0-1 0 0,0 0 0 0 0,-1 0 1 0 0,1-1-1 0 0,0 1 0 0 0,0 0 1 0 0,0 0-1 0 0,-1-1 1 0 0,1 1-1 0 0,-1 0 0 0 0,1-1 1 0 0,-1 1-1 0 0,1-1 0 0 0,-1 1 1 0 0,0-1-1 0 0,0 1 0 0 0,0-1 1 0 0,0 1-1 0 0,0-1 1 0 0,0 1-1 0 0,0-1 0 0 0,0 1 1 0 0,-1-1-1 0 0,1 1 0 0 0,0 0 1 0 0,-1-1-1 0 0,1 1 0 0 0,-1-1 1 0 0,0 1-1 0 0,1 0 1 0 0,-1 0-1 0 0,0-1 0 0 0,0 1 1 0 0,0 0-1 0 0,0 0 0 0 0,0 0 1 0 0,0 0-1 0 0,0 0 0 0 0,0 0 1 0 0,0 0-1 0 0,-1 0 0 0 0,1 0 1 0 0,0 1-1 0 0,-1-1 1 0 0,1 0-1 0 0,0 1 0 0 0,-1-1 1 0 0,1 1-1 0 0,-1 0 0 0 0,1-1 1 0 0,-1 1-1 0 0,1 0 0 0 0,-1 0 1 0 0,0 0-30 0 0,-101 5 1910 0 0,88-3-1759 0 0,-291 30 2069 0 0,306-33-2220 0 0,1 1 0 0 0,-1 0 0 0 0,0-1 0 0 0,0 1 0 0 0,1 0 0 0 0,-1 0 0 0 0,0-1 0 0 0,0 1 0 0 0,1 0 0 0 0,-1-1-1 0 0,0 1 1 0 0,0-1 0 0 0,0 1 0 0 0,0 0 0 0 0,0-1 0 0 0,1 1 0 0 0,-1 0 0 0 0,0-1 0 0 0,0 1 0 0 0,0-1 0 0 0,0 1 0 0 0,0 0-1 0 0,0-1 1 0 0,0 1 0 0 0,0-1 0 0 0,0 1 0 0 0,0 0 0 0 0,-1-1 0 0 0,1 1 0 0 0,0-1 0 0 0,0 1 0 0 0,0 0 0 0 0,0-1-1 0 0,-1 1 1 0 0,1 0 0 0 0,0-1 0 0 0,0 1 0 0 0,-1 0 0 0 0,1-1 0 0 0,0 1 0 0 0,0 0 0 0 0,-1 0 0 0 0,1-1 0 0 0,0 1 0 0 0,-1 0-1 0 0,1 0 1 0 0,-1 0 0 0 0,1-1 0 0 0,0 1 0 0 0,-1 0 0 0 0,1 0 0 0 0,39-22-176 0 0,-37 21 164 0 0,63-30-372 0 0,-30 17-106 0 0,-1-1 0 0 0,-1-1 0 0 0,-1-2-1 0 0,0-1 1 0 0,-1-1 0 0 0,-1-2 0 0 0,-1-1 0 0 0,-1-2-1 0 0,-2 0 1 0 0,0-2 0 0 0,12-17 490 0 0,-37 43 10 0 0,0 0 0 0 0,0-1 0 0 0,0 1 1 0 0,0 0-1 0 0,0 0 0 0 0,0 0 0 0 0,0-1 1 0 0,0 1-1 0 0,-1 0 0 0 0,1-1 0 0 0,0 1 0 0 0,-1-1 1 0 0,1 1-1 0 0,-1-1 0 0 0,0 1 0 0 0,0-1 0 0 0,1 1 1 0 0,-1-1-1 0 0,0 1 0 0 0,0-1 0 0 0,0 1 0 0 0,0-1 1 0 0,-1 1-1 0 0,1-1 0 0 0,0 1 0 0 0,-1-1 0 0 0,1 1 1 0 0,-1 0-1 0 0,1-1 0 0 0,-1 1 0 0 0,0-1 1 0 0,0 1-1 0 0,1 0 0 0 0,-1 0 0 0 0,0-1 0 0 0,0 1 1 0 0,0 0-1 0 0,0 0 0 0 0,0 0 0 0 0,-1 0 0 0 0,1 0 1 0 0,0 0-1 0 0,0 1 0 0 0,-1-1 0 0 0,1 0 0 0 0,-1 1 1 0 0,1-1-1 0 0,0 0 0 0 0,-1 1 0 0 0,1 0 0 0 0,-1-1 1 0 0,1 1-1 0 0,-2 0-10 0 0,-86-3 1301 0 0,84 4-1230 0 0,-376 32 3555 0 0,381-35-3631 0 0,0 0 1 0 0,1 1-1 0 0,-1-1 0 0 0,0 0 0 0 0,1 0 0 0 0,0 0 1 0 0,-1 1-1 0 0,1-1 0 0 0,0 0 0 0 0,0 1 1 0 0,0-1-1 0 0,0 0 0 0 0,0 1 0 0 0,0-1 1 0 0,1 1-1 0 0,-1 0 0 0 0,0-1 0 0 0,1 1 0 0 0,-1 0 1 0 0,1 0-1 0 0,-1 0 0 0 0,1 0 0 0 0,0 0 1 0 0,-1 0-1 0 0,1 0 0 0 0,0 1 0 0 0,0-1 1 0 0,-1 1-1 0 0,1-1 0 0 0,0 1 0 0 0,0 0 0 0 0,0 0 1 0 0,1-1 4 0 0,34-13-389 0 0,-2-3 1 0 0,0 0 0 0 0,-1-3 0 0 0,-1 0-1 0 0,-1-2 1 0 0,-1-2 0 0 0,-1-1 0 0 0,-1-1-1 0 0,17-22 389 0 0,-44 47 4 0 0,0 0 0 0 0,0-1 0 0 0,-1 0 0 0 0,1 1 0 0 0,-1-1 0 0 0,1 0 0 0 0,-1 0 0 0 0,0 0-1 0 0,0 0 1 0 0,0 0 0 0 0,0 0 0 0 0,0 0 0 0 0,0 0 0 0 0,0 0 0 0 0,-1 0 0 0 0,1 0 0 0 0,-1-1 0 0 0,1 1-1 0 0,-1 0 1 0 0,0-1 0 0 0,0 1 0 0 0,0 0 0 0 0,0 0 0 0 0,-1-1 0 0 0,1 1 0 0 0,-1 0 0 0 0,1 0 0 0 0,-1 0-1 0 0,0-1 1 0 0,0 1 0 0 0,0 0 0 0 0,0 0 0 0 0,0 0 0 0 0,0 0 0 0 0,0 0 0 0 0,-1 1 0 0 0,1-1-1 0 0,-1 0 1 0 0,1 1 0 0 0,-1-1 0 0 0,0 1 0 0 0,1-1 0 0 0,-1 1 0 0 0,0 0 0 0 0,0 0 0 0 0,0-1 0 0 0,0 1-1 0 0,0 1 1 0 0,-1-1 0 0 0,1 0 0 0 0,0 1 0 0 0,0-1 0 0 0,0 1 0 0 0,-1-1 0 0 0,1 1 0 0 0,0 0 0 0 0,0 0-1 0 0,-1 0-3 0 0,-357-3 3131 0 0,407-38-3142 0 0,79-57-722 0 0,-123 95 720 0 0,0 1 0 0 0,-1-1 0 0 0,1-1-1 0 0,-1 1 1 0 0,1 0 0 0 0,-1 0-1 0 0,0-1 1 0 0,0 0 0 0 0,0 1-1 0 0,-1-1 1 0 0,0 0 0 0 0,1 0-1 0 0,-1 1 1 0 0,0-1 0 0 0,-1 0 0 0 0,1 0-1 0 0,-1 0 1 0 0,0 0 0 0 0,0 0-1 0 0,0 0 1 0 0,0 0 0 0 0,-1 0-1 0 0,1 0 1 0 0,-1 0 0 0 0,0 0 0 0 0,-1 0-1 0 0,1 0 1 0 0,0 0 0 0 0,-1 1-1 0 0,0-1 1 0 0,0 1 0 0 0,0-1-1 0 0,-1 1 1 0 0,1 0 0 0 0,-1 0 0 0 0,1 0-1 0 0,-3-2 14 0 0,-151-72 144 0 0,156 75-143 0 0,-1 0 0 0 0,0-1 1 0 0,1 1-1 0 0,-1 0 0 0 0,1 0 1 0 0,0 0-1 0 0,0 0 1 0 0,0-1-1 0 0,0 1 0 0 0,0 0 1 0 0,0 0-1 0 0,1 0 0 0 0,-1 0 1 0 0,1 0-1 0 0,-1 0 1 0 0,1-1-1 0 0,0 1 0 0 0,0 0 1 0 0,0 1-1 0 0,0-1 0 0 0,0 0 1 0 0,0 0-1 0 0,1 0 0 0 0,-1 1 1 0 0,1-1-1 0 0,-1 0 1 0 0,1 1-1 0 0,-1 0 0 0 0,3-2-1 0 0,2-5 7 0 0,7-11-21 0 0,-1-1 0 0 0,0 0-1 0 0,-2-1 1 0 0,0 0 0 0 0,-1-1-1 0 0,-1 1 1 0 0,-2-2 0 0 0,4-18 14 0 0,-10 41-1 0 0,0 1 0 0 0,0 0 1 0 0,0-1-1 0 0,-1 1 0 0 0,1 0 0 0 0,0-1 1 0 0,0 1-1 0 0,-1 0 0 0 0,1-1 1 0 0,-1 1-1 0 0,1-1 0 0 0,0 1 1 0 0,-1-1-1 0 0,1 1 0 0 0,-1-1 1 0 0,1 1-1 0 0,-1-1 0 0 0,0 1 0 0 0,1-1 1 0 0,-1 0-1 0 0,1 1 0 0 0,-1-1 1 0 0,0 0-1 0 0,1 0 0 0 0,-1 1 1 0 0,0-1-1 0 0,1 0 0 0 0,-1 0 1 0 0,0 0-1 0 0,1 0 0 0 0,-1 0 0 0 0,0 0 1 0 0,1 0-1 0 0,-1 0 0 0 0,0 0 1 0 0,1 0-1 0 0,-1 0 0 0 0,0-1 1 0 0,1 1-1 0 0,-1 0 0 0 0,0 0 1 0 0,1-1-1 0 0,-1 1 0 0 0,0 0 0 0 0,1-1 1 0 0,-1 1-1 0 0,1 0 0 0 0,-1-1 1 0 0,1 1-1 0 0,-1-1 0 0 0,1 1 1 0 0,-1-1-1 0 0,1 1 0 0 0,-1-1 1 0 0,1 0-1 0 0,0 1 1 0 0,1 17 57 0 0,2 0 0 0 0,0-1 0 0 0,1 1 0 0 0,1-1 0 0 0,0 1 0 0 0,1-1 0 0 0,1-1 0 0 0,0 1 1 0 0,1-1-1 0 0,1-1 0 0 0,0 1 0 0 0,1-1 0 0 0,1-1 0 0 0,9 9-57 0 0,-12-11 36 0 0,270 441 700 0 0,-251-410-695 0 0,1-1 0 0 0,2-1 0 0 0,2-2-1 0 0,2-1 1 0 0,13 10-41 0 0,238 161 142 0 0,1-23-43 0 0,-55-46-32 0 0,-109-30 15 0 0,34 39 31 0 0,-142-135-109 0 0,0-1 0 0 0,1-1 0 0 0,0 0 1 0 0,1-1-1 0 0,0-1 0 0 0,0-1 0 0 0,1 0 0 0 0,0-1 0 0 0,1 0 0 0 0,0-2 0 0 0,-1 0 0 0 0,2-1 0 0 0,-1-1 0 0 0,0 0 1 0 0,1-2-1 0 0,0 0 0 0 0,-1-1 0 0 0,1-1 0 0 0,-1 0 0 0 0,1-2 0 0 0,2-1-4 0 0,264-13 19 0 0,-241 15-20 0 0,1 2 1 0 0,0 2-1 0 0,0 2 1 0 0,-1 2 0 0 0,0 1-1 0 0,18 8 1 0 0,-43-9 3 0 0,0 1-1 0 0,0 1 1 0 0,-1 0-1 0 0,0 2 1 0 0,0 0-1 0 0,-1 1 1 0 0,0 1-1 0 0,-1 0 1 0 0,-1 1-1 0 0,0 1 1 0 0,3 4-3 0 0,-6-7 9 0 0,0-1-28 0 0,22 51 4 0 0,-39 12 35 0 0,-57 77 2 0 0,35-109-14 0 0,17-27-9 0 0,0 0 0 0 0,1 1 0 0 0,0 0 0 0 0,2 0 0 0 0,-1 1 0 0 0,2 0 0 0 0,0 0 0 0 0,1 0 0 0 0,0 7 1 0 0,37 120 47 0 0,-17-106-60 0 0,-4-3 40 0 0,-10-28-21 0 0,1 0 1 0 0,-1-1-1 0 0,1 1 0 0 0,0 0 1 0 0,1 0-1 0 0,0-1 0 0 0,-1 0 1 0 0,2 1-1 0 0,-1-1 0 0 0,0 0 1 0 0,1-1-1 0 0,0 1 0 0 0,0-1 1 0 0,1 1-1 0 0,-1-1 0 0 0,1 0 1 0 0,0-1-7 0 0,-3-2-1 0 0,0-1 0 0 0,0 1 0 0 0,0 0 1 0 0,0 0-1 0 0,-1 0 0 0 0,1 0 0 0 0,0 0 0 0 0,-1 1 0 0 0,1-1 1 0 0,-1 0-1 0 0,1 1 0 0 0,-1-1 0 0 0,1 1 0 0 0,-1-1 0 0 0,0 1 1 0 0,0 0-1 0 0,0 0 0 0 0,0-1 0 0 0,0 1 0 0 0,0 0 1 0 0,0 0-1 0 0,-1 0 0 0 0,1 0 0 0 0,-1 0 0 0 0,1 0 0 0 0,-1 0 1 0 0,0 0-1 0 0,0 0 0 0 0,0 0 0 0 0,0 0 0 0 0,0 0 0 0 0,0 0 1 0 0,-1 0-1 0 0,1 0 0 0 0,-1 0 0 0 0,1 0 0 0 0,-1 0 1 0 0,0 0-1 0 0,0 0 0 0 0,0 0 0 0 0,0 0 0 0 0,0-1 0 0 0,0 1 1 0 0,0 0-1 0 0,0-1 0 0 0,-1 1 0 0 0,1-1 0 0 0,-1 1 0 0 0,1-1 1 0 0,-1 0-1 0 0,0 1 1 0 0,-162 87 107 0 0,-81-72-82 0 0,-508-21-22 0 0,554 27 2 0 0,327-48-39 0 0,325-121-1031 0 0,-299 75 1109 0 0,-153 71-40 0 0,0-1-1 0 0,-1 1 0 0 0,1-1 1 0 0,-1 0-1 0 0,1 1 1 0 0,-1-1-1 0 0,1 0 1 0 0,-1 0-1 0 0,1 1 1 0 0,-1-1-1 0 0,0 0 1 0 0,1 0-1 0 0,-1 1 1 0 0,0-1-1 0 0,0 0 0 0 0,1 0 1 0 0,-1 0-1 0 0,0 0 1 0 0,0 1-1 0 0,0-1 1 0 0,0 0-1 0 0,0 0 1 0 0,0 0-1 0 0,0 0 1 0 0,-1 1-1 0 0,1-1 1 0 0,0 0-1 0 0,0 0 0 0 0,-1 0 1 0 0,1 1-1 0 0,0-1 1 0 0,-1 0-1 0 0,1 0 1 0 0,-1 1-1 0 0,1-1 1 0 0,-1 0-1 0 0,1 1 1 0 0,-1-1-1 0 0,0 1 0 0 0,1-1 1 0 0,-1 1-1 0 0,0-1 1 0 0,1 1-1 0 0,-1-1 1 0 0,0 1-1 0 0,0-1 1 0 0,1 1-1 0 0,-1 0 1 0 0,0-1-1 0 0,0 1 1 0 0,0 0-1 0 0,1 0 0 0 0,-1 0 1 0 0,0 0-1 0 0,0 0 1 0 0,0 0-1 0 0,0 0 1 0 0,0 0-4 0 0,-54-9 35 0 0,54 9-34 0 0,-464 22 559 0 0,1056-151-3085 0 0,-523 102 3180 0 0,-108 14 227 0 0,-40 15-506 0 0,0 2-1 0 0,0 4 0 0 0,0 4 0 0 0,-30 9-375 0 0,87-14 104 0 0,30 0-38 0 0,59-7-370 0 0,-1-3-1 0 0,0-3 1 0 0,0-3-1 0 0,0-3 1 0 0,45-15 304 0 0,-105 26-17 0 0,35-8-110 0 0,-22 7 104 0 0,-1-1 0 0 0,0-1 0 0 0,0 0-1 0 0,0-2 1 0 0,0 0 0 0 0,-1-1 0 0 0,0 0 0 0 0,0-1 0 0 0,-1-1 0 0 0,0-1 23 0 0,-15 7 17 0 0,0 1 1 0 0,-1-1-1 0 0,1 1 0 0 0,-1-1 1 0 0,0 1-1 0 0,0-1 1 0 0,0 1-1 0 0,0-1 1 0 0,0 1-1 0 0,0 0 0 0 0,-1-1 1 0 0,1 1-1 0 0,-1 0 1 0 0,0 0-1 0 0,1 0 1 0 0,-1 0-1 0 0,0 1 1 0 0,0-1-1 0 0,0 0 0 0 0,-1 1 1 0 0,1-1-1 0 0,0 1 1 0 0,0 0-1 0 0,-1 0 1 0 0,1 0-1 0 0,-1 0 0 0 0,1 0 1 0 0,-1 0-1 0 0,1 1 1 0 0,-1-1-1 0 0,0 1 1 0 0,1 0-1 0 0,-1 0 0 0 0,1 0 1 0 0,-3 0-18 0 0,-7-4 64 0 0,6 1-38 0 0,-40-20 292 0 0,45 22-316 0 0,1 1 1 0 0,-1-1 0 0 0,1 1 0 0 0,0-1 0 0 0,-1 1-1 0 0,1-1 1 0 0,-1 0 0 0 0,1 1 0 0 0,0-1 0 0 0,0 0-1 0 0,-1 1 1 0 0,1-1 0 0 0,0 0 0 0 0,0 0 0 0 0,0 1-1 0 0,0-1 1 0 0,0 0 0 0 0,0 1 0 0 0,0-1 0 0 0,0 0-1 0 0,0 0 1 0 0,0 1 0 0 0,0-1 0 0 0,0 0 0 0 0,0 1-1 0 0,1-1 1 0 0,-1 0 0 0 0,0 0 0 0 0,0 1 0 0 0,1-1-1 0 0,-1 1 1 0 0,1-1 0 0 0,-1 0 0 0 0,0 1 0 0 0,1-1-1 0 0,-1 1 1 0 0,1-1 0 0 0,-1 1 0 0 0,1-1 0 0 0,0 1-1 0 0,-1-1 1 0 0,1 1 0 0 0,-1 0 0 0 0,1-1 0 0 0,0 1-1 0 0,-1 0 1 0 0,1 0 0 0 0,0-1 0 0 0,0 1 0 0 0,-1 0-1 0 0,1 0 1 0 0,0 0 0 0 0,-1 0 0 0 0,1 0 0 0 0,0 0-1 0 0,0 0 1 0 0,-1 0 0 0 0,1 0 0 0 0,0 0 0 0 0,0 0-1 0 0,-1 1 1 0 0,1-1-3 0 0,56-17-31 0 0,-33 11-15 0 0,-1 0-1 0 0,0-2 1 0 0,0-1 0 0 0,-1 0 0 0 0,-1-2 0 0 0,1 0 0 0 0,-2-1-1 0 0,17-13 47 0 0,-36 22 0 0 0,1 1-1 0 0,-1 0 0 0 0,0 0 0 0 0,0-1 0 0 0,0 1 0 0 0,0-1 1 0 0,-1 1-1 0 0,1 0 0 0 0,0-1 0 0 0,-1 0 0 0 0,0 1 0 0 0,0-1 1 0 0,0 1-1 0 0,0-1 0 0 0,0 1 0 0 0,0-1 0 0 0,-1 1 0 0 0,1-1 1 0 0,-1 1-1 0 0,1-1 0 0 0,-1 1 0 0 0,0-1 0 0 0,0 1 0 0 0,0 0 1 0 0,-1-1-1 0 0,1 1 0 0 0,0 0 0 0 0,-1 0 0 0 0,0 0 0 0 0,1 0 1 0 0,-1 0-1 0 0,0 0 0 0 0,0 1 0 0 0,0-1 0 0 0,0 1 0 0 0,0-1 1 0 0,0 1-1 0 0,0 0 0 0 0,-1 0 0 0 0,1 0 0 0 0,-1 0 0 0 0,1 0 1 0 0,0 0-1 0 0,-1 0 0 0 0,1 1 0 0 0,-1 0 0 0 0,0-1 0 0 0,1 1 1 0 0,-1 0-1 0 0,1 0 0 0 0,-1 0 0 0 0,1 1 0 0 0,-1-1 0 0 0,1 1 1 0 0,-1-1-1 0 0,-1 2 1 0 0,-53-5 6 0 0,0 3 1 0 0,0 2-1 0 0,0 3 1 0 0,1 2-1 0 0,-37 10-6 0 0,4-2 47 0 0,-325 50 302 0 0,388-55-343 0 0,44-6-115 0 0,47-3-176 0 0,31-10-783 0 0,0-4 0 0 0,-1-3-1 0 0,-1-5 1 0 0,19-10 1068 0 0,-74 14 86 0 0,-40 17-68 0 0,1 0 1 0 0,-1 0 0 0 0,1 0 0 0 0,-1 0 0 0 0,1 0 0 0 0,-1 0 0 0 0,1 0-1 0 0,-1 0 1 0 0,1 0 0 0 0,-1 0 0 0 0,1 0 0 0 0,-1-1 0 0 0,1 1 0 0 0,-1 0-1 0 0,1 0 1 0 0,-1 0 0 0 0,1-1 0 0 0,-1 1 0 0 0,1 0 0 0 0,0 0 0 0 0,-1-1 0 0 0,1 1-1 0 0,-1 0 1 0 0,1-1 0 0 0,0 1 0 0 0,-1-1 0 0 0,1 1 0 0 0,0 0 0 0 0,0-1-1 0 0,-1 1 1 0 0,1-1 0 0 0,0 1 0 0 0,0-1 0 0 0,0 1 0 0 0,-1-1 0 0 0,1 1 0 0 0,0-1-1 0 0,0 1 1 0 0,0-1 0 0 0,0 1 0 0 0,0-1 0 0 0,0 1 0 0 0,0-1 0 0 0,0 1-1 0 0,0-1 1 0 0,0 1 0 0 0,0-1 0 0 0,1 1 0 0 0,-1-1 0 0 0,0 1 0 0 0,0-1 0 0 0,0 1-1 0 0,1-1 1 0 0,-1 1 0 0 0,0-1 0 0 0,0 1 0 0 0,1 0 0 0 0,-1-1 0 0 0,0 1-1 0 0,1 0 1 0 0,-1-1 0 0 0,1 1-19 0 0,-256 6 2086 0 0,192 2-1845 0 0,-950 111 1313 0 0,969-114-1520 0 0,11-2-43 0 0,56-7-162 0 0,160-22-585 0 0,399-76-3332 0 0,-499 73 3979 0 0,-126 12 1306 0 0,-980 68 2564 0 0,1003-61-3689 0 0,64-5-173 0 0,172-34-711 0 0,-125 31-6 0 0,0-4 0 0 0,-1-4 0 0 0,-2-3 0 0 0,36-20 818 0 0,-118 46-48 0 0,69-57-108 0 0,-76 57 201 0 0,-1 1 1 0 0,0-1-1 0 0,0 1 1 0 0,0 0-1 0 0,0-1 1 0 0,0 1-1 0 0,0 0 1 0 0,-1 0-1 0 0,1 1 1 0 0,-1-1-1 0 0,1 0 0 0 0,-1 1 1 0 0,0 0-1 0 0,0-1 1 0 0,1 1-1 0 0,-1 0 1 0 0,0 0-1 0 0,0 1 1 0 0,0-1-1 0 0,0 1 1 0 0,0-1-1 0 0,0 1 1 0 0,0 0-1 0 0,0 0 1 0 0,-3 1-46 0 0,5-2 23 0 0,-833-30 2925 0 0,776 18-2829 0 0,57 12-119 0 0,0 1 0 0 0,0 0 1 0 0,1 0-1 0 0,-1-1 0 0 0,0 1 1 0 0,0 0-1 0 0,1-1 0 0 0,-1 1 1 0 0,0 0-1 0 0,1-1 0 0 0,-1 1 1 0 0,1-1-1 0 0,-1 1 0 0 0,0-1 1 0 0,1 0-1 0 0,-1 1 0 0 0,1-1 1 0 0,-1 1-1 0 0,1-1 0 0 0,0 0 1 0 0,-1 0-1 0 0,1 1 0 0 0,0-1 1 0 0,-1 0-1 0 0,1 0 0 0 0,0 1 1 0 0,0-1-1 0 0,0 0 0 0 0,0 0 1 0 0,-1 1-1 0 0,1-1 0 0 0,0 0 1 0 0,1 0-1 0 0,-1 0 0 0 0,0 1 1 0 0,0-1-1 0 0,0 0 0 0 0,0 0 1 0 0,0 1-1 0 0,1-1 0 0 0,-1 0 1 0 0,0 0-1 0 0,1 1 0 0 0,-1-1 1 0 0,1 0-1 0 0,-1 1 0 0 0,1-1 1 0 0,-1 0-1 0 0,1 1 0 0 0,-1-1 1 0 0,1 1-1 0 0,-1-1 0 0 0,1 1 1 0 0,0-1-1 0 0,-1 1 0 0 0,1-1 1 0 0,0 1-1 0 0,0 0 0 0 0,-1 0 1 0 0,1-1-1 0 0,0 1 0 0 0,0 0 1 0 0,-1 0-1 0 0,1 0 0 0 0,0-1 1 0 0,0 1-1 0 0,-1 0 0 0 0,1 0 1 0 0,0 0-1 0 0,0 1 0 0 0,47-24-224 0 0,0 3-1 0 0,1 2 0 0 0,0 2 1 0 0,50-8 224 0 0,-5-1-346 0 0,203-60-441 0 0,-297 85 790 0 0,0 0 0 0 0,-1 0 0 0 0,1 0 0 0 0,-1 0 0 0 0,1 0 0 0 0,0 0 0 0 0,-1 0 0 0 0,1 0 0 0 0,0 0 0 0 0,-1 0 0 0 0,1 0 0 0 0,-1 0 0 0 0,1-1 0 0 0,0 1 0 0 0,-1 0 0 0 0,1 0 0 0 0,0 0 0 0 0,0-1 0 0 0,-1 1 0 0 0,1 0 0 0 0,0 0 0 0 0,-1-1 0 0 0,1 1 0 0 0,0 0 1 0 0,0 0-1 0 0,-1-1 0 0 0,1 1 0 0 0,0 0 0 0 0,0-1 0 0 0,0 1 0 0 0,0-1 0 0 0,0 1 0 0 0,-1 0 0 0 0,1-1 0 0 0,0 1 0 0 0,0 0 0 0 0,0-1 0 0 0,0 1 0 0 0,0-1 0 0 0,0 1 0 0 0,0 0 0 0 0,0-1 0 0 0,0 1 0 0 0,0 0 0 0 0,1-1 0 0 0,-1 1 0 0 0,0 0 0 0 0,0-1 0 0 0,0 1 0 0 0,0-1 0 0 0,0 1 0 0 0,1 0 0 0 0,-1-1-2 0 0,-42-1 159 0 0,-691 40 1217 0 0,619-57-1267 0 0,113 17-118 0 0,0 0 0 0 0,1 0 0 0 0,-1 0-1 0 0,1 0 1 0 0,0 0 0 0 0,-1 0 0 0 0,1 0 0 0 0,0 0 0 0 0,0 0 0 0 0,0 0 0 0 0,0 1 0 0 0,1-1 0 0 0,-1 0-1 0 0,1 0 1 0 0,-1 0 0 0 0,1 0 0 0 0,-1 0 0 0 0,1 0 0 0 0,0 1 0 0 0,0-1 0 0 0,0 0 0 0 0,0 0 0 0 0,0 1 0 0 0,0-1-1 0 0,1 1 1 0 0,-1-1 0 0 0,0 1 0 0 0,1 0 0 0 0,-1-1 0 0 0,1 1 0 0 0,0 0 0 0 0,-1 0 0 0 0,1 0 0 0 0,0 0-1 0 0,-1 0 1 0 0,1 1 0 0 0,0-1 0 0 0,0 0 0 0 0,0 1 0 0 0,0-1 8 0 0,0 0-14 0 0,139-80-769 0 0,-115 69 586 0 0,0-1-1 0 0,-1-1 1 0 0,-1-1 0 0 0,0-1-1 0 0,-1-1 1 0 0,-1-1 0 0 0,0-1-1 0 0,-2-1 1 0 0,16-18 197 0 0,-35 37 0 0 0,0 0 0 0 0,0-1 1 0 0,0 1-1 0 0,0 0 0 0 0,0 0 0 0 0,0-1 0 0 0,0 1 1 0 0,0-1-1 0 0,0 1 0 0 0,0-1 0 0 0,-1 1 1 0 0,1-1-1 0 0,-1 0 0 0 0,1 1 0 0 0,-1-1 0 0 0,0 1 1 0 0,1-1-1 0 0,-1 0 0 0 0,0 1 0 0 0,0-1 1 0 0,0 0-1 0 0,-1 1 0 0 0,1-1 0 0 0,0 0 0 0 0,0 1 1 0 0,-1-1-1 0 0,1 0 0 0 0,-1 1 0 0 0,0-1 1 0 0,1 1-1 0 0,-1-1 0 0 0,0 1 0 0 0,0-1 1 0 0,0 1-1 0 0,0 0 0 0 0,0-1 0 0 0,0 1 0 0 0,0 0 1 0 0,-1 0-1 0 0,1 0 0 0 0,0 0 0 0 0,-1 0 1 0 0,1 0-1 0 0,-1 0 0 0 0,1 0 0 0 0,-1 1 0 0 0,1-1 1 0 0,-1 1-1 0 0,1-1 0 0 0,-1 1 0 0 0,0-1 1 0 0,0 1-1 0 0,-92-11 447 0 0,4 14-79 0 0,0 4 0 0 0,1 4 0 0 0,0 4 0 0 0,-71 22-368 0 0,71 3 48 0 0,87-39-48 0 0,1-1 0 0 0,0 1 0 0 0,-1 0 0 0 0,1-1 0 0 0,0 1 0 0 0,0 0 0 0 0,-1 0 0 0 0,1 0 0 0 0,0 0 0 0 0,0 0 0 0 0,0 0 0 0 0,0 0 0 0 0,0 0 0 0 0,0 1 0 0 0,1-1 0 0 0,-1 0 0 0 0,0 1 0 0 0,0-1 0 0 0,1 0 0 0 0,-1 1 0 0 0,1-1 1 0 0,0 1-1 0 0,-1-1 0 0 0,1 1 0 0 0,0-1 0 0 0,0 1 0 0 0,0-1 0 0 0,0 1 0 0 0,0-1 0 0 0,0 1 0 0 0,0-1 0 0 0,0 0 0 0 0,1 1 0 0 0,-1-1 0 0 0,1 1 0 0 0,-1-1 0 0 0,1 1 0 0 0,-1-1 0 0 0,1 0 0 0 0,0 1 0 0 0,0-1 0 0 0,-1 0 0 0 0,1 0 0 0 0,0 0 0 0 0,0 1 0 0 0,0-1 0 0 0,0 0 0 0 0,1 0 0 0 0,-1-1 0 0 0,0 1 0 0 0,0 0 0 0 0,1 0 0 0 0,-1 0 0 0 0,0-1 0 0 0,1 1 0 0 0,-1-1 0 0 0,1 1 0 0 0,-1-1 0 0 0,2 1 0 0 0,202 52-431 0 0,-37-16-281 0 0,-163-36 702 0 0,-1-1 1 0 0,0 1 0 0 0,1 0-1 0 0,-1 0 1 0 0,0 0 0 0 0,1 1-1 0 0,-1 0 1 0 0,0-1-1 0 0,0 1 1 0 0,0 1 0 0 0,0-1-1 0 0,-1 1 1 0 0,1-1 0 0 0,-1 1-1 0 0,1 0 1 0 0,-1 1 0 0 0,0-1-1 0 0,0 0 1 0 0,0 1 0 0 0,-1-1-1 0 0,1 1 1 0 0,-1 0 0 0 0,0 0-1 0 0,0 0 1 0 0,0 0 0 0 0,-1 1-1 0 0,0-1 1 0 0,1 0-1 0 0,-1 1 1 0 0,-1-1 0 0 0,1 0-1 0 0,-1 1 1 0 0,1-1 0 0 0,-1 1-1 0 0,-1-1 1 0 0,1 1 0 0 0,0-1-1 0 0,-1 1 1 0 0,0-1 0 0 0,0 1-1 0 0,-1-1 1 0 0,0 1 9 0 0,-14 17 92 0 0,-1 0-1 0 0,-1-1 1 0 0,-1 0-1 0 0,-1-2 1 0 0,-1 0-1 0 0,0-2 1 0 0,-2 0 0 0 0,0-2-1 0 0,-7 4-91 0 0,13-8 55 0 0,-492 305 1100 0 0,436-253-1029 0 0,118-49-174 0 0,479-81-2770 0 0,-525 67 2817 0 0,1 0 0 0 0,-1 1 1 0 0,1-1-1 0 0,-1 0 0 0 0,1 1 0 0 0,-1-1 1 0 0,1 1-1 0 0,-1-1 0 0 0,1 1 0 0 0,-1-1 1 0 0,1 1-1 0 0,0-1 0 0 0,-1 1 1 0 0,1 0-1 0 0,0-1 0 0 0,-1 1 0 0 0,1-1 1 0 0,0 1-1 0 0,0 0 0 0 0,0-1 0 0 0,0 1 1 0 0,0 0-1 0 0,0-1 0 0 0,-1 1 0 0 0,1 0 1 0 0,1-1-1 0 0,-1 1 0 0 0,0 0 1 0 0,0-1-1 0 0,0 1 0 0 0,0 0 0 0 0,0-1 1 0 0,1 1-1 0 0,-1 0 0 0 0,0-1 0 0 0,1 1 1 0 0,-1-1-1 0 0,0 1 0 0 0,1-1 0 0 0,-1 1 1 0 0,0 0-1 0 0,1-1 0 0 0,-1 0 1 0 0,1 1-1 0 0,-1-1 0 0 0,1 1 0 0 0,0-1 1 0 0,-1 1 0 0 0,-67 32 526 0 0,-92 34 500 0 0,-310 155 469 0 0,421-186-1384 0 0,47-36-110 0 0,0 0 1 0 0,1 1-1 0 0,-1-1 0 0 0,0 1 1 0 0,1 0-1 0 0,-1-1 0 0 0,1 1 1 0 0,-1-1-1 0 0,0 1 0 0 0,1 0 1 0 0,0-1-1 0 0,-1 1 0 0 0,1 0 1 0 0,-1 0-1 0 0,1 0 0 0 0,0-1 1 0 0,-1 1-1 0 0,1 0 0 0 0,0 0 1 0 0,0 0-1 0 0,0-1 0 0 0,0 1 1 0 0,0 0-1 0 0,0 0 0 0 0,0 0 1 0 0,0 0-1 0 0,0 0 0 0 0,0-1 1 0 0,0 1-1 0 0,0 0 0 0 0,1 0 1 0 0,-1 0-1 0 0,0-1 0 0 0,0 1 1 0 0,1 0-1 0 0,-1 0 0 0 0,1-1 1 0 0,-1 1-1 0 0,1 0 0 0 0,-1 0 1 0 0,1-1-1 0 0,-1 1 0 0 0,1-1 1 0 0,0 1-1 0 0,-1-1 0 0 0,1 1 1 0 0,0-1-1 0 0,-1 1 0 0 0,1-1 1 0 0,0 1-1 0 0,0-1 0 0 0,0 0 1 0 0,-1 1-1 0 0,1-1 0 0 0,0 0 1 0 0,0 0-1 0 0,0 0 0 0 0,0 0 1 0 0,-1 0-1 0 0,1 0 0 0 0,0 0 0 0 0,0 0 1 0 0,0 0-1 0 0,0 0-1 0 0,210-1-271 0 0,-125-7 61 0 0,139 8-340 0 0,-226 0 549 0 0,1 1 1 0 0,-1-1 0 0 0,0 0-1 0 0,0 1 1 0 0,0-1-1 0 0,0 1 1 0 0,1-1 0 0 0,-1 1-1 0 0,0 0 1 0 0,1-1-1 0 0,-1 1 1 0 0,0 0 0 0 0,1-1-1 0 0,-1 1 1 0 0,1 0 0 0 0,-1 0-1 0 0,1 0 1 0 0,-1-1-1 0 0,1 1 1 0 0,0 0 0 0 0,-1 0-1 0 0,1 0 1 0 0,0 0-1 0 0,0 0 1 0 0,-1 0 0 0 0,1 0-1 0 0,0-1 1 0 0,0 1-1 0 0,0 0 1 0 0,0 0 0 0 0,0 0-1 0 0,1 0 1 0 0,-1 0 0 0 0,0 0-1 0 0,0 0 1 0 0,1 0-1 0 0,-1 0 1 0 0,0-1 0 0 0,1 1-1 0 0,-1 0 1 0 0,1 0-1 0 0,-1 0 1 0 0,1-1 0 0 0,-1 1-1 0 0,1 0 1 0 0,-1 0 0 0 0,1-1-1 0 0,0 1 1 0 0,0-1-1 0 0,-1 1 1 0 0,1-1 0 0 0,0 1-1 0 0,0-1 1 0 0,0 1-1 0 0,-1-1 1 0 0,1 1 0 0 0,0-1-1 0 0,0 0 1 0 0,0 0 0 0 0,0 1-1 0 0,0-1 1 0 0,0 0-1 0 0,0 0 1 0 0,0 0 0 0 0,0 0 0 0 0,-70 43 175 0 0,-290 156 770 0 0,357-200-944 0 0,1 1 0 0 0,0 0 0 0 0,0 0 0 0 0,0 1 0 0 0,-1-1 0 0 0,1 0 0 0 0,0 0 0 0 0,0 0 0 0 0,0 1 0 0 0,-1-1 0 0 0,1 1 0 0 0,0-1 0 0 0,0 1-1 0 0,0-1 1 0 0,0 1 0 0 0,0 0 0 0 0,0-1 0 0 0,0 1 0 0 0,0 0 0 0 0,0 0 0 0 0,0 0 0 0 0,1-1 0 0 0,-1 1 0 0 0,0 0 0 0 0,0 0 0 0 0,1 1 0 0 0,-1-1 0 0 0,1 0 0 0 0,-1 0 0 0 0,1 0 0 0 0,-1 0 0 0 0,1 0 0 0 0,0 0 0 0 0,0 1 0 0 0,-1-1-1 0 0,1 0 1 0 0,0 0 0 0 0,0 1 0 0 0,0-1 0 0 0,0 0 0 0 0,0 0 0 0 0,1 0 0 0 0,-1 1 0 0 0,0-1 0 0 0,1 0 0 0 0,-1 0 0 0 0,0 0 0 0 0,1 0 0 0 0,-1 0 0 0 0,1 0 0 0 0,0 1 0 0 0,-1-1 0 0 0,1 0 0 0 0,0-1 0 0 0,0 1 0 0 0,-1 0-1 0 0,1 0 1 0 0,0 0 0 0 0,0 0 0 0 0,0-1 0 0 0,0 1 0 0 0,0 0 0 0 0,0-1 0 0 0,0 1 0 0 0,1-1 0 0 0,-1 1 0 0 0,0-1 0 0 0,0 0 0 0 0,0 1 0 0 0,1-1-1 0 0,400-23-713 0 0,-403 23 712 0 0,0 0 0 0 0,1 1 0 0 0,-1-1 0 0 0,0 0 1 0 0,1 0-1 0 0,-1 1 0 0 0,1-1 0 0 0,-1 1 0 0 0,1-1 0 0 0,-1 0 0 0 0,0 1 0 0 0,1-1 0 0 0,-1 1 1 0 0,1-1-1 0 0,0 1 0 0 0,-1 0 0 0 0,1-1 0 0 0,-1 1 0 0 0,1-1 0 0 0,0 1 0 0 0,0 0 0 0 0,-1-1 0 0 0,1 1 1 0 0,0 0-1 0 0,0-1 0 0 0,0 1 0 0 0,0 0 0 0 0,-1 0 0 0 0,1-1 0 0 0,0 1 0 0 0,0 0 0 0 0,1-1 0 0 0,-1 1 1 0 0,0 0-1 0 0,0-1 0 0 0,0 1 0 0 0,0 0 0 0 0,0-1 0 0 0,1 1 0 0 0,-1 0 0 0 0,0-1 0 0 0,1 1 1 0 0,-1 0-1 0 0,0-1 0 0 0,1 1 0 0 0,-1-1 0 0 0,1 1 0 0 0,-1-1 0 0 0,1 1 0 0 0,-1-1 0 0 0,1 1 0 0 0,0-1 1 0 0,-1 0-1 0 0,1 1 0 0 0,-1-1 0 0 0,1 0 0 0 0,0 1 0 0 0,-1-1 0 0 0,1 0 0 0 0,0 0 1 0 0,-64 37 86 0 0,60-35-79 0 0,-368 199 801 0 0,371-201-807 0 0,1 0 0 0 0,0 0 0 0 0,-1 1 1 0 0,1-1-1 0 0,0 0 0 0 0,-1 1 0 0 0,1-1 1 0 0,-1 1-1 0 0,1-1 0 0 0,0 1 0 0 0,-1-1 0 0 0,1 1 1 0 0,-1 0-1 0 0,1-1 0 0 0,-1 1 0 0 0,0-1 1 0 0,1 1-1 0 0,-1 0 0 0 0,0-1 0 0 0,1 1 0 0 0,-1 0 1 0 0,0 0-1 0 0,0-1 0 0 0,0 1 0 0 0,1 0 0 0 0,-1 0 1 0 0,0-1-1 0 0,0 1 0 0 0,0 0 0 0 0,0 0 1 0 0,0-1-1 0 0,-1 1 0 0 0,1 0 0 0 0,0 0 0 0 0,0-1 1 0 0,0 1-1 0 0,-1 0 0 0 0,1-1 0 0 0,0 1 1 0 0,-1 0-1 0 0,1-1 0 0 0,0 1 0 0 0,-1 0 0 0 0,1-1 1 0 0,-1 1-1 0 0,1-1 0 0 0,-1 1 0 0 0,0-1 0 0 0,1 1 1 0 0,-1-1-1 0 0,1 1 0 0 0,-1-1 0 0 0,0 1-1 0 0,71-11-136 0 0,252-72-1670 0 0,-397 128 2172 0 0,53-33-268 0 0,-1 1 1 0 0,1 1-1 0 0,1 1 1 0 0,1 1-1 0 0,0 0 1 0 0,2 2-1 0 0,0 0 0 0 0,1 1 1 0 0,0 1-1 0 0,2 1 1 0 0,1 0-1 0 0,0 1 1 0 0,-2 8-99 0 0,15-28 6 0 0,-1 0 1 0 0,1 0-1 0 0,0 0 1 0 0,0 0-1 0 0,1 0 0 0 0,-1 0 1 0 0,1 0-1 0 0,-1 0 1 0 0,1 0-1 0 0,0 1 1 0 0,0-1-1 0 0,0 0 1 0 0,1 0-1 0 0,-1 0 0 0 0,1 0 1 0 0,0 0-1 0 0,-1 1 1 0 0,2-1-1 0 0,-1 0 1 0 0,0-1-1 0 0,0 1 1 0 0,1 0-1 0 0,0 0 0 0 0,-1-1 1 0 0,1 1-1 0 0,0-1 1 0 0,0 1-1 0 0,1-1 1 0 0,-1 0-1 0 0,0 0 0 0 0,1 0 1 0 0,0 0-1 0 0,-1 0 1 0 0,1 0-1 0 0,0-1 1 0 0,0 1-1 0 0,0-1 1 0 0,0 0-1 0 0,0 0 0 0 0,0 0 1 0 0,0 0-1 0 0,0-1 1 0 0,0 1-1 0 0,0-1-6 0 0,148 10-89 0 0,480-101-2101 0 0,-631 91 2192 0 0,0 1 1 0 0,0 0-1 0 0,-1 0 0 0 0,1-1 0 0 0,0 1 0 0 0,0 0 0 0 0,0-1 0 0 0,0 1 0 0 0,0 0 1 0 0,0 0-1 0 0,0-1 0 0 0,0 1 0 0 0,0 0 0 0 0,0-1 0 0 0,0 1 0 0 0,1 0 0 0 0,-1-1 1 0 0,0 1-1 0 0,0 0 0 0 0,1-1 0 0 0,-1 1 0 0 0,0 0 0 0 0,1-1 0 0 0,-1 1 0 0 0,1-1 1 0 0,-1 1-1 0 0,1-1 0 0 0,-1 1 0 0 0,1-1 0 0 0,-1 1 0 0 0,1-1 0 0 0,-1 1 0 0 0,1-1 1 0 0,0 0-1 0 0,-1 1 0 0 0,1-1 0 0 0,0 0 0 0 0,-1 0 0 0 0,1 1 0 0 0,0-1 0 0 0,-1 0 1 0 0,1 0-1 0 0,0 0 0 0 0,0 0 0 0 0,-1 0 0 0 0,1 0 0 0 0,0 0 0 0 0,-1 0 0 0 0,1 0 1 0 0,0 0-1 0 0,0 0 0 0 0,-1-1 0 0 0,1 1 0 0 0,0 0-2 0 0,-64 39 572 0 0,51-32-513 0 0,-264 174 1329 0 0,277-181-1384 0 0,-1 0 0 0 0,1 0 0 0 0,-1 0 0 0 0,1 1 0 0 0,-1-1 0 0 0,1 0 0 0 0,-1 1 0 0 0,1-1 0 0 0,-1 0 0 0 0,0 1 0 0 0,1-1 0 0 0,-1 1 0 0 0,0-1 0 0 0,1 0 0 0 0,-1 1 0 0 0,0-1 0 0 0,1 1 0 0 0,-1-1 0 0 0,0 1-1 0 0,0-1 1 0 0,0 1 0 0 0,1-1 0 0 0,-1 1 0 0 0,0-1 0 0 0,0 1 0 0 0,0 0 0 0 0,0-1 0 0 0,0 1 0 0 0,0-1 0 0 0,0 1 0 0 0,0-1 0 0 0,0 1 0 0 0,0-1 0 0 0,0 1 0 0 0,-1-1 0 0 0,1 1 0 0 0,0-1 0 0 0,0 1-1 0 0,-1-1 1 0 0,1 1 0 0 0,0-1 0 0 0,0 1 0 0 0,-1-1 0 0 0,1 1 0 0 0,0-1 0 0 0,-1 0 0 0 0,1 1 0 0 0,-1-1 0 0 0,1 1-4 0 0,53-13-29 0 0,282-102-1167 0 0,-238 76 274 0 0,-2-5-1 0 0,-1-4 1 0 0,-3-4-1 0 0,6-10 923 0 0,-88 55-15 0 0,-5 5 37 0 0,0-1 0 0 0,0 1 0 0 0,-1-1 0 0 0,1 0 1 0 0,-1-1-1 0 0,1 1 0 0 0,-1-1 0 0 0,0 1 0 0 0,0-1 0 0 0,0 0 1 0 0,0 0-1 0 0,-1 0 0 0 0,1-1 0 0 0,-1 1 0 0 0,0 0 1 0 0,1-1-1 0 0,-2 0 0 0 0,1 1 0 0 0,0-1 0 0 0,-1 0 0 0 0,1-3-22 0 0,-64 0 1173 0 0,-357 85 1178 0 0,241-36-1811 0 0,-174 21 850 0 0,353-64-1387 0 0,-1 1-1 0 0,0-1 0 0 0,0 1 0 0 0,0-1 1 0 0,0 0-1 0 0,1 1 0 0 0,-1-1 1 0 0,0 1-1 0 0,0-1 0 0 0,0 0 0 0 0,0 1 1 0 0,0-1-1 0 0,0 1 0 0 0,-1-1 1 0 0,1 1-1 0 0,0-1 0 0 0,0 0 0 0 0,0 1 1 0 0,0-1-1 0 0,-1 1 0 0 0,1-1 1 0 0,0 1-1 0 0,-1-1 0 0 0,1 1 1 0 0,0-1-1 0 0,-1 1 0 0 0,1-1 0 0 0,0 1 1 0 0,-1 0-1 0 0,1-1 0 0 0,-1 1 1 0 0,1 0-1 0 0,-1-1 0 0 0,1 1 0 0 0,-1 0 1 0 0,1-1-1 0 0,-1 1 0 0 0,1 0 1 0 0,-1 0-1 0 0,0 0 0 0 0,1 0 0 0 0,-1-1 1 0 0,1 1-1 0 0,-1 0 0 0 0,1 0 1 0 0,-1 0-1 0 0,0 0 0 0 0,1 0 1 0 0,-1 0-1 0 0,1 1 0 0 0,-1-1 0 0 0,1 0 1 0 0,-1 0-1 0 0,0 0 0 0 0,1 0 1 0 0,-1 1-3 0 0,48-31-241 0 0,-46 29 231 0 0,679-351-5708 0 0,-670 345 5589 0 0,28-15-188 0 0,0-2 1 0 0,-2-2-1 0 0,-1-2 0 0 0,-1 0 1 0 0,-2-3-1 0 0,-1 0 1 0 0,-1-2-1 0 0,5-10 317 0 0,-34 42 41 0 0,1-1 1 0 0,-1 0-1 0 0,0 0 0 0 0,1 1 0 0 0,-1-1 1 0 0,0 0-1 0 0,0 0 0 0 0,0 0 0 0 0,0-1 1 0 0,0 1-1 0 0,-1 0 0 0 0,1 0 0 0 0,-1 0 1 0 0,1-1-1 0 0,-1 1 0 0 0,0 0 0 0 0,0 0 1 0 0,0-1-1 0 0,0 1 0 0 0,0 0 0 0 0,-1 0 1 0 0,1-1-1 0 0,0 1 0 0 0,-1 0 0 0 0,0 0 1 0 0,0 0-1 0 0,1 0 0 0 0,-1-1 0 0 0,-1 1 1 0 0,1 0-1 0 0,0 1 0 0 0,0-1 0 0 0,-1 0 1 0 0,1 0-1 0 0,-1 1 0 0 0,1-1 0 0 0,-1 0 1 0 0,0 1-1 0 0,0 0 0 0 0,1-1 0 0 0,-1 1 1 0 0,0 0-1 0 0,0 0 0 0 0,-1 0 0 0 0,1 0 1 0 0,0 0-1 0 0,0 1 0 0 0,0-1 0 0 0,0 1 1 0 0,-1-1-1 0 0,1 1 0 0 0,0 0 0 0 0,0 0 1 0 0,-1 0-1 0 0,1 0 0 0 0,0 0 0 0 0,0 1 1 0 0,-1-1-1 0 0,1 1 0 0 0,-2 0-41 0 0,-59 4 720 0 0,1 2-1 0 0,0 4 1 0 0,1 2 0 0 0,0 3-1 0 0,-27 12-719 0 0,5-3 435 0 0,-395 117 1639 0 0,647-212-2602 0 0,-88 40 148 0 0,131-50-1292 0 0,-4-9-1 0 0,5-14 1673 0 0,-142 55-118 0 0,-73 46 146 0 0,0 0-1 0 0,1 1 0 0 0,-1-1 1 0 0,0 1-1 0 0,0-1 1 0 0,1 1-1 0 0,-1 0 0 0 0,0 0 1 0 0,0-1-1 0 0,-1 2 0 0 0,1-1 1 0 0,0 0-1 0 0,0 0 1 0 0,0 1-1 0 0,-1-1 0 0 0,1 1 1 0 0,0 0-1 0 0,0-1 0 0 0,-1 1 1 0 0,1 0-1 0 0,0 0 1 0 0,-1 1-1 0 0,1-1 0 0 0,0 0 1 0 0,0 1-1 0 0,-1 0 1 0 0,1-1-1 0 0,-1 2-27 0 0,-574 118 2752 0 0,577-120-2741 0 0,0-1 0 0 0,0 1 0 0 0,0 0-1 0 0,-1-1 1 0 0,1 1 0 0 0,0-1 0 0 0,0 1-1 0 0,0 0 1 0 0,0-1 0 0 0,-1 1 0 0 0,1 0 0 0 0,0-1-1 0 0,0 1 1 0 0,-1 0 0 0 0,1-1 0 0 0,0 1 0 0 0,-1 0-1 0 0,1 0 1 0 0,0-1 0 0 0,-1 1 0 0 0,1 0-1 0 0,-1 0-10 0 0,64-25-169 0 0,-46 18 119 0 0,42-16-180 0 0,-12 6 6 0 0,-1-1 1 0 0,-1-2 0 0 0,0-2-1 0 0,-2-2 1 0 0,-1-2 0 0 0,0-1 0 0 0,-3-3-1 0 0,10-9 224 0 0,-46 37-4 0 0,0 1 1 0 0,0-1-1 0 0,0 0 0 0 0,0 0 0 0 0,0 0 0 0 0,-1 0 0 0 0,1-1 0 0 0,-1 1 1 0 0,1-1-1 0 0,-1 0 0 0 0,0 1 0 0 0,0-1 0 0 0,0 0 0 0 0,0 0 0 0 0,-1 0 0 0 0,1 0 1 0 0,-1-1-1 0 0,0 1 0 0 0,0 0 0 0 0,0-1 0 0 0,0 1 0 0 0,-1 0 0 0 0,1-1 1 0 0,-1 1-1 0 0,0-1 0 0 0,0 1 0 0 0,0-1 0 0 0,0 1 0 0 0,-1-1 0 0 0,1 1 0 0 0,-1 0 1 0 0,0-1-1 0 0,0 1 0 0 0,0 0 0 0 0,-1-1 0 0 0,1 1 0 0 0,-1 0 0 0 0,0 0 1 0 0,1 0-1 0 0,-1 1 0 0 0,-1-1 0 0 0,1 0 0 0 0,0 1 0 0 0,-1-1 0 0 0,1 1 0 0 0,-1 0 1 0 0,0 0-1 0 0,0 0 0 0 0,0 0 0 0 0,0 0 0 0 0,0 0 0 0 0,0 1 0 0 0,0 0 1 0 0,0-1-1 0 0,-4 1 4 0 0,-25-2 152 0 0,-1 1 0 0 0,0 2 1 0 0,1 1-1 0 0,-1 2 1 0 0,1 1-1 0 0,0 1 0 0 0,0 2 1 0 0,-18 7-153 0 0,-22 2 280 0 0,-127 30 523 0 0,400-97-3293 0 0,-194 46 1611 0 0,0 0-1 0 0,-1 0 1 0 0,1 0 0 0 0,-1-1 0 0 0,-1 1 0 0 0,1-1 0 0 0,-1-1 0 0 0,0 1 0 0 0,-1-1-1 0 0,1 0 1 0 0,-1 0 0 0 0,0 0 0 0 0,-1-1 0 0 0,0 1 0 0 0,0-1 0 0 0,-1 0 0 0 0,0 0 0 0 0,0-2 879 0 0,7-26-1894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5:50.534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66 448 0 0,'40'-39'7572'0'0,"-46"13"-2152"0"0,4 26-5316 0 0,0 1 1 0 0,1 0-1 0 0,-1 0 0 0 0,0-1 0 0 0,0 1 1 0 0,0 0-1 0 0,1 1 0 0 0,-1-1 1 0 0,1 0-1 0 0,-1 0 0 0 0,1 1 1 0 0,-1-1-1 0 0,1 1 0 0 0,0-1 0 0 0,0 1 1 0 0,0 0-1 0 0,0-1 0 0 0,0 1 1 0 0,0 0-1 0 0,0 0 0 0 0,0 0 1 0 0,1 0-1 0 0,-1 0 0 0 0,1-1 0 0 0,-1 1 1 0 0,1 0-1 0 0,0 0 0 0 0,0 0 1 0 0,0 0-1 0 0,0 0 0 0 0,0 0 1 0 0,0 0-1 0 0,1 0 0 0 0,-1 0 0 0 0,0 0 1 0 0,1 0-1 0 0,0 0 0 0 0,-1 0 1 0 0,1 0-1 0 0,0 0 0 0 0,1 0-104 0 0,28 80 365 0 0,5-2 0 0 0,3-1 0 0 0,3-2 0 0 0,3-2 0 0 0,4-1 0 0 0,37 41-365 0 0,-36-42 146 0 0,-40-56-104 0 0,2 0 0 0 0,0-1 1 0 0,0 0-1 0 0,2 0 1 0 0,0-1-1 0 0,0-1 0 0 0,1 0 1 0 0,1-1-1 0 0,7 4-42 0 0,-12-12-3469 0 0,-30-10-2989 0 0,-39-2-1459 0 0,31 6 6020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5:51.283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0 348 0 0,'10'31'7393'0'0,"51"-5"-4030"0"0,-56-24-2832 0 0,224 49 5515 0 0,10 4-4827 0 0,91 78-614 0 0,-240-86-1251 0 0,-99-47-6953 0 0,-19-2 2216 0 0,-4-6 1175 0 0,13 3 2663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5:52.057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0 126 584 0 0,'29'15'8288'0'0,"9"-6"-3904"0"0,83-7-398 0 0,-120-2-3910 0 0,200-13 818 0 0,0-9 1 0 0,4-10-895 0 0,-55 3 195 0 0,161-27-8 0 0,-295 58 86 0 0,-7 4-4548 0 0,-29 1-6897 0 0,12-8 9217 0 0,-3 1 283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55.61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166 4 184 0 0,'7'-4'7490'0'0,"-14"32"-6032"0"0,14 335 6394 0 0,2-156-6305 0 0,-18 236-115 0 0,-25 61-1432 0 0,10-171 674 0 0,2-60 114 0 0,3-57-754 0 0,9-1 0 0 0,10 6-34 0 0,1-211 202 0 0,0 35-2833 0 0,-15-58-4436 0 0,-24-115-3111 0 0,25 80 8527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5:52.848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8 68 72 0 0,'-4'26'4977'0'0,"3"-25"-4748"0"0,1 0 1 0 0,-1 0-1 0 0,1 0 1 0 0,0 0-1 0 0,-1 1 1 0 0,1-1-1 0 0,0 0 0 0 0,0 0 1 0 0,0 0-1 0 0,0 1 1 0 0,0-1-1 0 0,0 0 1 0 0,0 0-1 0 0,0 1 1 0 0,1-1-1 0 0,-1 0 1 0 0,0 0-1 0 0,1 0 1 0 0,-1 1-1 0 0,1-1 0 0 0,-1 0 1 0 0,1 0-1 0 0,0 0 1 0 0,-1 0-1 0 0,1 0 1 0 0,0 0-1 0 0,0 0 1 0 0,0 0-1 0 0,0-1 1 0 0,-1 1-1 0 0,1 0 1 0 0,0 0-1 0 0,0-1 0 0 0,1 1 1 0 0,-1 0-1 0 0,0-1 1 0 0,0 1-1 0 0,0-1 1 0 0,0 0-1 0 0,0 1 1 0 0,2-1-230 0 0,95 26 4118 0 0,65-38-3800 0 0,-89 3-9 0 0,440-34 570 0 0,-161-2-1674 0 0,-336 40-610 0 0,-16 5 1145 0 0,-1-1 0 0 0,1 1 0 0 0,0-1 0 0 0,-1 0 0 0 0,1 1 0 0 0,-1-1 1 0 0,1 0-1 0 0,-1 1 0 0 0,1-1 0 0 0,-1 0 0 0 0,0 0 0 0 0,1 0 0 0 0,-1 1 0 0 0,0-1 1 0 0,1 0-1 0 0,-1 0 0 0 0,0 0 0 0 0,0 0 0 0 0,0 0 0 0 0,0 1 0 0 0,0-1 0 0 0,0 0 1 0 0,0 0-1 0 0,0 0 0 0 0,0 0 0 0 0,0 0 0 0 0,-1 1 0 0 0,1-1 0 0 0,0 0 0 0 0,0 0 1 0 0,-1 0-1 0 0,1 0 0 0 0,-1 1 0 0 0,1-1 0 0 0,-1 0 0 0 0,1 1 0 0 0,-1-1 0 0 0,1 0 1 0 0,-1 1-1 0 0,0-1 0 0 0,1 0 0 0 0,-1 1 0 0 0,0-1 0 0 0,1 1 0 0 0,-1-1 0 0 0,0 1 1 0 0,0 0-1 0 0,0-1 0 0 0,1 1 0 0 0,-1 0 0 0 0,0-1 0 0 0,0 1 0 0 0,0 0 0 0 0,0 0 1 0 0,0 0-1 0 0,0 0 260 0 0,-12-10-2188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5:53.579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0 357 1092 0 0,'29'6'7973'0'0,"28"-20"-5669"0"0,-37 8-1083 0 0,134-36 2884 0 0,77-21-2256 0 0,-39 11-1552 0 0,-54 16-85 0 0,241-82 70 0 0,-380 118-473 0 0,1-1-1 0 0,-1 1 1 0 0,1 0-1 0 0,-1-1 0 0 0,0 1 1 0 0,1-1-1 0 0,-1 1 1 0 0,1 0-1 0 0,0-1 1 0 0,-1 0-1 0 0,1 1 1 0 0,-1-1-1 0 0,1 1 1 0 0,0-1-1 0 0,-1 1 1 0 0,1-1-1 0 0,0 0 1 0 0,-1 1-1 0 0,1-1 1 0 0,0 0-1 0 0,0 1 1 0 0,0-1-1 0 0,0 0 0 0 0,0 1 1 0 0,0-1-1 0 0,0 0 1 0 0,0 1-1 0 0,0-1 1 0 0,0 0-1 0 0,0 1 1 0 0,0-1-1 0 0,0 0 1 0 0,0 1-1 0 0,1-1 1 0 0,-1 1-1 0 0,0-1 1 0 0,0 0-1 0 0,1 1 1 0 0,-1-1-1 0 0,1 1 1 0 0,-1-1-1 0 0,0 1 0 0 0,1-1 1 0 0,-1 1-1 0 0,1-1 1 0 0,-1 1-1 0 0,1-1 1 0 0,-1 1-1 0 0,1-1 192 0 0,-48-2-6366 0 0,26 3 4866 0 0,-3 2-96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5:54.368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18 338 632 0 0,'-18'74'8387'0'0,"18"-72"-8211"0"0,0-1-1 0 0,0 1 0 0 0,0-1 0 0 0,1 1 1 0 0,-1-1-1 0 0,0 1 0 0 0,1-1 0 0 0,0 1 1 0 0,-1-1-1 0 0,1 1 0 0 0,-1-1 0 0 0,1 0 1 0 0,0 1-1 0 0,0-1 0 0 0,0 0 0 0 0,0 0 1 0 0,0 0-1 0 0,0 1 0 0 0,0-1 0 0 0,0 0 1 0 0,1 0-1 0 0,-1-1 0 0 0,0 1 0 0 0,1 0 1 0 0,-1 0-1 0 0,0-1 0 0 0,1 1 0 0 0,-1-1 1 0 0,1 1-1 0 0,-1-1 0 0 0,1 1 0 0 0,-1-1 1 0 0,1 0-1 0 0,-1 0 0 0 0,1 0 0 0 0,0 0 1 0 0,-1 0-1 0 0,1 0 0 0 0,-1 0 0 0 0,1 0 1 0 0,-1-1-1 0 0,1 1 0 0 0,-1-1 0 0 0,1 1 1 0 0,0-1-176 0 0,349-111 2236 0 0,-268 87-2106 0 0,-2-4 0 0 0,-1-4-1 0 0,-1-3 1 0 0,-2-3 0 0 0,8-9-130 0 0,94-31-2220 0 0,-164 72-673 0 0,-19-22-9667 0 0,-7 22 10634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5:55.195"/>
    </inkml:context>
    <inkml:brush xml:id="br0">
      <inkml:brushProperty name="width" value="0.2" units="cm"/>
      <inkml:brushProperty name="height" value="0.4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1 483 192 0 0,'12'-5'7402'0'0,"13"-18"-3910"0"0,5-2-1987 0 0,193-78 3205 0 0,-81 41-3989 0 0,388-154 1029 0 0,-374 169-1861 0 0,-217 47-10744 0 0,13 0 5459 0 0,23-2 3254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22T23:26:18.296"/>
    </inkml:context>
    <inkml:brush xml:id="br0">
      <inkml:brushProperty name="width" value="0.1" units="cm"/>
      <inkml:brushProperty name="height" value="0.1" units="cm"/>
      <inkml:brushProperty name="color" value="#AB008B"/>
      <inkml:brushProperty name="ignorePressure" value="1"/>
    </inkml:brush>
  </inkml:definitions>
  <inkml:trace contextRef="#ctx0" brushRef="#br0">0 1,'0'0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6:23.540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44 201 380 0 0,'-22'-40'17188'0'0,"22"39"-16706"0"0,0 1-89 0 0,0 0-88 0 0,-2 81 2132 0 0,-5 156 1167 0 0,10 1 1 0 0,19 92-3605 0 0,-19 116 2415 0 0,0-325-2377 0 0,-22-152-5325 0 0,-2-231-16754 0 0,18 216 19754 0 0</inkml:trace>
  <inkml:trace contextRef="#ctx0" brushRef="#br0" timeOffset="1434.069">68 117 648 0 0,'18'21'11338'0'0,"29"55"-6371"0"0,-17-25-3480 0 0,183 190-3 0 0,-49-67-1261 0 0,-83-49-164 0 0,-83-133-47 0 0,0-1-1 0 0,1 1 1 0 0,0-1 0 0 0,0 1 0 0 0,1-1-1 0 0,0 0 1 0 0,1 1 0 0 0,0-1 0 0 0,0 1-1 0 0,1-1 1 0 0,0 1 0 0 0,1-1 0 0 0,0 1-1 0 0,0 0 1 0 0,0 0 0 0 0,1 1 0 0 0,0-1-1 0 0,1 1 1 0 0,4-7-12 0 0,117-139-74 0 0,-110 136 72 0 0,358-378 192 0 0,-328 326-210 0 0,-111 195 19 0 0,43-30 172 0 0,4 1 1 0 0,4 0-1 0 0,4 1 1 0 0,5 1 0 0 0,7 95-172 0 0,-2-140 293 0 0,21 793 7891 0 0,-31-930-18833 0 0,29-94-6093 0 0,-9 139 14640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6:32.898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893 266 1152 0 0,'1'0'219'0'0,"1"-1"-1"0"0,-1 0 1 0 0,0 1-1 0 0,1-1 1 0 0,-1 0 0 0 0,0 0-1 0 0,1 0 1 0 0,-1 0-1 0 0,0 0 1 0 0,0-1-1 0 0,0 1 1 0 0,0 0 0 0 0,0 0-1 0 0,0-1 1 0 0,0 1-1 0 0,-1 0 1 0 0,1-1-1 0 0,0 1 1 0 0,-1-1 0 0 0,1 1-1 0 0,-1-1 1 0 0,1 0-1 0 0,-1 1 1 0 0,0-1-1 0 0,0 1 1 0 0,0-1 0 0 0,0 1-1 0 0,0-1 1 0 0,0 0-1 0 0,0 1 1 0 0,0-1-1 0 0,-1 1 1 0 0,1-1 0 0 0,-1 0-1 0 0,1 1 1 0 0,-1-1-1 0 0,1 1 1 0 0,-1 0-1 0 0,0-1 1 0 0,0 1 0 0 0,0 0-1 0 0,0-1 1 0 0,0 1-1 0 0,0 0 1 0 0,0 0-1 0 0,0 0 1 0 0,0 0 0 0 0,-1 0-1 0 0,1 0 1 0 0,0 0-1 0 0,-1 0 1 0 0,0 0-219 0 0,-84-31 5370 0 0,46 35-5202 0 0,1 1-1 0 0,-1 1 0 0 0,1 3 0 0 0,0 1 1 0 0,1 2-1 0 0,0 1 0 0 0,0 2 0 0 0,2 2 1 0 0,0 1-1 0 0,0 2 0 0 0,2 2 0 0 0,1 0 1 0 0,0 3-1 0 0,-18 18-167 0 0,38-34 49 0 0,1 2 0 0 0,0 0-1 0 0,0 0 1 0 0,1 1 0 0 0,0 0 0 0 0,1 1 0 0 0,1 0-1 0 0,0 1 1 0 0,0 0 0 0 0,1 0 0 0 0,1 1 0 0 0,0 0 0 0 0,-4 14-49 0 0,11-26 2 0 0,-1 1 1 0 0,1-1 0 0 0,0 0-1 0 0,0 0 1 0 0,0 1 0 0 0,0-1-1 0 0,1 0 1 0 0,-1 0 0 0 0,0 1 0 0 0,1-1-1 0 0,0 0 1 0 0,-1 0 0 0 0,1 0-1 0 0,0 0 1 0 0,0 0 0 0 0,0 0-1 0 0,1 0 1 0 0,-1 0 0 0 0,0 0 0 0 0,1 0-1 0 0,-1-1 1 0 0,1 1 0 0 0,-1-1-1 0 0,1 1 1 0 0,0-1 0 0 0,0 1-1 0 0,0-1 1 0 0,0 0 0 0 0,0 0 0 0 0,0 0-1 0 0,0 0 1 0 0,0 0 0 0 0,0-1-1 0 0,0 1 1 0 0,0-1 0 0 0,1 1-1 0 0,-1-1 1 0 0,0 0 0 0 0,0 0 0 0 0,2 0-3 0 0,98 0 63 0 0,-90-1-48 0 0,145-23 237 0 0,-135 17-101 0 0,1 1 0 0 0,0 0-1 0 0,0 2 1 0 0,0 1 0 0 0,0 1-1 0 0,0 1 1 0 0,1 0 0 0 0,-1 2-1 0 0,0 1 1 0 0,0 1-1 0 0,0 1 1 0 0,0 1 0 0 0,0 0-1 0 0,-1 2 1 0 0,0 1 0 0 0,0 1-1 0 0,-1 0 1 0 0,0 2 0 0 0,12 8-151 0 0,-17-5 90 0 0,-1 0 1 0 0,-1 1 0 0 0,0 0 0 0 0,-1 1-1 0 0,-1 0 1 0 0,0 1 0 0 0,-1 1 0 0 0,-1-1-1 0 0,-1 2 1 0 0,0 0 0 0 0,-2 0 0 0 0,0 0-1 0 0,-1 1 1 0 0,-1 0 0 0 0,-1 0 0 0 0,0 0-1 0 0,-2 0 1 0 0,0 1 0 0 0,-2-1 0 0 0,0 1-1 0 0,-1-1 1 0 0,-1 1 0 0 0,-1-1 0 0 0,-1 1 0 0 0,0-1-1 0 0,-2-1 1 0 0,0 1 0 0 0,-1-1 0 0 0,-1 0-1 0 0,-1 0 1 0 0,-1-1 0 0 0,-10 15-91 0 0,11-18-3 0 0,-1 0 0 0 0,0-1 0 0 0,-1 0 0 0 0,-1 0 0 0 0,0-1 0 0 0,-1-1 0 0 0,0 0 0 0 0,-1-1 0 0 0,0 0 0 0 0,-1-1 0 0 0,0-1 0 0 0,0 0 0 0 0,-1-1 0 0 0,0-1 0 0 0,-1 0 0 0 0,0-1 0 0 0,0-1-1 0 0,0-1 1 0 0,-9 1 3 0 0,-1-2-18 0 0,1-2 0 0 0,0-1 0 0 0,-1-1 0 0 0,1-1 0 0 0,-1-2 0 0 0,1 0 0 0 0,1-2 0 0 0,-1-1 0 0 0,1-1 0 0 0,0-1 0 0 0,0-1 0 0 0,1-1 0 0 0,1-1 0 0 0,0-1 0 0 0,1-2 0 0 0,0 0 0 0 0,1-1 0 0 0,1-1 0 0 0,0-1 0 0 0,1 0 0 0 0,2-2 0 0 0,-1 0 0 0 0,-3-8 18 0 0,-66-87-177 0 0,48 29-3621 0 0,39 83 3328 0 0,0-1 0 0 0,0 1 0 0 0,1 0-1 0 0,-1 0 1 0 0,1 0 0 0 0,0-1 0 0 0,0 1-1 0 0,0 0 1 0 0,0 0 0 0 0,1 0-1 0 0,-1 0 1 0 0,1 1 0 0 0,0-1 0 0 0,0 0-1 0 0,0 1 1 0 0,0-1 0 0 0,0 1 0 0 0,1-1-1 0 0,-1 1 1 0 0,1 0 0 0 0,-1 0 0 0 0,1 0-1 0 0,0 1 1 0 0,0-1 0 0 0,-1 1-1 0 0,1-1 1 0 0,0 1 0 0 0,1 0 0 0 0,-1 0-1 0 0,0 0 1 0 0,0 1 0 0 0,0-1 0 0 0,1 1-1 0 0,-1-1 1 0 0,2 1 470 0 0,43-9-4102 0 0,-16 6 2460 0 0</inkml:trace>
  <inkml:trace contextRef="#ctx0" brushRef="#br0" timeOffset="816.799">1605 252 124 0 0,'4'-19'7713'0'0,"0"41"-3448"0"0,6 80 1064 0 0,-29 55-3536 0 0,3-45-1465 0 0,-13 83-247 0 0,-3 124 613 0 0,32-300-669 0 0,2 0 0 0 0,0 0 0 0 0,2 0 0 0 0,0 0 0 0 0,0 0 0 0 0,2-1 0 0 0,0 0 1 0 0,2 0-1 0 0,-1-1 0 0 0,6 6-25 0 0,54-19-1 0 0,-42-9-17 0 0,72-2 660 0 0,-1-5 1 0 0,-1-3-1 0 0,0-5 0 0 0,66-24-642 0 0,-160 44-2 0 0,68-32-548 0 0,-68 31 372 0 0,0 0 0 0 0,1 0 0 0 0,-1 0 1 0 0,0 0-1 0 0,0 0 0 0 0,0 0 0 0 0,0-1 0 0 0,-1 1 0 0 0,1 0 0 0 0,0-1 0 0 0,0 1 0 0 0,-1 0 0 0 0,1-1 0 0 0,-1 1 0 0 0,1-1 0 0 0,-1 1 0 0 0,0-1 0 0 0,1 1 1 0 0,-1-1-1 0 0,0 1 0 0 0,0-1 0 0 0,0 1 0 0 0,0-1 0 0 0,0 1 0 0 0,-1-1 0 0 0,1 1 0 0 0,0-1 0 0 0,-1 1 0 0 0,1-1 0 0 0,-1 1 0 0 0,1-1 0 0 0,-1 1 0 0 0,0 0 1 0 0,0-1-1 0 0,0 1 0 0 0,1 0 0 0 0,-1 0 0 0 0,0 0 0 0 0,0 0 0 0 0,-1 0 0 0 0,1 0 0 0 0,0 0 0 0 0,0 0 0 0 0,0 0 0 0 0,-1 0 0 0 0,0 0 178 0 0,-79-62-11229 0 0,54 48 9151 0 0</inkml:trace>
  <inkml:trace contextRef="#ctx0" brushRef="#br0" timeOffset="1229.106">1273 696 592 0 0,'107'17'12543'0'0,"61"-21"-7215"0"0,-127 1-4441 0 0,-39 3-866 0 0,259-25 3012 0 0,-93-26-4370 0 0,-153 42-467 0 0,5-8-5035 0 0,7-4-3632 0 0,-19 17 8602 0 0</inkml:trace>
  <inkml:trace contextRef="#ctx0" brushRef="#br0" timeOffset="2298.844">2513 310 480 0 0,'-13'-23'7191'0'0,"-1"56"-4083"0"0,12 110 2474 0 0,-2-71-4987 0 0,4 0 0 0 0,2 0 0 0 0,4 1 0 0 0,3-2 0 0 0,13 49-595 0 0,-1-52 185 0 0,2-1-1 0 0,3-1 1 0 0,3-1 0 0 0,36 57-185 0 0,-61-111 18 0 0,1 0 0 0 0,0-1-1 0 0,1 0 1 0 0,0 0 0 0 0,0-1 0 0 0,1 0 0 0 0,0 0-1 0 0,0 0 1 0 0,1-1 0 0 0,1 0 0 0 0,-1 0-1 0 0,1-1 1 0 0,1 0 0 0 0,-1-1 0 0 0,1 0-1 0 0,0 0 1 0 0,0-1 0 0 0,1-1 0 0 0,-1 0-1 0 0,1 0 1 0 0,0-1 0 0 0,0 0 0 0 0,1-1 0 0 0,-1 0-1 0 0,0-1 1 0 0,1 0 0 0 0,-1-1 0 0 0,1 0-1 0 0,-1-1 1 0 0,1 0 0 0 0,5-2-18 0 0,9-10-12 0 0,-1 0 1 0 0,-1-2-1 0 0,-1-1 1 0 0,0-1-1 0 0,-1 0 1 0 0,-1-2-1 0 0,0-1 1 0 0,-2 0-1 0 0,0-1 1 0 0,6-11 11 0 0,10-20 210 0 0,-2-1 0 0 0,-3-1 1 0 0,-2-1-1 0 0,-3-2 0 0 0,-2 0 1 0 0,13-55-211 0 0,-26 81 376 0 0,-3-1 1 0 0,0 0 0 0 0,-2 0 0 0 0,-1-1-1 0 0,-2 1 1 0 0,-1-1 0 0 0,-2 1 0 0 0,-1-1 0 0 0,-1 1-1 0 0,-2 0 1 0 0,-6-18-377 0 0,-31-89-2388 0 0,35 130-169 0 0,1 10-15937 0 0,10 7 16392 0 0</inkml:trace>
  <inkml:trace contextRef="#ctx0" brushRef="#br0" timeOffset="3163.415">4571 516 124 0 0,'-10'-15'898'0'0,"-1"1"-1"0"0,0 0 1 0 0,-1 1-1 0 0,0 0 1 0 0,-1 0-1 0 0,-1 1 1 0 0,0 1-1 0 0,0 1 1 0 0,-1 0-1 0 0,0 0 1 0 0,-1 2-1 0 0,0 0 1 0 0,0 1-1 0 0,-1 0 1 0 0,-3 0-898 0 0,-3 7 390 0 0,0 0-1 0 0,0 1 1 0 0,0 2 0 0 0,1 0 0 0 0,-1 1 0 0 0,1 1 0 0 0,0 2 0 0 0,0 0 0 0 0,0 1 0 0 0,1 1 0 0 0,1 1 0 0 0,-19 12-390 0 0,20-13 176 0 0,-4 1-102 0 0,0 1-1 0 0,0 2 0 0 0,1 0 0 0 0,1 1 1 0 0,0 1-1 0 0,1 1 0 0 0,1 1 0 0 0,0 1 1 0 0,2 0-1 0 0,0 1 0 0 0,1 1 0 0 0,0 1 1 0 0,2 0-1 0 0,1 1 0 0 0,0 1 1 0 0,2 0-1 0 0,0 0-73 0 0,2-1 144 0 0,0 1 0 0 0,2-1 0 0 0,0 1 0 0 0,1 1 1 0 0,2-1-1 0 0,0 1 0 0 0,1 0 0 0 0,2 0 0 0 0,0 0 0 0 0,2-1 1 0 0,1 1-1 0 0,0 0 0 0 0,2 0 0 0 0,1-1 0 0 0,0 1 0 0 0,2-1 1 0 0,1-1-1 0 0,9 19-144 0 0,7-3 540 0 0,1-1 0 0 0,2-1 0 0 0,1-2 1 0 0,2 0-1 0 0,2-3 0 0 0,0 0 0 0 0,2-2 1 0 0,2-2-1 0 0,0-1 0 0 0,2-1 0 0 0,39 18-540 0 0,-59-34-2 0 0,0-1 0 0 0,1 0 0 0 0,0-1 0 0 0,0-1-1 0 0,0-1 1 0 0,1-1 0 0 0,0-1 0 0 0,0 0 0 0 0,0-2-1 0 0,0 0 1 0 0,0-1 0 0 0,0-1 0 0 0,0-1 0 0 0,0-1 0 0 0,6-2 2 0 0,68-41-3476 0 0,-19-40-4215 0 0,-8-58-6745 0 0,-55 114 12506 0 0</inkml:trace>
  <inkml:trace contextRef="#ctx0" brushRef="#br0" timeOffset="3734.228">4983 279 300 0 0,'4'23'9037'0'0,"3"0"-5533"0"0,4 28-485 0 0,-27 233 981 0 0,51 582 3583 0 0,-41-741-7960 0 0,-10-164-6362 0 0,11 15 3945 0 0,-27-167-11885 0 0,29 140 12617 0 0</inkml:trace>
  <inkml:trace contextRef="#ctx0" brushRef="#br0" timeOffset="4246.975">5577 230 144 0 0,'-6'50'7513'0'0,"0"-10"-5590"0"0,-7 220 6196 0 0,5 349-874 0 0,7-549-7026 0 0,3 1 0 0 0,2-1 1 0 0,3 0-1 0 0,3 0 0 0 0,5 14-219 0 0,-23-85-6380 0 0,-22-19 1275 0 0,7 6 1319 0 0,-45-49-4188 0 0,42 44 6051 0 0</inkml:trace>
  <inkml:trace contextRef="#ctx0" brushRef="#br0" timeOffset="4628.913">4627 907 1176 0 0,'24'-8'6511'0'0,"26"7"-2856"0"0,-32 1-2295 0 0,357-9 7550 0 0,194-12-2206 0 0,-553 19-5702 0 0,-3-2-4579 0 0,-13-29-18851 0 0,-5 26 19923 0 0</inkml:trace>
  <inkml:trace contextRef="#ctx0" brushRef="#br0" timeOffset="5578.787">5854 1487 504 0 0,'31'16'9299'0'0,"-5"-27"-7158"0"0,136-130 3817 0 0,16-130-5421 0 0,-68 89-299 0 0,-69 122-165 0 0,23-31 2 0 0,-4-3 1 0 0,-3-3 0 0 0,31-79-76 0 0,-50 85-7 0 0,-60 151 250 0 0,14-25 6 0 0,1 1-1 0 0,2 0 1 0 0,1 0-1 0 0,2 0 0 0 0,1 0 1 0 0,2 0-1 0 0,2 0 1 0 0,5 23-249 0 0,-6-26 258 0 0,15 90 1119 0 0,5-1 0 0 0,5-1-1 0 0,5-1 1 0 0,6-2 0 0 0,28 56-1377 0 0,-45-92-642 0 0,-64-98-5500 0 0,-143-105-12891 0 0,152 99 17127 0 0</inkml:trace>
  <inkml:trace contextRef="#ctx0" brushRef="#br0" timeOffset="5911.325">5965 1014 736 0 0,'101'11'10461'0'0,"-51"-8"-7763"0"0,333 28 5353 0 0,-1-9-7218 0 0,-357-20-1499 0 0,25 1-4625 0 0,-3-14-8151 0 0,-36 6 11042 0 0</inkml:trace>
  <inkml:trace contextRef="#ctx0" brushRef="#br0" timeOffset="6595.631">7176 249 168 0 0,'-4'-16'7696'0'0,"3"47"-3898"0"0,21 174 2582 0 0,-22 108-3176 0 0,-1-35 299 0 0,4-221-2742 0 0,-1 4-307 0 0,2-1 1 0 0,3 0-1 0 0,3 0 0 0 0,2-1 1 0 0,7 16-455 0 0,1-54-3543 0 0,-12-72-3714 0 0,-14-117-7299 0 0,3 123 12646 0 0</inkml:trace>
  <inkml:trace contextRef="#ctx0" brushRef="#br0" timeOffset="7310.74">7162 191 152 0 0,'61'7'8482'0'0,"16"73"-4515"0"0,-72-74-3493 0 0,104 149 3807 0 0,41 90-2536 0 0,-129-209-1622 0 0,-15-26-100 0 0,44 69 134 0 0,-3 3 0 0 0,-4 1 1 0 0,-3 2-1 0 0,-5 2 0 0 0,-3 1 0 0 0,6 36-157 0 0,-29-39 59 0 0,-20-165-102 0 0,22-25 46 0 0,5 0 0 0 0,4 1 0 0 0,4 1 0 0 0,5 2 0 0 0,36-82-3 0 0,-15 75 191 0 0,5 1 0 0 0,4 3 0 0 0,5 3 0 0 0,25-26-191 0 0,-86 124 26 0 0,59-102 443 0 0,-63 104-574 0 0,0 1 0 0 0,0-1-1 0 0,0 0 1 0 0,-1 1 0 0 0,1-1 0 0 0,0 1 0 0 0,0-1-1 0 0,0 1 1 0 0,-1 0 0 0 0,1-1 0 0 0,0 1 0 0 0,0 0 0 0 0,-1 0-1 0 0,1 0 1 0 0,0 0 0 0 0,0 0 0 0 0,-1 0 0 0 0,1 0-1 0 0,0 1 1 0 0,-1-1 0 0 0,1 0 0 0 0,0 1 0 0 0,0-1-1 0 0,0 1 1 0 0,0-1 0 0 0,-1 1 0 0 0,1-1 0 0 0,0 1 0 0 0,0 0-1 0 0,0 0 1 0 0,0-1 0 0 0,0 1 0 0 0,0 0 0 0 0,1 0-1 0 0,-1 0 1 0 0,0 0 0 0 0,0 0 0 0 0,1 0 0 0 0,-1 1 105 0 0,-1-1-657 0 0,-79 64-12914 0 0,63-44 11513 0 0</inkml:trace>
  <inkml:trace contextRef="#ctx0" brushRef="#br0" timeOffset="7795.762">8699 225 980 0 0,'-3'-1'7891'0'0,"0"2"-6400"0"0,-18 87 5075 0 0,-4 49-3979 0 0,2-8-863 0 0,-47 349 5935 0 0,65-227-5658 0 0,28-88-6302 0 0,-25-173-7091 0 0,1-4 5680 0 0,-4-19-782 0 0,3 16 4138 0 0</inkml:trace>
  <inkml:trace contextRef="#ctx0" brushRef="#br0" timeOffset="8666.004">8812 1550 480 0 0,'8'-10'6617'0'0,"28"-24"-3450"0"0,135-135 3330 0 0,48-115-5007 0 0,194-393-840 0 0,-295 493-514 0 0,-168 290 113 0 0,29-46 148 0 0,2 0 0 0 0,3 2 0 0 0,3 0 0 0 0,2 0-1 0 0,3 1 1 0 0,3 1 0 0 0,3-1 0 0 0,3 0 0 0 0,2 1 0 0 0,3-1 0 0 0,11 47-397 0 0,-7-65 258 0 0,1-1 0 0 0,3 0 0 0 0,1-1-1 0 0,2-1 1 0 0,2 0 0 0 0,2-2 0 0 0,4 4-258 0 0,1-23-852 0 0,-36-58-6231 0 0,-88-55-8252 0 0,75 74 13616 0 0</inkml:trace>
  <inkml:trace contextRef="#ctx0" brushRef="#br0" timeOffset="9106">8775 924 180 0 0,'82'3'8779'0'0,"43"6"-3286"0"0,-25-1-2988 0 0,706 83 8943 0 0,-531-44-9488 0 0,-275-46-2334 0 0,-1 1 0 0 0,1-1 0 0 0,0 0 0 0 0,-1 1-1 0 0,1-1 1 0 0,0 0 0 0 0,-1 1 0 0 0,0-1 0 0 0,1 0-1 0 0,-1 0 1 0 0,0 0 0 0 0,0 1 0 0 0,1-1-1 0 0,-1 0 1 0 0,0 0 0 0 0,0 0 0 0 0,0 0 0 0 0,0-1-1 0 0,-1 1 1 0 0,1 0 0 0 0,0 0 0 0 0,0-1-1 0 0,0 1 1 0 0,-1 0 0 0 0,1-1 0 0 0,0 1 0 0 0,-1-1-1 0 0,1 0 1 0 0,0 1 0 0 0,-1-1 0 0 0,1 0 0 0 0,0 0-1 0 0,-1 0 1 0 0,1 0 0 0 0,-1 0 0 0 0,1 0-1 0 0,-1 0 376 0 0,-95 12-13992 0 0,65-7 11850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6:25.749"/>
    </inkml:context>
    <inkml:brush xml:id="br0">
      <inkml:brushProperty name="width" value="0.1" units="cm"/>
      <inkml:brushProperty name="height" value="0.1" units="cm"/>
      <inkml:brushProperty name="color" value="#AB008B"/>
    </inkml:brush>
  </inkml:definitions>
  <inkml:trace contextRef="#ctx0" brushRef="#br0">11 161 736 0 0,'-10'-13'7862'0'0,"14"35"-2099"0"0,2 3-4163 0 0,8 103 1223 0 0,31 452 1526 0 0,-36 106 2238 0 0,-10-686-6668 0 0,1 0 1 0 0,0 0-1 0 0,-1 0 0 0 0,1-1 1 0 0,-1 1-1 0 0,1 0 0 0 0,0 0 1 0 0,-1 0-1 0 0,1 0 0 0 0,-1 0 1 0 0,1 0-1 0 0,0 0 0 0 0,-1 0 1 0 0,1 0-1 0 0,-1 0 0 0 0,1 0 1 0 0,0 0-1 0 0,-1 0 0 0 0,1 0 1 0 0,0 0-1 0 0,-1 0 0 0 0,1 1 1 0 0,-1-1-1 0 0,1 0 0 0 0,0 0 1 0 0,-1 0-1 0 0,1 1 0 0 0,0-1 1 0 0,-1 0-1 0 0,1 0 0 0 0,0 1 1 0 0,0-1-1 0 0,-1 0 0 0 0,1 1 1 0 0,0-1-1 0 0,0 0 0 0 0,-1 1 1 0 0,1-1-1 0 0,0 0 0 0 0,0 1 1 0 0,0-1-1 0 0,0 0 0 0 0,-1 1 81 0 0,-14-40-4678 0 0,12-39-6822 0 0,14 1 4014 0 0,-3 43 5331 0 0</inkml:trace>
  <inkml:trace contextRef="#ctx0" brushRef="#br0" timeOffset="840.423">699 166 724 0 0,'7'-2'9816'0'0,"-9"21"-8637"0"0,14 231 5720 0 0,-4-180-6608 0 0,-4 1-1 0 0,-2-1 1 0 0,-4 1-1 0 0,-3-1 1 0 0,-3 1-1 0 0,-11 44-290 0 0,-32 46 407 0 0,32-106-219 0 0,1 0 1 0 0,4 1-1 0 0,1 0 1 0 0,-4 58-189 0 0,16-110 13 0 0,1-1 0 0 0,-1 1 0 0 0,0 0 0 0 0,1 0 0 0 0,0-1 1 0 0,0 1-1 0 0,0 0 0 0 0,0 0 0 0 0,1 0 0 0 0,-1-1 0 0 0,1 1 0 0 0,0 0 0 0 0,0-1 0 0 0,0 1 1 0 0,1-1-1 0 0,-1 1 0 0 0,1-1 0 0 0,0 1 0 0 0,0-1 0 0 0,0 0 0 0 0,0 0 0 0 0,1 0 0 0 0,-1 0 0 0 0,1-1 1 0 0,0 1-1 0 0,0 0 0 0 0,0-1 0 0 0,0 0 0 0 0,0 0 0 0 0,0 0 0 0 0,1 0 0 0 0,-1-1 0 0 0,1 1 0 0 0,-1-1 1 0 0,1 0-1 0 0,-1 0 0 0 0,1 0 0 0 0,0 0 0 0 0,0 0 0 0 0,-1-1 0 0 0,1 0 0 0 0,0 0 0 0 0,0 0 1 0 0,0 0-1 0 0,-1-1 0 0 0,1 1 0 0 0,0-1 0 0 0,-1 0 0 0 0,1 0 0 0 0,0-1 0 0 0,-1 1 0 0 0,3-2-13 0 0,517-159 1397 0 0,-208 67-1259 0 0,-314 95-279 0 0,1-1 1 0 0,-1 1-1 0 0,1-1 0 0 0,-1 0 0 0 0,1 0 1 0 0,-1 0-1 0 0,0 0 0 0 0,1 0 0 0 0,-1 0 0 0 0,0 0 1 0 0,0 0-1 0 0,0 0 0 0 0,0 0 0 0 0,0-1 0 0 0,0 1 1 0 0,0-1-1 0 0,0 1 0 0 0,-1 0 0 0 0,1-1 1 0 0,0 1-1 0 0,-1-1 0 0 0,1 0 0 0 0,-1 1 0 0 0,0-1 1 0 0,1 1-1 0 0,-1-1 0 0 0,0 0 0 0 0,0 1 1 0 0,0-1-1 0 0,0 0 0 0 0,0 1 0 0 0,-1-1 0 0 0,1 1 1 0 0,0-1-1 0 0,-1 0 0 0 0,1 1 0 0 0,-1-1 1 0 0,0 1-1 0 0,1-1 0 0 0,-1 1 0 0 0,0-1 0 0 0,0 1 1 0 0,0 0-1 0 0,0 0 0 0 0,0-1 0 0 0,0 1 141 0 0,-62-66-10710 0 0,49 54 8944 0 0,-10-8-533 0 0,0-2 420 0 0</inkml:trace>
  <inkml:trace contextRef="#ctx0" brushRef="#br0" timeOffset="1303.126">518 653 640 0 0,'11'-1'9581'0'0,"41"-7"-5000"0"0,397 8 3299 0 0,-190 5-4466 0 0,-125 1-2050 0 0,-176 4-12332 0 0,-28-26-2821 0 0,54 13 11566 0 0</inkml:trace>
  <inkml:trace contextRef="#ctx0" brushRef="#br0" timeOffset="2305.231">1961 202 692 0 0,'-28'65'9115'0'0,"58"51"-4328"0"0,-8-49-2816 0 0,-14-8-1635 0 0,-3 0 0 0 0,-2 1 0 0 0,-3 0 1 0 0,-2 0-1 0 0,-3-1 0 0 0,-12 51-336 0 0,3 7 208 0 0,-21 285 570 0 0,30-280-605 0 0,89-158 397 0 0,12 10-40 0 0,1 5 1 0 0,1 4 0 0 0,1 4 0 0 0,0 4 0 0 0,60 4-531 0 0,-83 2 292 0 0,26-5-903 0 0,-128-38-10527 0 0,-14 7 2790 0 0,24 22 6292 0 0</inkml:trace>
  <inkml:trace contextRef="#ctx0" brushRef="#br0" timeOffset="2736.55">2001 731 464 0 0,'6'-1'7686'0'0,"27"0"-3803"0"0,101 13 2091 0 0,-72-3-5468 0 0,0-3-1 0 0,0-3 0 0 0,0-3 1 0 0,0-2-1 0 0,0-3 0 0 0,48-11-505 0 0,-21-16-2695 0 0,-104-3-8204 0 0,-29 9 5189 0 0,20 15 4023 0 0</inkml:trace>
  <inkml:trace contextRef="#ctx0" brushRef="#br0" timeOffset="3251.593">2028 1 420 0 0,'7'-1'7217'0'0,"14"2"-4688"0"0,48 11 1099 0 0,148 27 2606 0 0,291 38-2145 0 0,-303-60-2576 0 0,-212-48-25186 0 0,9 28 21800 0 0</inkml:trace>
  <inkml:trace contextRef="#ctx0" brushRef="#br0" timeOffset="4652.956">4296 170 604 0 0,'-109'-83'8122'0'0,"97"78"-7763"0"0,-1 1 0 0 0,1 0 0 0 0,-1 1 0 0 0,1 1 0 0 0,-1 0 0 0 0,0 0 0 0 0,0 1 0 0 0,0 1 0 0 0,0 0 0 0 0,1 1 0 0 0,-1 0 1 0 0,0 1-1 0 0,0 1 0 0 0,-8 2-359 0 0,-24 9 239 0 0,0 2 0 0 0,1 2 0 0 0,1 2 0 0 0,0 1 0 0 0,2 3 0 0 0,0 1 0 0 0,2 2 0 0 0,1 1 0 0 0,2 3 0 0 0,0 1 0 0 0,2 1 0 0 0,2 2 0 0 0,1 1 0 0 0,2 1 0 0 0,1 2 0 0 0,2 1 0 0 0,2 1 0 0 0,2 1 0 0 0,1 1 0 0 0,2 1 0 0 0,3 0 0 0 0,-2 13-239 0 0,11-24 131 0 0,1 0 0 0 0,2 0-1 0 0,2 1 1 0 0,1-1 0 0 0,1 1 0 0 0,2-1 0 0 0,1 1-1 0 0,2-1 1 0 0,1 0 0 0 0,1-1 0 0 0,2 1-1 0 0,2-2 1 0 0,1 1 0 0 0,1-1 0 0 0,1-1 0 0 0,2-1-1 0 0,1 0 1 0 0,1-1 0 0 0,17 20-131 0 0,-15-32 53 0 0,1 1 1 0 0,1-2-1 0 0,0-1 1 0 0,0-1-1 0 0,1-1 1 0 0,1-1-1 0 0,0 0 1 0 0,1-2-1 0 0,0-1 1 0 0,0-1-1 0 0,1-2 1 0 0,0 0-1 0 0,0-1 1 0 0,0-2-1 0 0,0-1 1 0 0,0-1-1 0 0,0-1 1 0 0,1-1-1 0 0,-1-1 1 0 0,-1-2-1 0 0,6-1-53 0 0,-9 3-9 0 0,0-1 0 0 0,-1-1-1 0 0,1 0 1 0 0,-1-2 0 0 0,0-1-1 0 0,-1 0 1 0 0,0-1 0 0 0,0-1-1 0 0,-1-1 1 0 0,-1-1 0 0 0,1-1-1 0 0,-2 0 1 0 0,0-2 0 0 0,-1 1-1 0 0,0-2 1 0 0,-1 0 0 0 0,-1-1-1 0 0,0-1 1 0 0,-2 0 0 0 0,0 0-1 0 0,-1-1 1 0 0,4-10 9 0 0,-13 17-17 0 0,0 0 0 0 0,-2-1 0 0 0,1 1 0 0 0,-1 0 0 0 0,-1 0-1 0 0,0 0 1 0 0,-1 0 0 0 0,0 0 0 0 0,-1 0 0 0 0,0 1 0 0 0,-1-1 0 0 0,0 1 0 0 0,-1 0 0 0 0,0 0 0 0 0,-1 0-1 0 0,0 1 1 0 0,-1 0 0 0 0,0 0 0 0 0,-1 0 0 0 0,1 1 0 0 0,-2 0 0 0 0,1 1 0 0 0,-2 0 0 0 0,1 0 0 0 0,-1 1-1 0 0,0 0 1 0 0,0 1 0 0 0,-1 0 0 0 0,1 0 0 0 0,-1 1 0 0 0,-8-2 17 0 0,-5-4-113 0 0,-1 1 0 0 0,0 1 0 0 0,0 1 0 0 0,-1 2 0 0 0,0 0-1 0 0,-1 2 1 0 0,1 0 0 0 0,-18 1 113 0 0,77 30 11 0 0,6-18 242 0 0,1-2 0 0 0,0-2 1 0 0,0-2-1 0 0,0-1 0 0 0,0-2 0 0 0,0-2 0 0 0,14-3-253 0 0,-31 3 290 0 0,273-34 1781 0 0,-286 33-2182 0 0,-5-1-3614 0 0,-20-1-13868 0 0,12 5 15339 0 0</inkml:trace>
  <inkml:trace contextRef="#ctx0" brushRef="#br0" timeOffset="5734.431">5574 467 84 0 0,'-144'-105'8845'0'0,"133"100"-8469"0"0,0 0-1 0 0,-1 1 0 0 0,1 0 0 0 0,-1 1 0 0 0,0 1 0 0 0,0 0 1 0 0,0 0-1 0 0,0 1 0 0 0,0 1 0 0 0,0 0 0 0 0,0 1 0 0 0,-1 0 1 0 0,1 0-1 0 0,0 2 0 0 0,1-1 0 0 0,-1 2 0 0 0,0-1 1 0 0,1 2-1 0 0,0-1 0 0 0,-7 5-375 0 0,-12 9 153 0 0,2 2 0 0 0,-1 1 0 0 0,2 1 1 0 0,1 2-1 0 0,1 0 0 0 0,1 2 0 0 0,1 0 0 0 0,2 2 0 0 0,0 0 1 0 0,2 1-1 0 0,1 1 0 0 0,2 1 0 0 0,0 1 0 0 0,3 0 0 0 0,0 1 1 0 0,2 0-1 0 0,2 1 0 0 0,1 0 0 0 0,-2 23-153 0 0,6-33 56 0 0,1-1 0 0 0,1 1 0 0 0,1-1 0 0 0,1 1 0 0 0,1-1 0 0 0,2 1 1 0 0,0-1-1 0 0,1 0 0 0 0,1 0 0 0 0,1 0 0 0 0,2 0 0 0 0,0-1 0 0 0,1-1 0 0 0,1 1 0 0 0,1-1 0 0 0,1-1 0 0 0,1 0 0 0 0,0-1 0 0 0,2 0 0 0 0,0-1 0 0 0,1-1 0 0 0,1 0 1 0 0,0-2-1 0 0,2 1 0 0 0,-1-2 0 0 0,2-1 0 0 0,0 0 0 0 0,0-2 0 0 0,1 0 0 0 0,1-1 0 0 0,0-1 0 0 0,0-1 0 0 0,0-1 0 0 0,1-1 0 0 0,11 1-56 0 0,18-3 4 0 0,-1-2 0 0 0,1-2 0 0 0,-1-2 0 0 0,1-3 0 0 0,-1-2 0 0 0,-1-2 0 0 0,1-3 0 0 0,-2-1-1 0 0,0-3 1 0 0,0-2 0 0 0,-2-2 0 0 0,0-2 0 0 0,-1-2 0 0 0,9-8-4 0 0,-27 15 10 0 0,0-2 0 0 0,-1-1 0 0 0,-1-1 0 0 0,-1-1 0 0 0,-1-1 0 0 0,0-1 0 0 0,-2-1 0 0 0,16-26-10 0 0,-27 32 11 0 0,0-2 0 0 0,-2 1 0 0 0,-1-1 0 0 0,-1-1-1 0 0,0 1 1 0 0,-2-1 0 0 0,0 0 0 0 0,-1-1 0 0 0,-2 1 0 0 0,0-1 0 0 0,-2 1 0 0 0,0-1 0 0 0,-1 1 0 0 0,-2-1 0 0 0,0 1-1 0 0,-1-1 1 0 0,-1 1 0 0 0,-2 1 0 0 0,0-1 0 0 0,-1 1 0 0 0,-1 0 0 0 0,-1 1 0 0 0,0 0 0 0 0,-2 1 0 0 0,-1 0-1 0 0,0 1 1 0 0,-1 0 0 0 0,-1 1 0 0 0,0 0 0 0 0,-1 2 0 0 0,-7-5-11 0 0,8 5 136 0 0,-1 0 0 0 0,0 2 0 0 0,0 0 0 0 0,-1 1 0 0 0,-1 0 0 0 0,0 1 0 0 0,-1 2 0 0 0,0 0 0 0 0,0 0 0 0 0,-1 2 0 0 0,0 1 0 0 0,-1 0 0 0 0,1 1 0 0 0,-1 2 0 0 0,0 0 0 0 0,0 1 0 0 0,0 1-136 0 0,-25 3-546 0 0,0 1 0 0 0,1 3-1 0 0,-1 2 1 0 0,1 2 0 0 0,-32 11 546 0 0,-21 12-5981 0 0,4 5-5082 0 0,73-28 8404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7:51.950"/>
    </inkml:context>
    <inkml:brush xml:id="br0">
      <inkml:brushProperty name="width" value="0.2" units="cm"/>
      <inkml:brushProperty name="height" value="0.4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1337 738 760 0 0,'-28'-86'8057'0'0,"24"81"-7821"0"0,0 1-1 0 0,-1 0 1 0 0,1 1 0 0 0,-1-1-1 0 0,0 1 1 0 0,0 0 0 0 0,0 0-1 0 0,0 0 1 0 0,0 1 0 0 0,0 0 0 0 0,-1 0-1 0 0,0 0 1 0 0,1 1 0 0 0,-1 0-1 0 0,0 0 1 0 0,1 0 0 0 0,-1 0-1 0 0,0 1 1 0 0,0 0 0 0 0,0 1 0 0 0,-5 0-236 0 0,0 0 196 0 0,0 0 0 0 0,0 1 0 0 0,1 0 0 0 0,-1 1 0 0 0,0 1 0 0 0,1-1 1 0 0,0 1-1 0 0,0 1 0 0 0,0 0 0 0 0,0 1 0 0 0,1-1 0 0 0,0 2 0 0 0,0-1 0 0 0,1 1 1 0 0,-1 1-1 0 0,2 0 0 0 0,-3 3-196 0 0,9-10 7 0 0,0 0 0 0 0,0 1 0 0 0,0-1 0 0 0,0 1-1 0 0,1-1 1 0 0,-1 1 0 0 0,1-1 0 0 0,-1 1 0 0 0,1 0 0 0 0,-1-1 0 0 0,1 1 0 0 0,0 0 0 0 0,0-1 0 0 0,0 1-1 0 0,0 0 1 0 0,0-1 0 0 0,0 1 0 0 0,1 0 0 0 0,-1-1 0 0 0,0 1 0 0 0,1-1 0 0 0,-1 1 0 0 0,1 0 0 0 0,0-1 0 0 0,-1 0-1 0 0,1 1 1 0 0,0-1 0 0 0,0 1 0 0 0,0-1 0 0 0,0 0 0 0 0,0 1 0 0 0,0-1 0 0 0,1 0 0 0 0,-1 0 0 0 0,0 0 0 0 0,1 0-1 0 0,-1 0 1 0 0,0 0 0 0 0,1-1 0 0 0,-1 1 0 0 0,1 0 0 0 0,-1-1 0 0 0,1 1 0 0 0,0-1 0 0 0,-1 1 0 0 0,1-1-1 0 0,0 0 1 0 0,0 1-7 0 0,83 17 18 0 0,-60-17-142 0 0,-1-1 0 0 0,1-1 0 0 0,0-1 1 0 0,0-1-1 0 0,-1-2 0 0 0,0 0 1 0 0,1-2-1 0 0,-2 0 0 0 0,22-11 124 0 0,-42 17-3 0 0,0 0 0 0 0,0 0 1 0 0,0 0-1 0 0,0-1 0 0 0,0 0 0 0 0,0 1 0 0 0,-1-1 0 0 0,1 0 1 0 0,-1 0-1 0 0,0-1 0 0 0,1 1 0 0 0,-1 0 0 0 0,0-1 0 0 0,0 0 0 0 0,-1 1 1 0 0,1-1-1 0 0,0 0 0 0 0,-1 0 0 0 0,0 0 0 0 0,1 0 0 0 0,-1 0 0 0 0,0 0 1 0 0,-1 0-1 0 0,1 0 0 0 0,-1 0 0 0 0,1 0 0 0 0,-1-1 0 0 0,0 1 1 0 0,0 0-1 0 0,0 0 0 0 0,-1 0 0 0 0,1-1 0 0 0,-1 1 0 0 0,1 0 0 0 0,-1 0 1 0 0,0 0-1 0 0,-1 0 0 0 0,1 0 0 0 0,0 0 0 0 0,-1 0 0 0 0,1 1 0 0 0,-1-1 1 0 0,0 0-1 0 0,0 1 0 0 0,0-1 0 0 0,0 1 0 0 0,-1 0 0 0 0,1 0 1 0 0,-1 0-1 0 0,1 0 0 0 0,-1 0 0 0 0,0 0 0 0 0,0 1 0 0 0,1-1 0 0 0,-1 1 1 0 0,0 0-1 0 0,0 0 0 0 0,-1 0 0 0 0,1 0 0 0 0,0 0 0 0 0,0 1 0 0 0,-2-1 3 0 0,-14-3 67 0 0,0 0-1 0 0,-1 2 0 0 0,1 0 0 0 0,-1 1 0 0 0,0 1 1 0 0,1 0-1 0 0,-1 2 0 0 0,1 0 0 0 0,-1 2 0 0 0,1 0 0 0 0,0 1 1 0 0,0 0-1 0 0,0 2 0 0 0,1 0 0 0 0,0 2 0 0 0,1 0 0 0 0,0 0 1 0 0,0 2-1 0 0,1 0 0 0 0,-1 2-66 0 0,15-13 5 0 0,1 1-1 0 0,-1 0 1 0 0,0-1 0 0 0,1 1 0 0 0,-1 0-1 0 0,1 0 1 0 0,0 0 0 0 0,-1 1-1 0 0,1-1 1 0 0,0 0 0 0 0,-1 0 0 0 0,1 1-1 0 0,0-1 1 0 0,0 1 0 0 0,0-1-1 0 0,0 1 1 0 0,1-1 0 0 0,-1 1 0 0 0,0 0-1 0 0,1-1 1 0 0,-1 1 0 0 0,1 0-1 0 0,-1-1 1 0 0,1 1 0 0 0,0 0 0 0 0,0 0-1 0 0,0-1 1 0 0,0 1 0 0 0,0 0-1 0 0,0 0 1 0 0,0-1 0 0 0,0 1 0 0 0,1 0-1 0 0,-1 0 1 0 0,1-1 0 0 0,-1 1-1 0 0,1 0 1 0 0,0-1 0 0 0,0 1 0 0 0,0-1-1 0 0,0 1 1 0 0,0-1 0 0 0,0 1-1 0 0,0-1 1 0 0,0 0 0 0 0,0 1 0 0 0,1-1-1 0 0,-1 0 1 0 0,0 0 0 0 0,1 0-1 0 0,-1 0 1 0 0,1 0 0 0 0,0 0 0 0 0,-1-1-1 0 0,1 1 1 0 0,-1 0 0 0 0,2-1-5 0 0,100 22 208 0 0,-77-21-280 0 0,0 0 0 0 0,0-2 0 0 0,0-1 0 0 0,0 0 0 0 0,-1-2-1 0 0,1-1 1 0 0,-1-2 0 0 0,0 0 0 0 0,-1-1 0 0 0,0-2 0 0 0,0 0 0 0 0,-1-2-1 0 0,0 0 1 0 0,6-7 72 0 0,-25 17-2 0 0,-1 0 1 0 0,0 0-1 0 0,0-1 0 0 0,0 1 0 0 0,-1-1 0 0 0,1 0 0 0 0,-1 0 1 0 0,1 0-1 0 0,-1 0 0 0 0,0 0 0 0 0,0-1 0 0 0,0 1 0 0 0,-1-1 1 0 0,1 1-1 0 0,-1-1 0 0 0,0 0 0 0 0,0 1 0 0 0,0-1 0 0 0,0 0 1 0 0,-1 0-1 0 0,1 0 0 0 0,-1 0 0 0 0,0 1 0 0 0,0-1 0 0 0,-1 0 1 0 0,1 0-1 0 0,-1 0 0 0 0,0 0 0 0 0,0 1 0 0 0,0-1 0 0 0,0 0 1 0 0,-1 1-1 0 0,1-1 0 0 0,-1 1 0 0 0,0 0 0 0 0,0-1 0 0 0,0 1 1 0 0,-1 0-1 0 0,1 0 0 0 0,-3-2 2 0 0,-4-4 12 0 0,-1-1 0 0 0,0 1 1 0 0,-1 1-1 0 0,0 0 0 0 0,0 1 1 0 0,-1 0-1 0 0,0 0 0 0 0,0 2 1 0 0,0-1-1 0 0,-1 1 0 0 0,-5 0-12 0 0,-21-4 110 0 0,-1 2-1 0 0,-1 2 1 0 0,1 1 0 0 0,-1 3-1 0 0,1 1 1 0 0,-1 2-1 0 0,0 1 1 0 0,1 3 0 0 0,0 1-1 0 0,0 2 1 0 0,1 2-1 0 0,1 1 1 0 0,-1 2-110 0 0,33-12 24 0 0,2-1-13 0 0,-1 0 0 0 0,0 1 0 0 0,1-1 0 0 0,0 1 1 0 0,-1 0-1 0 0,1 0 0 0 0,0 1 0 0 0,0-1 0 0 0,0 1 1 0 0,0 0-1 0 0,0 0 0 0 0,1 0 0 0 0,-1 1 1 0 0,1-1-1 0 0,0 1 0 0 0,0-1 0 0 0,0 1 0 0 0,-2 4-11 0 0,8-5 3 0 0,0 0 0 0 0,0 0-1 0 0,0-1 1 0 0,0 1 0 0 0,0-1-1 0 0,0 0 1 0 0,1 0-1 0 0,-1 0 1 0 0,1 0 0 0 0,-1 0-1 0 0,1-1 1 0 0,0 0 0 0 0,0 0-1 0 0,0 0 1 0 0,-1 0 0 0 0,1 0-1 0 0,0-1 1 0 0,0 1-1 0 0,0-1 1 0 0,0 0 0 0 0,0-1-1 0 0,0 1 1 0 0,1-1-3 0 0,-5 1 0 0 0,38 2-196 0 0,0-1 1 0 0,0-2-1 0 0,0-2 0 0 0,0-1 1 0 0,-1-2-1 0 0,1-2 0 0 0,-1-1 1 0 0,-1-2-1 0 0,0-2 0 0 0,25-12 196 0 0,-57 23-3 0 0,1 0 0 0 0,-1 0 0 0 0,-1 0 0 0 0,1 0-1 0 0,0-1 1 0 0,0 1 0 0 0,-1-1 0 0 0,1 0 0 0 0,-1 0 0 0 0,0-1-1 0 0,0 1 1 0 0,0 0 0 0 0,-1-1 0 0 0,1 0 0 0 0,-1 0 0 0 0,0 0-1 0 0,0 0 1 0 0,0 0 0 0 0,0 0 0 0 0,-1 0 0 0 0,0-1 0 0 0,1 1-1 0 0,-2-1 1 0 0,1 1 0 0 0,0 0 0 0 0,-1-1 0 0 0,0 0 0 0 0,0 1-1 0 0,-1-1 1 0 0,1 1 0 0 0,-1 0 0 0 0,0-1 0 0 0,0 1 0 0 0,0-1-1 0 0,0 1 1 0 0,-1 0 0 0 0,0 0 0 0 0,0 0 0 0 0,0 0 0 0 0,0 0-1 0 0,-1 0 1 0 0,0 1 0 0 0,1-1 0 0 0,-5-2 3 0 0,-7-7 71 0 0,-1 1 0 0 0,-1 1 0 0 0,0 1 0 0 0,-1 0 0 0 0,0 1 1 0 0,0 1-1 0 0,-1 1 0 0 0,0 0 0 0 0,-1 1 0 0 0,1 1 0 0 0,-1 1 0 0 0,0 0 0 0 0,0 2 1 0 0,0 0-1 0 0,0 1 0 0 0,-1 1 0 0 0,1 1 0 0 0,0 0 0 0 0,0 2 0 0 0,0 0 0 0 0,0 1 1 0 0,1 1-1 0 0,-1 1 0 0 0,1 0 0 0 0,0 1 0 0 0,1 2 0 0 0,0-1 0 0 0,-7 6-71 0 0,22-13 3 0 0,0-1-1 0 0,0 1 1 0 0,-1-1-1 0 0,1 1 0 0 0,0 0 1 0 0,1-1-1 0 0,-1 1 1 0 0,0 0-1 0 0,0 0 1 0 0,0 1-1 0 0,0-1 0 0 0,1 0 1 0 0,-1 1-1 0 0,1-1 1 0 0,-1 1-1 0 0,1-1 1 0 0,-1 1-1 0 0,1 0 0 0 0,0-1 1 0 0,0 1-1 0 0,0 0 1 0 0,0 0-1 0 0,0 0 0 0 0,0 0 1 0 0,1 0-1 0 0,-1 0 1 0 0,0 0-1 0 0,1 0 1 0 0,0 0-1 0 0,-1 0 0 0 0,1 0 1 0 0,0 0-1 0 0,0 1 1 0 0,0-1-1 0 0,1 0 1 0 0,-1 0-1 0 0,0 0 0 0 0,1 0 1 0 0,-1 0-1 0 0,1 0 1 0 0,0 0-1 0 0,0 0 1 0 0,0 0-1 0 0,0 0 0 0 0,0 0 1 0 0,0-1-1 0 0,0 1 1 0 0,1 0-1 0 0,-1-1 0 0 0,0 1 1 0 0,1-1-1 0 0,0 1 1 0 0,-1-1-1 0 0,1 0 1 0 0,0 1-1 0 0,-1-1 0 0 0,2 0-2 0 0,21 4-136 0 0,0-2-1 0 0,0 0 1 0 0,1-2-1 0 0,-1-1 1 0 0,1-1-1 0 0,-1 0 0 0 0,0-2 1 0 0,0-1-1 0 0,0-1 1 0 0,0-1-1 0 0,-1-1 0 0 0,0-1 1 0 0,3-2 136 0 0,48-43-542 0 0,-72 51 540 0 0,-1 1 1 0 0,0-1 0 0 0,0 0-1 0 0,-1 1 1 0 0,1-1-1 0 0,0 0 1 0 0,-1 0-1 0 0,1 0 1 0 0,-1 0-1 0 0,1 1 1 0 0,-1-1-1 0 0,0 0 1 0 0,0 0 0 0 0,0 0-1 0 0,0 0 1 0 0,0 0-1 0 0,0 0 1 0 0,0 0-1 0 0,-1 0 1 0 0,1 0-1 0 0,-1 1 1 0 0,1-1 0 0 0,-1 0-1 0 0,0 0 1 0 0,0 0-1 0 0,1 1 1 0 0,-1-1-1 0 0,-1 1 1 0 0,1-1-1 0 0,0 0 1 0 0,0 1-1 0 0,0 0 1 0 0,-1-1 0 0 0,1 1-1 0 0,-1 0 1 0 0,1 0-1 0 0,-1 0 1 0 0,0 0-1 0 0,1 0 1 0 0,-1 0-1 0 0,0 0 1 0 0,0 0-1 0 0,1 1 1 0 0,-1-1 0 0 0,-1 1 0 0 0,-15-6 77 0 0,-1 2 0 0 0,1 0 0 0 0,-1 1 0 0 0,0 1-1 0 0,0 1 1 0 0,0 0 0 0 0,0 2 0 0 0,0 0-1 0 0,0 1 1 0 0,1 1 0 0 0,-1 1 0 0 0,1 0-1 0 0,-1 1 1 0 0,1 1 0 0 0,1 1 0 0 0,-1 1-1 0 0,1 0 1 0 0,1 1 0 0 0,-1 1 0 0 0,2 1-1 0 0,-13 10-75 0 0,24-19 10 0 0,0 0 1 0 0,1 0-1 0 0,-1 0 0 0 0,1 1 0 0 0,-1-1 0 0 0,1 1 0 0 0,0 0 0 0 0,0 0 0 0 0,0 0 0 0 0,0 0 0 0 0,1 1 0 0 0,-1-1 1 0 0,1 1-1 0 0,0-1 0 0 0,0 1 0 0 0,0 0 0 0 0,1 0 0 0 0,-1 0 0 0 0,1 0 0 0 0,0 0 0 0 0,0 0 0 0 0,0 0 1 0 0,1 1-1 0 0,-1-1 0 0 0,1 0 0 0 0,0 0 0 0 0,0 1 0 0 0,1 0-10 0 0,5-3-73 0 0,0 0 0 0 0,0-1 0 0 0,0 0 0 0 0,0 0 0 0 0,0-1 0 0 0,0 0 0 0 0,0 0 0 0 0,0 0 0 0 0,1 0 0 0 0,-1-1 0 0 0,0 0 0 0 0,0-1 0 0 0,0 1 0 0 0,-1-1 0 0 0,1-1 0 0 0,0 1 0 0 0,-1-1 0 0 0,1 1 0 0 0,-1-2 0 0 0,3-1 73 0 0,-5 4-31 0 0,0 0 0 0 0,0 0 0 0 0,-1 0 0 0 0,1 0 0 0 0,0-1 1 0 0,-1 1-1 0 0,1-1 0 0 0,-1 0 0 0 0,0 0 0 0 0,0 0 0 0 0,1 0 0 0 0,-1 0 0 0 0,0 0 0 0 0,-1 0 1 0 0,1-1-1 0 0,0 1 0 0 0,-1-1 0 0 0,1 1 0 0 0,-1-1 0 0 0,0 0 0 0 0,0 1 0 0 0,0-1 0 0 0,0 0 1 0 0,0 0-1 0 0,-1 0 0 0 0,1 0 0 0 0,-1 0 0 0 0,0 0 0 0 0,0 0 0 0 0,0 0 0 0 0,0 0 0 0 0,0 1 1 0 0,-1-1-1 0 0,1 0 0 0 0,-1 0 0 0 0,0 0 0 0 0,0 0 0 0 0,0 0 0 0 0,0 1 0 0 0,-1-1 0 0 0,1 1 1 0 0,-1-1-1 0 0,1 1 0 0 0,-1-1 0 0 0,0 1 0 0 0,0 0 0 0 0,0 0 0 0 0,0 0 0 0 0,0 0 0 0 0,-1 0 1 0 0,1 0-1 0 0,0 0 0 0 0,-1 1 0 0 0,0-1 0 0 0,1 1 0 0 0,-1 0 0 0 0,0 0 0 0 0,1 0 0 0 0,-1 0 1 0 0,0 0-1 0 0,0 1 0 0 0,0-1 0 0 0,0 1 0 0 0,-2 0 31 0 0,-19-3 148 0 0,-1 0 1 0 0,1 2-1 0 0,0 1 1 0 0,-1 1-1 0 0,1 1 0 0 0,0 1 1 0 0,0 2-1 0 0,0 0 1 0 0,1 1-1 0 0,-1 1 0 0 0,1 1 1 0 0,1 2-1 0 0,0 0 0 0 0,0 1 1 0 0,1 1-1 0 0,-15 12-148 0 0,-19 37 309 0 0,54-60-305 0 0,0 1 1 0 0,0-1-1 0 0,1 0 0 0 0,-1 1 0 0 0,1-1 1 0 0,-1 0-1 0 0,1 1 0 0 0,-1-1 0 0 0,1 1 0 0 0,0-1 1 0 0,-1 1-1 0 0,1-1 0 0 0,0 1 0 0 0,0-1 1 0 0,0 1-1 0 0,1-1 0 0 0,-1 1 0 0 0,0-1 0 0 0,0 1 1 0 0,1-1-1 0 0,-1 1 0 0 0,1-1 0 0 0,-1 1 0 0 0,1-1 1 0 0,0 0-1 0 0,-1 1 0 0 0,1-1 0 0 0,0 0 1 0 0,0 0-1 0 0,0 0 0 0 0,0 1 0 0 0,0-1 0 0 0,0 0 1 0 0,0 0-1 0 0,1 0 0 0 0,-1-1 0 0 0,0 1 1 0 0,0 0-1 0 0,1 0 0 0 0,-1-1 0 0 0,1 1 0 0 0,-1-1 1 0 0,0 1-1 0 0,1-1 0 0 0,-1 1 0 0 0,1-1 0 0 0,-1 0 1 0 0,1 0-1 0 0,-1 0 0 0 0,1 0 0 0 0,0 0-4 0 0,11 3-106 0 0,0-1-1 0 0,0 0 1 0 0,0-1-1 0 0,0-1 1 0 0,1 0-1 0 0,-1 0 1 0 0,0-2 0 0 0,0 0-1 0 0,0 0 1 0 0,0-1-1 0 0,0 0 1 0 0,-1-1-1 0 0,1-1 1 0 0,-1 0-1 0 0,0-1 1 0 0,0 0-1 0 0,-1-1 1 0 0,0 0-1 0 0,1-2 107 0 0,-10 9-15 0 0,-1-1 0 0 0,0-1-1 0 0,0 1 1 0 0,1 0 0 0 0,-1 0-1 0 0,0 0 1 0 0,0-1 0 0 0,0 1-1 0 0,0 0 1 0 0,-1-1 0 0 0,1 1-1 0 0,0-1 1 0 0,-1 1-1 0 0,1-1 1 0 0,0 1 0 0 0,-1-1-1 0 0,0 0 1 0 0,1 1 0 0 0,-1-1-1 0 0,0 1 1 0 0,0-1 0 0 0,0 0-1 0 0,0 1 1 0 0,0-1 0 0 0,0 0-1 0 0,-1 1 1 0 0,1-1-1 0 0,-1 1 1 0 0,1-1 0 0 0,-1 0-1 0 0,1 1 1 0 0,-1-1 0 0 0,0 1-1 0 0,1 0 1 0 0,-1-1 0 0 0,0 1-1 0 0,0-1 1 0 0,0 1 0 0 0,0 0-1 0 0,-1 0 1 0 0,1 0-1 0 0,0 0 1 0 0,0 0 0 0 0,-1 0-1 0 0,1 0 1 0 0,-1 0 0 0 0,1 0-1 0 0,-1 1 1 0 0,1-1 0 0 0,-1 0-1 0 0,1 1 1 0 0,-1-1 0 0 0,1 1-1 0 0,-1 0 1 0 0,0 0 15 0 0,-93-12-26 0 0,79 14 121 0 0,0 1 1 0 0,0 1-1 0 0,0 0 0 0 0,1 1 1 0 0,-1 1-1 0 0,1 0 1 0 0,1 1-1 0 0,-1 0 1 0 0,1 2-1 0 0,0-1 1 0 0,1 2-1 0 0,0 0 0 0 0,1 0 1 0 0,0 1-1 0 0,0 1 1 0 0,1 0-1 0 0,1 0 1 0 0,0 1-1 0 0,1 1 1 0 0,-5 8-96 0 0,13-20-2 0 0,-1 0 1 0 0,1 0-1 0 0,0 0 1 0 0,0 1-1 0 0,0-1 0 0 0,0 1 1 0 0,0-1-1 0 0,0 0 1 0 0,1 1-1 0 0,-1-1 1 0 0,1 1-1 0 0,-1 0 1 0 0,1-1-1 0 0,0 1 1 0 0,0-1-1 0 0,0 1 1 0 0,1-1-1 0 0,-1 1 1 0 0,1-1-1 0 0,-1 1 1 0 0,1-1-1 0 0,0 1 1 0 0,0-1-1 0 0,0 0 1 0 0,0 1-1 0 0,0-1 1 0 0,0 0-1 0 0,1 0 1 0 0,-1 0-1 0 0,1 0 1 0 0,0 0-1 0 0,-1 0 1 0 0,1 0-1 0 0,0 0 1 0 0,0-1-1 0 0,0 1 1 0 0,0-1-1 0 0,1 0 1 0 0,-1 1-1 0 0,0-1 1 0 0,1 0-1 0 0,-1 0 1 0 0,0 0-1 0 0,1-1 1 0 0,-1 1-1 0 0,1-1 1 0 0,-1 1-1 0 0,1-1 1 0 0,-1 0-1 0 0,1 0 1 0 0,1 0 1 0 0,135-5-2004 0 0,-72-28-22 0 0,-118 28 1622 0 0,26 10 619 0 0,1 2 0 0 0,-1 1 0 0 0,1 0 0 0 0,1 2 0 0 0,0 1 0 0 0,0 1 1 0 0,1 0-1 0 0,0 2 0 0 0,2 1 0 0 0,-1 0 0 0 0,2 2 0 0 0,0 0 0 0 0,1 1 0 0 0,1 1 0 0 0,0 0 0 0 0,-3 9-215 0 0,18-27 8 0 0,1 1 1 0 0,0 0-1 0 0,0-1 0 0 0,0 1 0 0 0,0 0 1 0 0,0 0-1 0 0,0 0 0 0 0,0-1 0 0 0,0 1 1 0 0,1 0-1 0 0,-1 0 0 0 0,1 0 0 0 0,-1 0 1 0 0,1 1-1 0 0,0-1 0 0 0,0 0 0 0 0,0 0 1 0 0,0 0-1 0 0,0 0 0 0 0,0 0 0 0 0,1 0 1 0 0,-1 0-1 0 0,1 0 0 0 0,-1 0 0 0 0,1 0 1 0 0,0 0-1 0 0,0 0 0 0 0,0 0 0 0 0,0-1 1 0 0,0 1-1 0 0,0 0 0 0 0,0-1 0 0 0,1 1 1 0 0,-1-1-1 0 0,1 1 0 0 0,-1-1 0 0 0,1 1 1 0 0,-1-1-1 0 0,1 0 0 0 0,0 0 0 0 0,0 0 1 0 0,-1 0-1 0 0,1 0 0 0 0,0 0 0 0 0,0 0 1 0 0,0-1-1 0 0,0 1 0 0 0,1-1-8 0 0,102 8-582 0 0,-89-9 380 0 0,0-1 0 0 0,-1-1 0 0 0,1-1 1 0 0,-1 0-1 0 0,0 0 0 0 0,0-2 0 0 0,0 0 0 0 0,-1-1 0 0 0,0 0 0 0 0,0-1 1 0 0,-1 0-1 0 0,0-2 0 0 0,1 0 202 0 0,-14 10-2 0 0,1 0 0 0 0,0-1 0 0 0,0 1 0 0 0,-1-1 0 0 0,1 1 0 0 0,0-1 0 0 0,0 1 0 0 0,-1-1 0 0 0,1 1 0 0 0,-1-1 1 0 0,1 1-1 0 0,0-1 0 0 0,-1 0 0 0 0,1 1 0 0 0,-1-1 0 0 0,1 0 0 0 0,-1 0 0 0 0,0 1 0 0 0,1-1 0 0 0,-1 0 0 0 0,0 0 0 0 0,1 1 0 0 0,-1-1 0 0 0,0 0 0 0 0,0 0 0 0 0,0 0 1 0 0,0 0-1 0 0,0 0 0 0 0,0 1 0 0 0,0-1 0 0 0,0 0 0 0 0,0 0 0 0 0,0 0 0 0 0,0 0 0 0 0,-1 1 0 0 0,1-1 0 0 0,0 0 0 0 0,-1 0 0 0 0,1 0 0 0 0,0 1 0 0 0,-1-1 0 0 0,1 0 1 0 0,-1 1-1 0 0,1-1 0 0 0,-1 0 0 0 0,1 1 0 0 0,-1-1 0 0 0,0 0 0 0 0,1 1 0 0 0,-1-1 0 0 0,0 1 0 0 0,1-1 0 0 0,-1 1 0 0 0,0 0 0 0 0,0-1 0 0 0,0 1 0 0 0,1 0 0 0 0,-1-1 1 0 0,0 1-1 0 0,0 0 0 0 0,0 0 0 0 0,0 0 0 0 0,1 0 0 0 0,-1 0 0 0 0,0 0 0 0 0,0 0 0 0 0,0 0 0 0 0,0 0 0 0 0,1 0 0 0 0,-2 1 2 0 0,-62 8 379 0 0,42-2-76 0 0,0 2 0 0 0,0 0 1 0 0,1 2-1 0 0,0 0 1 0 0,1 1-1 0 0,0 1 0 0 0,1 1 1 0 0,0 1-1 0 0,1 0 1 0 0,1 1-1 0 0,1 1 1 0 0,-5 8-304 0 0,19-24 9 0 0,1 0 1 0 0,0 1 0 0 0,0-1 0 0 0,0 0 0 0 0,0 1 0 0 0,0-1 0 0 0,0 1-1 0 0,0-1 1 0 0,0 1 0 0 0,1 0 0 0 0,-1-1 0 0 0,1 1 0 0 0,-1 0 0 0 0,1 0-1 0 0,0-1 1 0 0,-1 1 0 0 0,1 0 0 0 0,0 0 0 0 0,0-1 0 0 0,0 1-1 0 0,0 0 1 0 0,1 0 0 0 0,-1 0 0 0 0,0-1 0 0 0,1 1 0 0 0,0 0 0 0 0,-1-1-1 0 0,1 1 1 0 0,0 0 0 0 0,-1-1 0 0 0,1 1 0 0 0,0-1 0 0 0,0 1 0 0 0,1-1-1 0 0,-1 0 1 0 0,0 1 0 0 0,0-1 0 0 0,1 0 0 0 0,-1 0 0 0 0,0 0 0 0 0,1 0-1 0 0,-1 0 1 0 0,1 0 0 0 0,-1 0 0 0 0,1 0 0 0 0,0-1 0 0 0,-1 1 0 0 0,1-1-1 0 0,0 1 1 0 0,0-1 0 0 0,-1 0 0 0 0,1 1 0 0 0,1-1-10 0 0,100 7-308 0 0,117-44-2355 0 0,-213 31 2387 0 0,-30 5 275 0 0,2 6 228 0 0,2 1-1 0 0,-1 1 1 0 0,1 0 0 0 0,0 2 0 0 0,0 0-1 0 0,1 1 1 0 0,0 0 0 0 0,1 2 0 0 0,0 0-1 0 0,1 1 1 0 0,0 1 0 0 0,1 0-1 0 0,1 1 1 0 0,0 0 0 0 0,-8 14-227 0 0,20-28 9 0 0,1 1 0 0 0,-1 0 0 0 0,1 0 1 0 0,-1 0-1 0 0,1 0 0 0 0,0 0 0 0 0,0 1 0 0 0,0-1 0 0 0,0 0 1 0 0,0 1-1 0 0,0-1 0 0 0,1 0 0 0 0,-1 1 0 0 0,1-1 1 0 0,-1 1-1 0 0,1-1 0 0 0,0 1 0 0 0,0-1 0 0 0,0 1 0 0 0,1-1 1 0 0,-1 1-1 0 0,0-1 0 0 0,1 1 0 0 0,0-1 0 0 0,-1 0 0 0 0,1 1 1 0 0,0-1-1 0 0,0 0 0 0 0,1 0 0 0 0,-1 0 0 0 0,0 1 0 0 0,1-1 1 0 0,-1-1-1 0 0,1 1 0 0 0,0 0 0 0 0,-1 0 0 0 0,1 0 1 0 0,0-1-1 0 0,0 1 0 0 0,0-1 0 0 0,0 0 0 0 0,0 0 0 0 0,1 1 1 0 0,-1-1-1 0 0,0 0 0 0 0,1-1 0 0 0,-1 1 0 0 0,2 0-9 0 0,123 7-873 0 0,-115-9 640 0 0,0 0 0 0 0,0-1 0 0 0,0-1 0 0 0,0 0-1 0 0,-1 0 1 0 0,1-1 0 0 0,-1-1 0 0 0,0 0 0 0 0,0 0-1 0 0,-1-1 1 0 0,3-2 233 0 0,-14 8-10 0 0,1 1 0 0 0,-1-1 0 0 0,1 0 0 0 0,-1 0 0 0 0,0 0 0 0 0,1 0 0 0 0,-1 1 0 0 0,0-1 0 0 0,1 0 0 0 0,-1 0 0 0 0,1 0 0 0 0,-1 0 0 0 0,0-1 0 0 0,1 1 0 0 0,-1 0 0 0 0,1 0 0 0 0,-1 0 0 0 0,0 0 0 0 0,1-1 0 0 0,-1 1 0 0 0,1 0 0 0 0,-1 0 0 0 0,1-1 0 0 0,-1 1-1 0 0,1-1 1 0 0,-1 1 0 0 0,1 0 0 0 0,-1-1 0 0 0,1 1 0 0 0,-1-1 0 0 0,1 1 0 0 0,0-1 0 0 0,-1 1 0 0 0,1-1 0 0 0,0 1 0 0 0,0-1 0 0 0,-1 0 0 0 0,1 1 0 0 0,0-1 0 0 0,0 1 0 0 0,0-1 0 0 0,-1 0 0 0 0,1 1 0 0 0,0-1 0 0 0,0 1 0 0 0,0-1 0 0 0,0 0 0 0 0,0 1 0 0 0,1-1 0 0 0,-1 1 0 0 0,0-1 0 0 0,0 0 0 0 0,0 1-1 0 0,0-1 1 0 0,1 1 0 0 0,-1-1 0 0 0,0 0 0 0 0,0 1 0 0 0,1-1 0 0 0,-1 1 0 0 0,1-1 0 0 0,-1 1 0 0 0,0-1 0 0 0,1 1 0 0 0,-1 0 0 0 0,1-1 0 0 0,-1 1 0 0 0,1-1 10 0 0,-51 2 150 0 0,29 3 139 0 0,2 2 0 0 0,-1-1 0 0 0,0 2-1 0 0,1 1 1 0 0,1 0 0 0 0,-1 1 0 0 0,1 1 0 0 0,1 1-1 0 0,0 1 1 0 0,0 0 0 0 0,1 1 0 0 0,1 1 0 0 0,-13 15-289 0 0,26-28 5 0 0,1 0 1 0 0,0 0-1 0 0,0 0 1 0 0,-1 1-1 0 0,1-1 1 0 0,0 0-1 0 0,0 1 1 0 0,0-1-1 0 0,0 1 1 0 0,1 0-1 0 0,-1-1 1 0 0,0 1-1 0 0,1-1 1 0 0,-1 1-1 0 0,1 0 1 0 0,-1 0-1 0 0,1-1 1 0 0,0 1-1 0 0,0 0 1 0 0,0 0-1 0 0,0-1 1 0 0,0 1-1 0 0,0 0 1 0 0,0 0-1 0 0,1-1 1 0 0,-1 1-1 0 0,0 0 1 0 0,1 0-1 0 0,0-1 1 0 0,-1 1-1 0 0,1-1 1 0 0,0 1-1 0 0,0-1 1 0 0,0 1-1 0 0,0-1 1 0 0,0 1-1 0 0,0-1 1 0 0,0 0-1 0 0,1 1 1 0 0,-1-1-1 0 0,0 0 1 0 0,1 0-1 0 0,-1 0 1 0 0,1 0-1 0 0,-1 0 1 0 0,1 0-1 0 0,0-1 1 0 0,-1 1-1 0 0,1 0 1 0 0,0-1-1 0 0,-1 0 1 0 0,1 1-1 0 0,0-1 1 0 0,-1 0-1 0 0,1 0 1 0 0,0 0-1 0 0,0 0 1 0 0,0 0-1 0 0,-1 0 1 0 0,1 0-1 0 0,0 0 1 0 0,0-1-1 0 0,-1 1 1 0 0,1-1-1 0 0,0 1 1 0 0,-1-1-1 0 0,2-1-5 0 0,23 2-430 0 0,1-2-1 0 0,-1-1 1 0 0,0-2-1 0 0,0 0 1 0 0,0-1-1 0 0,0-2 1 0 0,-1-1-1 0 0,-1-1 1 0 0,1-1-1 0 0,-2 0 1 0 0,6-5 430 0 0,-30 15-12 0 0,1 1 1 0 0,-1 0-1 0 0,1 0 1 0 0,-1-1 0 0 0,1 1-1 0 0,-1 0 1 0 0,1-1-1 0 0,-1 1 1 0 0,1 0 0 0 0,0-1-1 0 0,-1 1 1 0 0,1-1-1 0 0,0 1 1 0 0,-1-1 0 0 0,1 1-1 0 0,0-1 1 0 0,0 1-1 0 0,-1-1 1 0 0,1 1 0 0 0,0-1-1 0 0,0 1 1 0 0,0-1 0 0 0,0 1-1 0 0,0-1 1 0 0,-1 1-1 0 0,1-1 1 0 0,0 1 0 0 0,0-1-1 0 0,1 0 1 0 0,-1 1-1 0 0,0-1 1 0 0,0 1 0 0 0,0-1-1 0 0,0 1 1 0 0,0-1-1 0 0,0 1 1 0 0,1-1 0 0 0,-1 1-1 0 0,0-1 1 0 0,1 1-1 0 0,-1-1 1 0 0,0 1 0 0 0,1-1-1 0 0,-1 1 1 0 0,0 0-1 0 0,1-1 1 0 0,-1 1 0 0 0,1 0-1 0 0,-1-1 1 0 0,0 1-1 0 0,1 0 1 0 0,-1-1 0 0 0,1 1-1 0 0,-1 0 1 0 0,1 0 0 0 0,-1 0-1 0 0,1-1 1 0 0,0 1-1 0 0,-1 0 1 0 0,1 0 0 0 0,-1 0-1 0 0,1 0 1 0 0,-1 0-1 0 0,1 0 1 0 0,0 0 11 0 0,-45 0 98 0 0,24 7 183 0 0,0 0-1 0 0,0 1 1 0 0,1 1 0 0 0,0 0 0 0 0,1 2 0 0 0,0 0-1 0 0,1 1 1 0 0,0 1 0 0 0,0 0 0 0 0,2 2-1 0 0,0-1 1 0 0,0 2 0 0 0,2 0 0 0 0,0 1 0 0 0,-2 3-281 0 0,14-18 12 0 0,0-1 0 0 0,0 1 1 0 0,-1-1-1 0 0,1 1 0 0 0,0-1 1 0 0,0 1-1 0 0,1 0 1 0 0,-1-1-1 0 0,0 1 0 0 0,1 0 1 0 0,-1 0-1 0 0,1 0 1 0 0,-1-1-1 0 0,1 1 0 0 0,0 0 1 0 0,0 0-1 0 0,0 0 1 0 0,0 0-1 0 0,0 0 0 0 0,0 0 1 0 0,0-1-1 0 0,0 1 1 0 0,1 0-1 0 0,-1 0 0 0 0,1 0 1 0 0,0-1-1 0 0,-1 1 0 0 0,1 0 1 0 0,0 0-1 0 0,0-1 1 0 0,0 1-1 0 0,0-1 0 0 0,0 1 1 0 0,1-1-1 0 0,-1 1 1 0 0,0-1-1 0 0,1 0 0 0 0,-1 0 1 0 0,1 0-1 0 0,-1 0 1 0 0,1 0-1 0 0,0 0 0 0 0,-1 0 1 0 0,1 0-1 0 0,0 0 0 0 0,0-1 1 0 0,-1 1-1 0 0,1-1 1 0 0,0 1-1 0 0,0-1 0 0 0,0 0 1 0 0,0 0-1 0 0,0 0-12 0 0,104-1 10 0 0,11-23-350 0 0,-1-4-1 0 0,-1-6 1 0 0,-2-5-1 0 0,-2-5 0 0 0,-2-5 1 0 0,7-9 340 0 0,-43 22-32 0 0,-3-3-1 0 0,-1-3 1 0 0,-2-4 0 0 0,-2-2 0 0 0,18-20 32 0 0,-84 68 12 0 0,0 1 0 0 0,1-1 1 0 0,-1 0-1 0 0,0 0 0 0 0,1 0 0 0 0,-1 0 0 0 0,0 0 0 0 0,1 0 0 0 0,-1 0 1 0 0,1-1-1 0 0,-1 1 0 0 0,0 0 0 0 0,1 0 0 0 0,-1 0 0 0 0,0-1 1 0 0,1 1-1 0 0,-1 0 0 0 0,1-1 0 0 0,-1 1 0 0 0,1 0 0 0 0,-1-1 0 0 0,1 1 1 0 0,-1-1-1 0 0,1 1 0 0 0,-1-1 0 0 0,1 1 0 0 0,0-1 0 0 0,-1 1 1 0 0,1-1-1 0 0,0 1 0 0 0,-1-1 0 0 0,1 0 0 0 0,0 1 0 0 0,0-1 0 0 0,-1 1 1 0 0,1-1-1 0 0,0 0 0 0 0,0 1 0 0 0,0-1 0 0 0,0 0 0 0 0,0 1 1 0 0,0-1-1 0 0,0 0 0 0 0,0 1 0 0 0,0-1 0 0 0,0 0 0 0 0,0 1 1 0 0,1-1-1 0 0,-1 0 0 0 0,0 1 0 0 0,0-1 0 0 0,1 0-12 0 0,-67 16 130 0 0,-622 162 2708 0 0,833-222-3119 0 0,119-65-1604 0 0,-249 104 1813 0 0,-1 0 0 0 0,1-1 0 0 0,-1 0 0 0 0,0-2 0 0 0,-1 1 0 0 0,0-2 0 0 0,-1 1 0 0 0,1-2 0 0 0,-2 0 0 0 0,0 0 0 0 0,0-1 0 0 0,-1 0 0 0 0,0-1 0 0 0,-1 0 0 0 0,-1-1 0 0 0,0 0 0 0 0,-1 0 0 0 0,2-7 72 0 0,-8 18 27 0 0,-1 0 1 0 0,1 1-1 0 0,-1-1 0 0 0,0 0 1 0 0,0 0-1 0 0,0 0 0 0 0,0 0 1 0 0,-1 1-1 0 0,1-1 1 0 0,-1 0-1 0 0,1 0 0 0 0,-1 1 1 0 0,0-1-1 0 0,0 0 0 0 0,-1 1 1 0 0,1-1-1 0 0,0 1 0 0 0,-1-1 1 0 0,0 1-1 0 0,1 0 0 0 0,-1 0 1 0 0,0-1-1 0 0,0 1 0 0 0,0 1 1 0 0,0-1-1 0 0,-1 0 0 0 0,1 0 1 0 0,0 1-1 0 0,-1-1 0 0 0,1 1 1 0 0,-1 0-1 0 0,0 0 0 0 0,1 0 1 0 0,-1 0-1 0 0,0 0 0 0 0,0 1 1 0 0,1-1-1 0 0,-1 1 0 0 0,-2 0-27 0 0,-117 2 774 0 0,60 10-550 0 0,2 2 1 0 0,0 3-1 0 0,1 2 0 0 0,1 3 1 0 0,0 3-1 0 0,2 2 1 0 0,1 2-1 0 0,2 3 1 0 0,-19 15-225 0 0,10 18 167 0 0,61-63-165 0 0,0-1 0 0 0,1 1 0 0 0,-1-1-1 0 0,0 1 1 0 0,0 0 0 0 0,1-1-1 0 0,-1 1 1 0 0,1 0 0 0 0,0 0 0 0 0,-1-1-1 0 0,1 1 1 0 0,0 0 0 0 0,0 0 0 0 0,0 0-1 0 0,0 0 1 0 0,1-1 0 0 0,-1 1-1 0 0,0 0 1 0 0,1 0 0 0 0,-1-1 0 0 0,1 1-1 0 0,0 0 1 0 0,-1-1 0 0 0,1 1 0 0 0,0 0-1 0 0,0-1 1 0 0,0 1 0 0 0,0-1-1 0 0,0 0 1 0 0,1 1 0 0 0,-1-1 0 0 0,0 0-1 0 0,1 0 1 0 0,-1 0 0 0 0,1 1 0 0 0,-1-2-1 0 0,1 1 1 0 0,-1 0 0 0 0,1 0-1 0 0,0 0 1 0 0,-1-1 0 0 0,1 1 0 0 0,0-1-1 0 0,-1 1 1 0 0,2-1-2 0 0,22 6-47 0 0,-1-2 0 0 0,0 0 0 0 0,1-2 1 0 0,0-1-1 0 0,-1-1 0 0 0,1-1 0 0 0,0-1 0 0 0,-1-1 0 0 0,17-4 47 0 0,-13 3-111 0 0,44-4-578 0 0,-1-3 0 0 0,0-3 0 0 0,-2-3-1 0 0,1-4 1 0 0,-2-2 0 0 0,36-19 689 0 0,-101 42-4 0 0,0-1 1 0 0,0 1-1 0 0,0-1 0 0 0,0 1 0 0 0,0-1 0 0 0,0 0 0 0 0,0 0 0 0 0,0 0 0 0 0,-1-1 0 0 0,1 1 0 0 0,0-1 0 0 0,-1 1 1 0 0,1-1-1 0 0,-1 0 0 0 0,1 0 0 0 0,-1 0 0 0 0,0 0 0 0 0,0-1 0 0 0,0 1 0 0 0,0-1 0 0 0,0 1 0 0 0,-1-1 0 0 0,1 1 0 0 0,-1-1 1 0 0,1 0-1 0 0,-1 0 0 0 0,0 0 0 0 0,0 0 0 0 0,-1 0 0 0 0,1 0 0 0 0,0 0 0 0 0,-1 0 0 0 0,0 0 0 0 0,0 0 0 0 0,0 0 1 0 0,0 0-1 0 0,0 0 0 0 0,-1 0 0 0 0,1 0 0 0 0,-1 0 0 0 0,0 0 0 0 0,0 0 0 0 0,0 0 0 0 0,0 0 0 0 0,0 0 0 0 0,-1 0 1 0 0,1 1-1 0 0,-1-1 0 0 0,0 1 0 0 0,0-1 0 0 0,0 1 0 0 0,0-1 4 0 0,-17-4 152 0 0,0 1 0 0 0,-1 0 0 0 0,0 1-1 0 0,0 1 1 0 0,0 1 0 0 0,0 1 0 0 0,0 1 0 0 0,0 1 0 0 0,-1 0-1 0 0,1 1 1 0 0,-11 3-152 0 0,-17-1 229 0 0,-1 2-1 0 0,1 1 1 0 0,-1 3-1 0 0,2 2 1 0 0,0 2 0 0 0,0 2-1 0 0,1 2 1 0 0,1 2-1 0 0,1 3 1 0 0,1 0 0 0 0,1 3-1 0 0,-13 11-228 0 0,52-34 3 0 0,1-1 1 0 0,-1 1-1 0 0,0 0 1 0 0,1 0-1 0 0,0 0 0 0 0,-1 0 1 0 0,1 0-1 0 0,0 0 1 0 0,0 1-1 0 0,0-1 1 0 0,0 1-1 0 0,1-1 0 0 0,-1 1 1 0 0,1 0-1 0 0,-1 0 1 0 0,1 0-1 0 0,0 0 0 0 0,0 0 1 0 0,0 0-1 0 0,1 0 1 0 0,-1 0-1 0 0,1 0 0 0 0,-1 0 1 0 0,1 0-1 0 0,0 0 1 0 0,1 0-1 0 0,-1 0 0 0 0,0 0 1 0 0,1 1-1 0 0,-1-1 1 0 0,1 0-1 0 0,0 0 0 0 0,0-1 1 0 0,0 1-1 0 0,1 0 1 0 0,-1 0-1 0 0,1 0 0 0 0,-1-1 1 0 0,1 1-1 0 0,0-1 1 0 0,0 1-1 0 0,0-1 0 0 0,0 0 1 0 0,1 0-1 0 0,-1 0 1 0 0,1 0-1 0 0,-1 0 0 0 0,1 0 1 0 0,0-1-1 0 0,-1 1 1 0 0,1-1-1 0 0,0 0 0 0 0,0 0 1 0 0,0 0-1 0 0,0 0 1 0 0,0 0-1 0 0,0-1 0 0 0,3 1-3 0 0,42 10-168 0 0,0-3 0 0 0,1-1 0 0 0,0-3-1 0 0,0-2 1 0 0,0-1 0 0 0,0-3 0 0 0,7-3 168 0 0,15 1-524 0 0,286-24-2412 0 0,-478 79 4340 0 0,41-20-749 0 0,2 4 1 0 0,1 4-1 0 0,1 3 1 0 0,-18 16-656 0 0,43-11 199 0 0,50-46-199 0 0,0 0 1 0 0,1-1-1 0 0,-1 1 0 0 0,0 0 0 0 0,1 0 0 0 0,-1 0 1 0 0,1 0-1 0 0,0 0 0 0 0,-1 0 0 0 0,1 1 1 0 0,0-1-1 0 0,0 0 0 0 0,-1 0 0 0 0,1 0 0 0 0,0 0 1 0 0,0 0-1 0 0,0 0 0 0 0,0 0 0 0 0,1 0 1 0 0,-1 1-1 0 0,0-1 0 0 0,0 0 0 0 0,1 0 0 0 0,-1 0 1 0 0,0 0-1 0 0,1 0 0 0 0,-1 0 0 0 0,1 0 0 0 0,0 0 1 0 0,-1 0-1 0 0,1 0 0 0 0,0-1 0 0 0,-1 1 1 0 0,1 0-1 0 0,0 0 0 0 0,0-1 0 0 0,0 1 0 0 0,0 0 1 0 0,0-1-1 0 0,0 1 0 0 0,0-1 0 0 0,0 1 1 0 0,0-1-1 0 0,0 1 0 0 0,0-1 0 0 0,0 0 0 0 0,0 1 1 0 0,0-1-1 0 0,0 0 0 0 0,0 0 0 0 0,0 0 1 0 0,0 0-1 0 0,1 0 0 0 0,-1 0 0 0 0,0 0 0 0 0,0-1 1 0 0,0 1-1 0 0,0 0 0 0 0,0 0 0 0 0,29 1-364 0 0,0-1-1 0 0,0-2 1 0 0,0-1-1 0 0,-1-1 1 0 0,1-1 0 0 0,-1-1-1 0 0,0-2 1 0 0,24-10 364 0 0,6 0-887 0 0,103-47-471 0 0,-227 72 2950 0 0,31 1-1114 0 0,0 2 0 0 0,1 2 0 0 0,0 1 0 0 0,1 2 0 0 0,1 0 1 0 0,0 3-1 0 0,-12 9-478 0 0,42-27 3 0 0,0 0-1 0 0,0 1 1 0 0,1-1 0 0 0,-1 0 0 0 0,0 0 0 0 0,0 1 0 0 0,0-1 0 0 0,0 1 0 0 0,1-1 0 0 0,-1 1 0 0 0,0-1-1 0 0,1 1 1 0 0,-1-1 0 0 0,0 1 0 0 0,1 0 0 0 0,-1-1 0 0 0,1 1 0 0 0,-1 0 0 0 0,1-1 0 0 0,-1 1-1 0 0,1 0 1 0 0,-1 0 0 0 0,1-1 0 0 0,0 1 0 0 0,-1 0 0 0 0,1 0 0 0 0,0 0 0 0 0,0 0 0 0 0,0 0 0 0 0,-1-1-1 0 0,1 1 1 0 0,0 0 0 0 0,0 0 0 0 0,0 0 0 0 0,1 0 0 0 0,-1 0 0 0 0,0 0 0 0 0,0-1 0 0 0,0 1-1 0 0,1 0 1 0 0,-1 0 0 0 0,0 0 0 0 0,1 0 0 0 0,-1-1 0 0 0,1 1 0 0 0,-1 0 0 0 0,1 0 0 0 0,-1-1 0 0 0,1 1-1 0 0,-1-1 1 0 0,1 1 0 0 0,0 0 0 0 0,-1-1 0 0 0,1 1 0 0 0,0-1 0 0 0,-1 1 0 0 0,1-1 0 0 0,0 1-1 0 0,0-1 1 0 0,0 0 0 0 0,-1 0 0 0 0,1 1 0 0 0,0-1 0 0 0,0 0 0 0 0,0 0 0 0 0,0 0 0 0 0,0 0-3 0 0,61 6-192 0 0,-4-12-993 0 0,0-2 1 0 0,-1-3 0 0 0,0-3 0 0 0,46-17 1184 0 0,-212 61 1272 0 0,79-20-777 0 0,0 1 1 0 0,1 1-1 0 0,0 2 0 0 0,1 0 0 0 0,1 2 0 0 0,1 2 0 0 0,-10 7-495 0 0,36-24 4 0 0,-1-1-1 0 0,0 1 1 0 0,0-1 0 0 0,0 1-1 0 0,1-1 1 0 0,-1 1-1 0 0,0 0 1 0 0,1-1 0 0 0,-1 1-1 0 0,0 0 1 0 0,1-1 0 0 0,-1 1-1 0 0,1 0 1 0 0,-1 0 0 0 0,1 0-1 0 0,-1 0 1 0 0,1-1-1 0 0,0 1 1 0 0,-1 0 0 0 0,1 0-1 0 0,0 0 1 0 0,0 0 0 0 0,0 0-1 0 0,0 0 1 0 0,0 0-1 0 0,0 0 1 0 0,0 0 0 0 0,0 0-1 0 0,0 0 1 0 0,0 0 0 0 0,0 0-1 0 0,1 0 1 0 0,-1-1 0 0 0,0 1-1 0 0,1 0 1 0 0,-1 0-1 0 0,0 0 1 0 0,1 0 0 0 0,-1 0-1 0 0,1-1 1 0 0,0 1 0 0 0,-1 0-1 0 0,1-1 1 0 0,0 1 0 0 0,-1 0-1 0 0,1-1 1 0 0,0 1-1 0 0,0-1 1 0 0,-1 1 0 0 0,1-1-1 0 0,0 1 1 0 0,0-1 0 0 0,0 1-1 0 0,0-1 1 0 0,0 0-1 0 0,-1 0 1 0 0,1 1 0 0 0,0-1-1 0 0,0 0 1 0 0,0 0 0 0 0,0 0-1 0 0,0 0 1 0 0,0 0 0 0 0,0 0-1 0 0,0 0 1 0 0,0 0-1 0 0,0-1-3 0 0,72 6-302 0 0,345-86-5937 0 0,-510 141 8998 0 0,81-54-2470 0 0,-92 70 2174 0 0,104-75-2476 0 0,1 1 0 0 0,-1 0 1 0 0,1-1-1 0 0,0 1 0 0 0,0-1 0 0 0,0 1 0 0 0,0-1 0 0 0,0 0 0 0 0,0 0 0 0 0,0 0 0 0 0,0 0 0 0 0,0 0 0 0 0,0 0 0 0 0,0-1 0 0 0,1 1 0 0 0,-1-1 0 0 0,0 1 0 0 0,1-1 1 0 0,-1 0-1 0 0,0 0 0 0 0,0 0 0 0 0,1 0 0 0 0,-1 0 0 0 0,0-1 0 0 0,1 1 0 0 0,-1-1 0 0 0,0 0 0 0 0,0 1 0 0 0,0-1 0 0 0,1 0 13 0 0,346-83-6236 0 0,-384 122 8267 0 0,-32 23 744 0 0,119-57-2456 0 0,11-17-906 0 0,0-3 1 0 0,-2-3-1 0 0,0-2 1 0 0,-1-3-1 0 0,-1-3 0 0 0,-2-2 1 0 0,-1-3-1 0 0,-1-2 1 0 0,5-7 586 0 0,-31 22 827 0 0,-39 28 473 0 0,-41 56-208 0 0,127-70-1096 0 0,-59 1-135 0 0,0 0 1 0 0,0-1 0 0 0,0-1-1 0 0,0 0 1 0 0,-1-2 0 0 0,0 1-1 0 0,-1-2 1 0 0,0 0 0 0 0,0-1-1 0 0,-1-1 1 0 0,0 0 0 0 0,-1-1-1 0 0,0 0 1 0 0,-1-1 0 0 0,9-12 138 0 0,-19 23 19 0 0,-1 0-1 0 0,0 0 1 0 0,0 0 0 0 0,0 0 0 0 0,0 0-1 0 0,-1 0 1 0 0,1 0 0 0 0,-1 0 0 0 0,1 0 0 0 0,-1-1-1 0 0,1 1 1 0 0,-1 0 0 0 0,0 0 0 0 0,0 0-1 0 0,0 0 1 0 0,0-1 0 0 0,-1 1 0 0 0,1 0 0 0 0,-1 0-1 0 0,1 0 1 0 0,-1 0 0 0 0,0 0 0 0 0,0 0 0 0 0,0 0-1 0 0,0 0 1 0 0,0 0 0 0 0,0 0 0 0 0,0 0-1 0 0,0 0 1 0 0,-1 1 0 0 0,1-1 0 0 0,-1 0 0 0 0,0 1-1 0 0,1 0 1 0 0,-1-1 0 0 0,0 1 0 0 0,0 0-1 0 0,0 0 1 0 0,0 0 0 0 0,0 0 0 0 0,0 0 0 0 0,0 0-1 0 0,0 1 1 0 0,0-1 0 0 0,0 1 0 0 0,0-1-1 0 0,-2 1-18 0 0,-107-8 1393 0 0,-79 43 631 0 0,149-23-1596 0 0,1 1-1 0 0,1 2 1 0 0,0 1-1 0 0,1 2 0 0 0,-34 23-427 0 0,73-40 0 0 0,-1 0 0 0 0,0 0 0 0 0,1 0 0 0 0,0 0 0 0 0,-1 0 0 0 0,1 0 0 0 0,-1-1 0 0 0,1 1 0 0 0,0 0 0 0 0,0 0-1 0 0,0-1 1 0 0,-1 1 0 0 0,1 0 0 0 0,0-1 0 0 0,0 1 0 0 0,0-1 0 0 0,0 1 0 0 0,0-1 0 0 0,0 1 0 0 0,0-1 0 0 0,0 0-1 0 0,0 1 1 0 0,0-1 0 0 0,0 0 0 0 0,0 0 0 0 0,0 0 0 0 0,0 0 0 0 0,0 0 0 0 0,1 0 0 0 0,-1 0 0 0 0,0 0 0 0 0,0 0 0 0 0,0-1-1 0 0,0 1 1 0 0,0 0 0 0 0,0-1 0 0 0,0 1 0 0 0,0-1 0 0 0,0 1 0 0 0,0-1 0 0 0,0 1 0 0 0,-1-1 0 0 0,1 0 0 0 0,0 1 0 0 0,0-1-1 0 0,0 0 1 0 0,-1 0 0 0 0,18-3-138 0 0,-1-2-1 0 0,1 0 0 0 0,-2-1 1 0 0,1-1-1 0 0,-1 0 1 0 0,0-1-1 0 0,-1-1 0 0 0,0-1 1 0 0,0 0-1 0 0,-1 0 0 0 0,-1-2 1 0 0,0 0-1 0 0,-1 0 0 0 0,0-1 1 0 0,-1-1-1 0 0,0 0 0 0 0,4-9 139 0 0,-14 22 8 0 0,0-1 0 0 0,0 0-1 0 0,-1 1 1 0 0,1-1 0 0 0,0 0-1 0 0,-1 1 1 0 0,0-1 0 0 0,1 0-1 0 0,-1 0 1 0 0,0 0 0 0 0,-1 1-1 0 0,1-1 1 0 0,0 0 0 0 0,-1 0-1 0 0,0 1 1 0 0,1-1-1 0 0,-1 0 1 0 0,0 1 0 0 0,0-1-1 0 0,-1 1 1 0 0,1-1 0 0 0,-1 1-1 0 0,1 0 1 0 0,-1 0 0 0 0,1-1-1 0 0,-1 1 1 0 0,0 0 0 0 0,0 0-1 0 0,0 1 1 0 0,0-1 0 0 0,-1 0-1 0 0,1 1 1 0 0,0-1-1 0 0,-1 1 1 0 0,1 0 0 0 0,-1 0-1 0 0,1 0 1 0 0,-1 0 0 0 0,0 0-1 0 0,1 0 1 0 0,-1 1 0 0 0,0-1-1 0 0,0 1 1 0 0,1 0 0 0 0,-4 0-8 0 0,-130-3 824 0 0,65 15-521 0 0,0 2 0 0 0,2 4 0 0 0,0 2 0 0 0,1 4 0 0 0,1 2 0 0 0,1 3 0 0 0,-55 35-303 0 0,46-6 262 0 0,77-56-263 0 0,0 0 0 0 0,0-1 0 0 0,0 1 0 0 0,0-1 1 0 0,0 1-1 0 0,0-1 0 0 0,0 0 0 0 0,1 0 0 0 0,-1 0 0 0 0,0 0 0 0 0,1 0 0 0 0,-1 0 0 0 0,1-1 0 0 0,-1 1 0 0 0,1-1 1 0 0,-1 0-1 0 0,1 1 0 0 0,0-1 0 0 0,-1 0 0 0 0,1-1 0 0 0,-1 1 0 0 0,1 0 0 0 0,-1-1 0 0 0,1 0 0 0 0,-1 1 0 0 0,2-2 1 0 0,-3 2-4 0 0,51-7-507 0 0,0-2 0 0 0,-1-3-1 0 0,-1-1 1 0 0,0-3 0 0 0,0-2-1 0 0,-2-3 1 0 0,-1-1 0 0 0,0-2-1 0 0,41-30 512 0 0,0-31-963 0 0,-85 83 969 0 0,-1-1 0 0 0,1 0 1 0 0,-1 0-1 0 0,0 0 1 0 0,0 0-1 0 0,-1 0 1 0 0,1 0-1 0 0,0-1 0 0 0,-1 1 1 0 0,0-1-1 0 0,0 1 1 0 0,0-1-1 0 0,0 1 0 0 0,-1-1 1 0 0,1 1-1 0 0,-1-1 1 0 0,0 0-1 0 0,0 1 1 0 0,0-1-1 0 0,-1 0 0 0 0,1 1 1 0 0,-1-1-1 0 0,0 1 1 0 0,0-1-1 0 0,0 1 1 0 0,-1-1-1 0 0,1 1 0 0 0,-1 0 1 0 0,1-1-1 0 0,-1 1 1 0 0,-1-1-7 0 0,-7-2 120 0 0,1 1 1 0 0,-1 0 0 0 0,0 1-1 0 0,0 0 1 0 0,0 1 0 0 0,0 0 0 0 0,-1 1-1 0 0,1 0 1 0 0,-1 0 0 0 0,0 1-1 0 0,1 0 1 0 0,-1 1 0 0 0,0 0 0 0 0,0 1-1 0 0,1 0 1 0 0,-1 1 0 0 0,1 0-1 0 0,-3 1-120 0 0,4-1 89 0 0,-52 7 318 0 0,0 4 0 0 0,0 2 0 0 0,1 2 1 0 0,1 3-1 0 0,1 3 0 0 0,1 2 0 0 0,-20 14-407 0 0,44-16 98 0 0,34-23-97 0 0,-1-1 0 0 0,1 1 1 0 0,-1 0-1 0 0,1 0 0 0 0,-1 0 0 0 0,1-1 0 0 0,-1 1 1 0 0,1 0-1 0 0,-1 0 0 0 0,1 0 0 0 0,-1 0 0 0 0,1 0 1 0 0,-1 0-1 0 0,1 0 0 0 0,-1 0 0 0 0,1 0 0 0 0,-1 0 1 0 0,1 0-1 0 0,-1 0 0 0 0,1 1 0 0 0,-1-1 0 0 0,1 0 0 0 0,-1 0 1 0 0,0 0-1 0 0,1 1 0 0 0,-1-1 0 0 0,1 0 0 0 0,-1 0 1 0 0,1 1-1 0 0,-1-1 0 0 0,0 0 0 0 0,1 1 0 0 0,-1-1 1 0 0,0 1-1 0 0,1-1 0 0 0,-1 0 0 0 0,0 1 0 0 0,0-1 1 0 0,1 1-1 0 0,-1-1 0 0 0,0 1 0 0 0,0-1 0 0 0,0 1 1 0 0,0-1-1 0 0,1 1 0 0 0,-1-1 0 0 0,0 1 0 0 0,0-1 0 0 0,0 1 1 0 0,0-1-1 0 0,0 1 0 0 0,0-1 0 0 0,0 1 0 0 0,-1-1 1 0 0,1 1-1 0 0,0-1 0 0 0,0 1 0 0 0,0-1 0 0 0,0 1 1 0 0,-1-1-1 0 0,1 1 0 0 0,0-1 0 0 0,0 0 0 0 0,-1 1 1 0 0,1-1-1 0 0,0 1 0 0 0,-1-1 0 0 0,1 1-1 0 0,228-48-503 0 0,-189 39 185 0 0,-2-1-1 0 0,1-2 0 0 0,-1-2 0 0 0,-1-1 1 0 0,0-2-1 0 0,-1-1 0 0 0,-1-2 0 0 0,-1-1 1 0 0,0-2-1 0 0,-2-1 0 0 0,-1-1 0 0 0,0-2 1 0 0,7-11 318 0 0,-33 33 39 0 0,0-1 0 0 0,0 1 0 0 0,-1-1 0 0 0,0 0 0 0 0,0 0 0 0 0,0-1 0 0 0,0 1 0 0 0,-1-1 0 0 0,0 1 0 0 0,0-1 0 0 0,-1 0 0 0 0,1 1 0 0 0,-1-1 0 0 0,-1 0 0 0 0,1 0 0 0 0,-1 0 0 0 0,0 0 0 0 0,0 0 0 0 0,-1 0 0 0 0,1 0 0 0 0,-1 0 0 0 0,-1 1 0 0 0,1-1 0 0 0,-1 0 0 0 0,0 1 0 0 0,0-1 0 0 0,-1 1 0 0 0,1-1 0 0 0,-1 1 0 0 0,-1 0 0 0 0,1 0 0 0 0,-1 1 0 0 0,1-1 0 0 0,-1 1 0 0 0,-1-1 0 0 0,1 1 0 0 0,-1 1 0 0 0,1-1 0 0 0,-1 1 0 0 0,0-1 1 0 0,0 1-1 0 0,-3-1-39 0 0,-24-5 211 0 0,0 1 1 0 0,0 2 0 0 0,0 1-1 0 0,-1 1 1 0 0,1 2-1 0 0,-1 1 1 0 0,0 2 0 0 0,0 1-1 0 0,1 1 1 0 0,-1 2 0 0 0,1 1-1 0 0,0 2 1 0 0,-17 7-212 0 0,-137 50 572 0 0,187-65-570 0 0,0 1-1 0 0,-1-1 1 0 0,1 0-1 0 0,0 1 1 0 0,-1-1-1 0 0,1 1 1 0 0,0-1 0 0 0,-1 1-1 0 0,1-1 1 0 0,0 1-1 0 0,-1-1 1 0 0,1 1-1 0 0,-1 0 1 0 0,1-1-1 0 0,-1 1 1 0 0,1 0-1 0 0,-1-1 1 0 0,0 1-1 0 0,1 0 1 0 0,-1-1 0 0 0,0 1-1 0 0,1 0 1 0 0,-1 0-1 0 0,0 0 1 0 0,0-1-1 0 0,0 1 1 0 0,0 0-1 0 0,0 0 1 0 0,0 0-1 0 0,0-1 1 0 0,0 1 0 0 0,0 0-1 0 0,0 0 1 0 0,0 0-1 0 0,-1-1 1 0 0,1 1-1 0 0,0 0 1 0 0,0 0-1 0 0,-1-1 1 0 0,1 1-1 0 0,-1 0 1 0 0,1 0 0 0 0,0-1-1 0 0,-1 1 1 0 0,1-1-1 0 0,-1 1 1 0 0,0 0-1 0 0,1-1 1 0 0,-1 1-1 0 0,0-1 1 0 0,1 1-1 0 0,-1-1 1 0 0,0 0-1 0 0,1 1 1 0 0,-1-1 0 0 0,0 0-1 0 0,0 1 1 0 0,1-1-1 0 0,-1 0-1 0 0,72 8-145 0 0,-9-12-344 0 0,1-2-1 0 0,-1-3 1 0 0,-1-3 0 0 0,0-2-1 0 0,0-3 1 0 0,20-11 489 0 0,-66 25-159 0 0,-1-1 0 0 0,1-1 1 0 0,-1 0-1 0 0,-1-1 0 0 0,1 0 1 0 0,-1-1-1 0 0,0 0 0 0 0,-1-2 0 0 0,1 1 1 0 0,-2-1-1 0 0,1-1 0 0 0,-1 0 1 0 0,-1-1-1 0 0,0 0 0 0 0,0 0 0 0 0,5-10 159 0 0,-14 18 24 0 0,0 0 1 0 0,0 1-1 0 0,-1-1 0 0 0,1 0 0 0 0,-1 0 0 0 0,1 0 0 0 0,-1 0 0 0 0,0 1 1 0 0,0-1-1 0 0,-1 0 0 0 0,1 0 0 0 0,0 0 0 0 0,-1 0 0 0 0,0 1 1 0 0,0-1-1 0 0,0 0 0 0 0,0 0 0 0 0,0 1 0 0 0,0-1 0 0 0,-1 1 0 0 0,1-1 1 0 0,-1 1-1 0 0,0 0 0 0 0,1-1 0 0 0,-1 1 0 0 0,0 0 0 0 0,0 0 0 0 0,-1 0 1 0 0,1 1-1 0 0,0-1 0 0 0,-1 0 0 0 0,1 1 0 0 0,-1 0 0 0 0,1-1 0 0 0,-1 1 1 0 0,0 0-1 0 0,1 0 0 0 0,-1 1 0 0 0,-1-1-24 0 0,-113-21 1329 0 0,52 23-916 0 0,-1 2 1 0 0,0 3-1 0 0,1 4 0 0 0,0 2 1 0 0,1 2-1 0 0,1 4 0 0 0,-45 19-413 0 0,28 4 139 0 0,81-39-141 0 0,0-1-1 0 0,0 1 0 0 0,0-1 0 0 0,1 1 0 0 0,-1-1 1 0 0,0 0-1 0 0,1 1 0 0 0,-1-1 0 0 0,1 0 0 0 0,-1 0 1 0 0,1 0-1 0 0,0 0 0 0 0,-1 0 0 0 0,1 0 0 0 0,0-1 1 0 0,-1 1-1 0 0,1-1 0 0 0,0 1 0 0 0,0-1 0 0 0,0 1 1 0 0,0-1-1 0 0,0 0 0 0 0,-1 0 0 0 0,1 0 0 0 0,0 0 0 0 0,0 0 1 0 0,0-1-1 0 0,0 1 0 0 0,0 0 0 0 0,0-1 0 0 0,-1 0 1 0 0,1 1-1 0 0,0-1 0 0 0,0 0 3 0 0,1 1-15 0 0,32-2-223 0 0,0-3 0 0 0,0 0-1 0 0,-1-2 1 0 0,0-2-1 0 0,0-1 1 0 0,0-1-1 0 0,-2-2 1 0 0,0-2-1 0 0,21-12 239 0 0,-49 26-2 0 0,0 0 0 0 0,0-1-1 0 0,0 0 1 0 0,0 0 0 0 0,0 0-1 0 0,0 0 1 0 0,0 0-1 0 0,-1-1 1 0 0,1 0 0 0 0,-1 0-1 0 0,1 0 1 0 0,-1 0 0 0 0,0 0-1 0 0,-1-1 1 0 0,1 1 0 0 0,0-1-1 0 0,-1 0 1 0 0,0 1 0 0 0,0-1-1 0 0,0 0 1 0 0,0-1 0 0 0,-1 1-1 0 0,0 0 1 0 0,1 0 0 0 0,-2-1-1 0 0,1 1 1 0 0,0 0 0 0 0,-1-1-1 0 0,0 1 1 0 0,0-1 0 0 0,0 1-1 0 0,0-1 1 0 0,-1 1-1 0 0,0 0 1 0 0,0-1 0 0 0,0 1-1 0 0,-1 0 1 0 0,1 0 0 0 0,-1-1-1 0 0,0 1 1 0 0,0 1 0 0 0,0-1-1 0 0,0 0 1 0 0,-1 0 0 0 0,0 1-1 0 0,-2-3 3 0 0,-16-7 111 0 0,1 2 0 0 0,-1 0 0 0 0,-1 1 0 0 0,0 2 0 0 0,-1 0 0 0 0,1 1 0 0 0,-1 1 0 0 0,0 2 0 0 0,-1 0 0 0 0,1 1 0 0 0,-1 2 0 0 0,0 0 0 0 0,1 1 0 0 0,-1 2 0 0 0,0 0 0 0 0,1 2 0 0 0,0 0 0 0 0,-12 5-111 0 0,31-9 7 0 0,0 0-1 0 0,-1 0 0 0 0,1 1 0 0 0,0 0 0 0 0,0 0 0 0 0,0 0 0 0 0,0 0 0 0 0,0 1 0 0 0,0-1 0 0 0,0 1 0 0 0,0 0 0 0 0,0 0 0 0 0,1 1 0 0 0,-1-1 0 0 0,1 1 0 0 0,0 0 0 0 0,0-1 1 0 0,0 1-1 0 0,0 1 0 0 0,0-1 0 0 0,0 0 0 0 0,0 2-6 0 0,6-1-13 0 0,0-1 0 0 0,0 0 0 0 0,1-1 0 0 0,-1 1 0 0 0,1-1 0 0 0,-1 1 0 0 0,1-1 0 0 0,0 0 0 0 0,0 0 0 0 0,0-1 0 0 0,0 1 0 0 0,0-1 0 0 0,0 0 0 0 0,0 0 0 0 0,1 0 0 0 0,-1-1 1 0 0,0 1-1 0 0,0-1 0 0 0,1 0 0 0 0,-1 0 0 0 0,0-1 0 0 0,1 1 0 0 0,0-1 13 0 0,35 0-435 0 0,0-1 1 0 0,0-2 0 0 0,-1-2-1 0 0,0-2 1 0 0,0-1 0 0 0,0-2-1 0 0,-1-2 1 0 0,-1-1 0 0 0,17-10 434 0 0,-56 24 17 0 0,1 0 0 0 0,-1 0-1 0 0,0 0 1 0 0,1 0 0 0 0,-1-1 0 0 0,0 1 0 0 0,1-1 0 0 0,-1 1 0 0 0,0-1 0 0 0,1 0 0 0 0,-1 1-1 0 0,1-1 1 0 0,-1 0 0 0 0,1 0 0 0 0,-1 0 0 0 0,1 0 0 0 0,0 0 0 0 0,0-1 0 0 0,-1 1 0 0 0,1 0 0 0 0,0 0-1 0 0,0-1 1 0 0,0 1 0 0 0,0-1 0 0 0,1 1 0 0 0,-1-1 0 0 0,0 1 0 0 0,0-1 0 0 0,1 0 0 0 0,-1 1-1 0 0,1-1 1 0 0,0 0 0 0 0,-1 1 0 0 0,1-1 0 0 0,0 0 0 0 0,0 1 0 0 0,0-1 0 0 0,0 0 0 0 0,1 0 0 0 0,-1 1-1 0 0,0-1 1 0 0,1 0 0 0 0,-1 1 0 0 0,1-1 0 0 0,-1 0 0 0 0,1 1 0 0 0,0-1 0 0 0,0 1 0 0 0,-1-1-1 0 0,1 1 1 0 0,0 0 0 0 0,0-1 0 0 0,1 1 0 0 0,-1 0 0 0 0,0-1 0 0 0,0 1 0 0 0,1 0 0 0 0,-1 0-1 0 0,1 0 1 0 0,-1 0 0 0 0,1 1 0 0 0,-1-1 0 0 0,1 0 0 0 0,-1 1 0 0 0,1-1-17 0 0,-45-2 406 0 0,-1 3 1 0 0,1 1-1 0 0,0 2 1 0 0,-1 2-1 0 0,1 2 1 0 0,-26 9-407 0 0,16-6 186 0 0,-210 50 361 0 0,250-47-603 0 0,50-11-163 0 0,1-6-300 0 0,-1-1 0 0 0,0-1 0 0 0,0-3 0 0 0,-1 0 0 0 0,0-3 0 0 0,-1-1 0 0 0,0-1 0 0 0,-1-2 0 0 0,11-8 519 0 0,-43 23 17 0 0,0 0-1 0 0,-1 1 0 0 0,1-1 1 0 0,0 0-1 0 0,-1 1 0 0 0,1-1 0 0 0,-1 0 1 0 0,1 0-1 0 0,-1 0 0 0 0,0-1 1 0 0,1 1-1 0 0,-1 0 0 0 0,0 0 1 0 0,0-1-1 0 0,0 1 0 0 0,0-1 0 0 0,0 1 1 0 0,0-1-1 0 0,0 1 0 0 0,0-1 1 0 0,-1 1-1 0 0,1-1 0 0 0,-1 0 1 0 0,1 1-1 0 0,-1-1 0 0 0,1 0 1 0 0,-1 0-1 0 0,0 1 0 0 0,0-1 0 0 0,0 0 1 0 0,0 0-1 0 0,0 0 0 0 0,-1 1 1 0 0,1-1-1 0 0,0 0 0 0 0,-1 1 1 0 0,1-1-1 0 0,-1 0 0 0 0,0 1 0 0 0,1-1 1 0 0,-1 0-1 0 0,0 1 0 0 0,0-1 1 0 0,0 1-1 0 0,0 0 0 0 0,0-1 1 0 0,-1 1-1 0 0,1 0 0 0 0,0 0 0 0 0,0-1 1 0 0,-1 1-1 0 0,1 0 0 0 0,-1 0 1 0 0,1 1-1 0 0,-1-1 0 0 0,0 0-16 0 0,-97-36 2113 0 0,53 30-1576 0 0,-127-40 101 0 0,60-3-534 0 0,101 47-104 0 0,-1 1 1 0 0,0 0-1 0 0,0 1 0 0 0,0 0 1 0 0,0 1-1 0 0,0 1 1 0 0,0 0-1 0 0,0 0 1 0 0,0 1-1 0 0,1 1 0 0 0,-1 1 1 0 0,0-1-1 0 0,1 2 1 0 0,0 0-1 0 0,0 0 1 0 0,1 1-1 0 0,-5 3 0 0 0,-42 15 32 0 0,-113 76-79 0 0,42-32 103 0 0,122-65-90 0 0,7-3 35 0 0,0 0 0 0 0,0-1 0 0 0,0 1-1 0 0,-1-1 1 0 0,1 1 0 0 0,0 0 0 0 0,0-1 0 0 0,0 1-1 0 0,-1-1 1 0 0,1 1 0 0 0,0 0 0 0 0,-1-1 0 0 0,1 1-1 0 0,0 0 1 0 0,-1-1 0 0 0,1 1 0 0 0,0 0 0 0 0,-1 0-1 0 0,1-1 1 0 0,0 1 0 0 0,-1 0 0 0 0,1 0 0 0 0,-1 0-1 0 0,1 0 1 0 0,-1-1 0 0 0,1 1 0 0 0,0 0 0 0 0,-1 0-1 0 0,1 0 1 0 0,-1 0 0 0 0,1 0 0 0 0,-1 0 0 0 0,1 0-1 0 0,-1 0 1 0 0,1 0 0 0 0,-1 0 0 0 0,1 0 0 0 0,0 1-1 0 0,-1-1 1 0 0,1 0 0 0 0,-1 0 0 0 0,1 0 0 0 0,0 1-1 0 0,-1-1 1 0 0,1 0 0 0 0,-1 0 0 0 0,1 1 0 0 0,0-1-1 0 0,-1 0 1 0 0,1 1 0 0 0,0-1 0 0 0,-1 1-1 0 0,103-67 48 0 0,-21 28-48 0 0,2 2 0 0 0,2 4 0 0 0,0 5 0 0 0,83-17 0 0 0,-125 39-2 0 0,0 1 0 0 0,0 2-1 0 0,0 1 1 0 0,1 3-1 0 0,24 5 3 0 0,-54-6 4 0 0,318 71 8 0 0,-314-66-6 0 0,0 0-1 0 0,-1 1 0 0 0,0 1 0 0 0,0 1 0 0 0,-1 0 1 0 0,0 2-1 0 0,-1-1 0 0 0,0 2 0 0 0,0 0 0 0 0,-1 1-5 0 0,41 30-45 0 0,85 66 56 0 0,-68-17-13 0 0,-5 8 3 0 0,0 2 14 0 0,-22 9-23 0 0,-19 113 61 0 0,-20-71-46 0 0,-7-152-5 0 0,0 1-1 0 0,0 0 0 0 0,0-1 1 0 0,1 1-1 0 0,-1 0 1 0 0,1-1-1 0 0,-1 1 0 0 0,1 0 1 0 0,-1 0-1 0 0,1-1 0 0 0,0 1 1 0 0,0 0-1 0 0,0 0 0 0 0,0-1 1 0 0,0 1-1 0 0,0 0 0 0 0,1 0 1 0 0,-1-1-1 0 0,1 1 0 0 0,-1 0 1 0 0,1 0-1 0 0,0-1 0 0 0,-1 1 1 0 0,1-1-1 0 0,0 1 0 0 0,0-1 1 0 0,0 1-1 0 0,0-1 0 0 0,0 1 1 0 0,1-1-1 0 0,-1 0 0 0 0,0 0 1 0 0,1 1-1 0 0,-1-1 1 0 0,0 0-1 0 0,1 0 0 0 0,0-1 1 0 0,-1 1-1 0 0,1 0 0 0 0,-1 0 1 0 0,1-1-1 0 0,0 1 0 0 0,-1-1 1 0 0,1 1-1 0 0,0-1 0 0 0,0 0 1 0 0,0 0-1 0 0,-1 0 0 0 0,1 0 1 0 0,0 0-1 0 0,0 0 0 0 0,-1 0 1 0 0,1 0-1 0 0,0-1 0 0 0,0 1 1 0 0,1-1-2 0 0,22-13 4 0 0,-13 10 0 0 0,-1-1 0 0 0,-1 0 0 0 0,1-1 0 0 0,-1-1 0 0 0,0 1 0 0 0,0-1 0 0 0,-1-1 0 0 0,0 0 0 0 0,0 0 0 0 0,-1-1 0 0 0,0 0 0 0 0,2-5-4 0 0,26-88 80 0 0,-53-17 182 0 0,5 83-170 0 0,-35-47-54 0 0,-6-9 104 0 0,-7-14 92 0 0,-16 23-185 0 0,58 69-37 0 0,0 1 1 0 0,-2 1 0 0 0,1 1 0 0 0,-2 1 0 0 0,1 0 0 0 0,-1 1 0 0 0,-1 2 0 0 0,-10-3-13 0 0,-45-7-3 0 0,-2-5 10 0 0,0 4 0 0 0,-2 4-1 0 0,0 3 1 0 0,0 3 0 0 0,0 4-1 0 0,-1 4 1 0 0,-43 6-7 0 0,22 10-5 0 0,1 5 0 0 0,1 4 0 0 0,2 4 1 0 0,0 5-1 0 0,3 4 0 0 0,1 4 0 0 0,2 4 0 0 0,2 4 1 0 0,-29 24 4 0 0,116-70 1 0 0,-14 6 0 0 0,1 1 0 0 0,1 1-1 0 0,0 0 1 0 0,0 1 0 0 0,1 1 0 0 0,1 0-1 0 0,0 1 1 0 0,1 1 0 0 0,1 0 0 0 0,0 1-1 0 0,2 0 1 0 0,-1 2-1 0 0,10-16-3 0 0,0 0 0 0 0,0 0 1 0 0,0 0-1 0 0,0 0 0 0 0,1 1 0 0 0,-1-1 0 0 0,1 0 0 0 0,0 0 0 0 0,0 0 1 0 0,1 0-1 0 0,-1 1 0 0 0,0-1 0 0 0,1 0 0 0 0,0 0 0 0 0,0 0 0 0 0,0 0 1 0 0,0 0-1 0 0,0 0 0 0 0,1 0 0 0 0,-1-1 0 0 0,1 1 0 0 0,0 0 0 0 0,-1-1 1 0 0,1 1-1 0 0,1-1 0 0 0,-1 0 0 0 0,0 1 0 0 0,0-1 0 0 0,1 0 0 0 0,-1 0 1 0 0,1-1-1 0 0,0 1 0 0 0,0-1 0 0 0,-1 1 0 0 0,1-1 0 0 0,0 0 0 0 0,0 0 1 0 0,0 0-1 0 0,1 0 0 0 0,-1-1 0 0 0,0 1 0 0 0,2-1 3 0 0,141 15-348 0 0,-107-13 244 0 0,0-3-1 0 0,-1-1 1 0 0,1-2 0 0 0,0-2-1 0 0,-1-1 1 0 0,0-2 0 0 0,-1-2-1 0 0,0-1 1 0 0,0-2-1 0 0,-1-2 1 0 0,-1-1 104 0 0,-32 17-2 0 0,0-1 0 0 0,0 0 0 0 0,0 0 0 0 0,0-1 0 0 0,0 1 1 0 0,-1-1-1 0 0,1 1 0 0 0,0-1 0 0 0,-1 0 0 0 0,1 0 0 0 0,-1 0 0 0 0,1 0 0 0 0,-1-1 0 0 0,0 1 0 0 0,0-1 0 0 0,0 1 0 0 0,-1-1 0 0 0,1 1 1 0 0,0-1-1 0 0,-1 0 0 0 0,0 0 0 0 0,0 0 0 0 0,0 0 0 0 0,0 0 0 0 0,0 0 0 0 0,0 0 0 0 0,-1 0 0 0 0,1-1 0 0 0,-1 1 0 0 0,0 0 0 0 0,0 0 1 0 0,-1 0-1 0 0,1-1 0 0 0,0 1 0 0 0,-1 0 0 0 0,0 0 0 0 0,0 0 0 0 0,0 0 0 0 0,0 0 0 0 0,0 0 0 0 0,-1 0 0 0 0,1 1 0 0 0,-1-1 0 0 0,0 0 1 0 0,1 1-1 0 0,-1-1 0 0 0,-1 1 0 0 0,1-1 0 0 0,0 1 0 0 0,0 0 0 0 0,-2-1 2 0 0,-9 0 21 0 0,1 1 1 0 0,-1 0-1 0 0,0 1 0 0 0,0 0 1 0 0,0 1-1 0 0,1 1 0 0 0,-1 0 1 0 0,0 1-1 0 0,0 0 0 0 0,1 0 0 0 0,0 2 1 0 0,-1 0-1 0 0,1 0 0 0 0,0 1 1 0 0,1 0-1 0 0,-1 1 0 0 0,1 0 1 0 0,0 1-1 0 0,1 0 0 0 0,0 1 1 0 0,0 0-1 0 0,0 1 0 0 0,1 0 0 0 0,0 0 1 0 0,1 1-1 0 0,-6 9-21 0 0,12-17 5 0 0,0 1 0 0 0,1 0 0 0 0,-1-1 0 0 0,1 1 0 0 0,0 0 1 0 0,-1 0-1 0 0,1 0 0 0 0,0-1 0 0 0,1 1 0 0 0,-1 0 0 0 0,0 0 0 0 0,1 1 0 0 0,0-1 0 0 0,0 0 0 0 0,0 0 0 0 0,0 0 0 0 0,0 0 0 0 0,0 0 0 0 0,1 0 1 0 0,0 0-1 0 0,-1 0 0 0 0,1 0 0 0 0,0 0 0 0 0,1 0 0 0 0,-1-1 0 0 0,0 1 0 0 0,1 0 0 0 0,0-1 0 0 0,-1 1 0 0 0,1-1 0 0 0,0 1 0 0 0,0-1 0 0 0,0 0 1 0 0,1 0-1 0 0,-1 0 0 0 0,1 0 0 0 0,-1 0 0 0 0,1-1 0 0 0,-1 1 0 0 0,1-1 0 0 0,0 1 0 0 0,0-1 0 0 0,2 1-5 0 0,132 38 46 0 0,-49-41-696 0 0,-134-19-8472 0 0,-53 1 1623 0 0,59 14 5765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8:07.554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2462 1320 320 0 0,'-26'-5'1246'0'0,"-1"2"0"0"0,0 0 0 0 0,0 2 0 0 0,0 1 1 0 0,0 1-1 0 0,0 2 0 0 0,0 0 0 0 0,1 2 0 0 0,0 1 0 0 0,-1 1 0 0 0,-20 9-1246 0 0,102 6 936 0 0,346 34-1318 0 0,-402-56 374 0 0,1 1-1 0 0,-1-1 0 0 0,1 1 1 0 0,-1-1-1 0 0,1 1 0 0 0,-1 0 0 0 0,1-1 1 0 0,0 1-1 0 0,-1 0 0 0 0,1-1 1 0 0,0 1-1 0 0,0 0 0 0 0,-1-1 0 0 0,1 1 1 0 0,0 0-1 0 0,0 0 0 0 0,0-1 1 0 0,0 1-1 0 0,0 0 0 0 0,0 0 0 0 0,0-1 1 0 0,0 1-1 0 0,0 0 0 0 0,0 0 1 0 0,0-1-1 0 0,1 1 0 0 0,-1 0 1 0 0,0-1-1 0 0,1 1 0 0 0,-1 0 0 0 0,0-1 1 0 0,1 1-1 0 0,-1 0 0 0 0,0-1 1 0 0,1 1-1 0 0,-1-1 0 0 0,1 1 0 0 0,0-1 1 0 0,-1 1-1 0 0,1-1 0 0 0,-1 1 1 0 0,1-1-1 0 0,0 1 0 0 0,-1-1 0 0 0,1 0 1 0 0,0 1-1 0 0,-1-1 0 0 0,1 0 1 0 0,0 0-1 0 0,-1 1 0 0 0,1-1 1 0 0,0 0 8 0 0,-69 16-21 0 0,-64 4 34 0 0,-389 79 1584 0 0,521-99-1573 0 0,0 1 0 0 0,0-1 0 0 0,1 1 0 0 0,-1-1 0 0 0,0 1 0 0 0,0-1 0 0 0,0 1 0 0 0,0-1 1 0 0,0 1-1 0 0,0-1 0 0 0,0 1 0 0 0,0-1 0 0 0,-1 1 0 0 0,1-1 0 0 0,0 0 0 0 0,0 1 0 0 0,0-1 0 0 0,0 1 0 0 0,-1-1 0 0 0,1 1 0 0 0,0-1 0 0 0,0 0 0 0 0,-1 1-24 0 0,67-5-94 0 0,-61 4 90 0 0,40-3-162 0 0,262-43-1676 0 0,-308 44 1849 0 0,1 0 1 0 0,-1 1 0 0 0,0-1 0 0 0,0 0-1 0 0,-1 0 1 0 0,1 1 0 0 0,0-1 0 0 0,-1 1-1 0 0,1-1 1 0 0,0 1 0 0 0,-1-1 0 0 0,0 1-1 0 0,1 0 1 0 0,-1 0 0 0 0,0 0 0 0 0,0 0-1 0 0,1 0 1 0 0,-1 0 0 0 0,0 1-1 0 0,0-1 1 0 0,0 0 0 0 0,0 1 0 0 0,0 0-1 0 0,0-1 1 0 0,0 1 0 0 0,0 0 0 0 0,0 0-1 0 0,0 0 1 0 0,0 0 0 0 0,0 0 0 0 0,-1 1-8 0 0,-86-13 503 0 0,27 6-56 0 0,0-3-1 0 0,1-3 0 0 0,0-3 0 0 0,-34-14-446 0 0,93 30 3 0 0,0-1 1 0 0,1 1-1 0 0,-1-1 1 0 0,1 0-1 0 0,-1 0 0 0 0,0 0 1 0 0,1 0-1 0 0,-1 0 1 0 0,0 0-1 0 0,1-1 1 0 0,-1 1-1 0 0,1 0 1 0 0,-1-1-1 0 0,0 1 0 0 0,1-1 1 0 0,-1 0-1 0 0,1 1 1 0 0,-1-1-1 0 0,1 0 1 0 0,0 0-1 0 0,-1 0 0 0 0,1 0 1 0 0,0 0-1 0 0,0 0 1 0 0,0 0-1 0 0,0-1 1 0 0,0 1-1 0 0,0 0 0 0 0,0-1 1 0 0,0 1-1 0 0,0-1 1 0 0,0 1-1 0 0,1 0 1 0 0,-1-1-1 0 0,1 0 0 0 0,-1 1 1 0 0,1-1-1 0 0,0 1 1 0 0,-1-1-1 0 0,1 0 1 0 0,0 1-1 0 0,0-1 1 0 0,0 0-1 0 0,0 1 0 0 0,0-1 1 0 0,1 1-1 0 0,-1-1 1 0 0,0 0-1 0 0,1 1 1 0 0,-1-1-1 0 0,1 1 0 0 0,0-1 1 0 0,-1 1-1 0 0,1-1 1 0 0,0 1-1 0 0,0 0 1 0 0,0-1-1 0 0,0 1 0 0 0,0 0 1 0 0,0 0-1 0 0,1-1 1 0 0,-1 1-1 0 0,0 0 1 0 0,0 0-1 0 0,1 1 0 0 0,-1-1 1 0 0,1 0-4 0 0,245-106-1398 0 0,-247 105 1398 0 0,0 1 1 0 0,0 0-1 0 0,0 0 1 0 0,-1-1-1 0 0,1 1 1 0 0,0 0-1 0 0,-1 0 1 0 0,1-1-1 0 0,0 1 1 0 0,-1 0-1 0 0,0 0 1 0 0,1 0-1 0 0,-1 0 1 0 0,0-1-1 0 0,1 1 1 0 0,-1 0-1 0 0,0 0 1 0 0,0 1-1 0 0,0-1 1 0 0,0 0-1 0 0,0 0 1 0 0,0 0-1 0 0,0 0 1 0 0,0 1-1 0 0,0-1 1 0 0,0 1-1 0 0,-1-1 1 0 0,1 1-1 0 0,0-1 1 0 0,0 1-1 0 0,0 0 1 0 0,-1-1-1 0 0,1 1 1 0 0,0 0-1 0 0,-1 0 1 0 0,1 0-1 0 0,0 0 1 0 0,0 0-1 0 0,-1 0 1 0 0,1 0-1 0 0,0 1 1 0 0,-1-1-1 0 0,1 0 1 0 0,0 1-1 0 0,0-1 1 0 0,0 1-1 0 0,-1-1 1 0 0,0 1-1 0 0,-232 9 1483 0 0,442-28-2160 0 0,-265 2 501 0 0,-23 13 186 0 0,79 3-2 0 0,39-2-33 0 0,53-3-1181 0 0,-175 10 864 0 0,-221 19 352 0 0,369-58-1983 0 0,164-72-738 0 0,-229 106 2716 0 0,1 0 1 0 0,-1 0 0 0 0,0-1 0 0 0,1 1 0 0 0,-1 0 0 0 0,0 0 0 0 0,1-1-1 0 0,-1 1 1 0 0,1 0 0 0 0,-1-1 0 0 0,0 1 0 0 0,1 0 0 0 0,-1-1-1 0 0,1 1 1 0 0,-1-1 0 0 0,1 1 0 0 0,-1-1 0 0 0,1 1 0 0 0,0-1 0 0 0,-1 1-1 0 0,1-1 1 0 0,0 1 0 0 0,-1-1 0 0 0,1 0 0 0 0,0 1 0 0 0,0-1 0 0 0,-1 0-1 0 0,1 1 1 0 0,0-1 0 0 0,0 0 0 0 0,0 1 0 0 0,0-1 0 0 0,0 0-1 0 0,0 1 1 0 0,0-1 0 0 0,0 0 0 0 0,0 1 0 0 0,0-1 0 0 0,0 0 0 0 0,1 1-1 0 0,-1-1 1 0 0,0 1 0 0 0,0-1 0 0 0,1 0 0 0 0,-1 1 0 0 0,0-1 0 0 0,1 1-1 0 0,-1-1 1 0 0,1 1 0 0 0,-1-1 0 0 0,0 1 0 0 0,1-1 0 0 0,-1 1-1 0 0,1-1 1 0 0,0 1 0 0 0,-1-1 0 0 0,1 1 0 0 0,-1 0 0 0 0,1 0 0 0 0,-1-1-1 0 0,1 1 1 0 0,0 0-6 0 0,-64 2 560 0 0,56-1-496 0 0,-50 7 580 0 0,1 2 0 0 0,0 3-1 0 0,1 2 1 0 0,1 3 0 0 0,-31 14-644 0 0,86-31 4 0 0,-1-1 1 0 0,1 0 0 0 0,-1 1-1 0 0,0-1 1 0 0,1 1 0 0 0,-1-1-1 0 0,0 1 1 0 0,1-1 0 0 0,-1 1-1 0 0,0-1 1 0 0,0 1 0 0 0,0-1-1 0 0,1 1 1 0 0,-1-1-1 0 0,0 1 1 0 0,0-1 0 0 0,0 1-1 0 0,0-1 1 0 0,0 1 0 0 0,0-1-1 0 0,0 1 1 0 0,0-1 0 0 0,0 1-1 0 0,0-1 1 0 0,0 1 0 0 0,0 0-1 0 0,-1-1 1 0 0,1 1 0 0 0,0-1-1 0 0,0 1 1 0 0,0-1 0 0 0,-1 1-1 0 0,1-1 1 0 0,0 0 0 0 0,-1 1-1 0 0,1-1 1 0 0,0 1 0 0 0,-1-1-1 0 0,1 0 1 0 0,-1 1 0 0 0,1-1-1 0 0,0 0 1 0 0,-1 1-5 0 0,56 0-238 0 0,51-10-663 0 0,126 7-623 0 0,-231 2 1524 0 0,0 0 1 0 0,0 0 0 0 0,0 0-1 0 0,0 0 1 0 0,0 0-1 0 0,0 0 1 0 0,0 1-1 0 0,-1-1 1 0 0,1 0 0 0 0,0 0-1 0 0,0 1 1 0 0,0-1-1 0 0,0 1 1 0 0,0-1 0 0 0,0 1-1 0 0,-1-1 1 0 0,1 1-1 0 0,0 0 1 0 0,0-1 0 0 0,-1 1-1 0 0,1 0 1 0 0,-1-1-1 0 0,1 1 1 0 0,0 0 0 0 0,-1 0-1 0 0,1 0 1 0 0,-1 0-1 0 0,0-1 1 0 0,1 1 0 0 0,-1 0-1 0 0,0 0 1 0 0,1 0-1 0 0,-1 0 1 0 0,0 0-1 0 0,0 0 1 0 0,0 0 0 0 0,0 0-1 0 0,0 0 1 0 0,0 0-1 0 0,0 0 1 0 0,0 0 0 0 0,0 0-1 0 0,-1 0 1 0 0,1 0-1 0 0,0 0 1 0 0,0-1 0 0 0,-1 1-1 0 0,1 0 1 0 0,-1 0-1 0 0,1 0 1 0 0,-1 0 0 0 0,1-1-1 0 0,-1 1 1 0 0,0 0-1 0 0,1 0 1 0 0,-1-1 0 0 0,0 1-1 0 0,1 0 1 0 0,-1-1-1 0 0,0 1 1 0 0,0-1-1 0 0,0 1 1 0 0,0-1-1 0 0,-61 48 442 0 0,52-41-332 0 0,-317 196 3055 0 0,328-203-3160 0 0,0 0 0 0 0,-1 0 0 0 0,1 0 0 0 0,0 0 0 0 0,0 0 0 0 0,0 1 0 0 0,-1-1 0 0 0,1 0 0 0 0,0 1 0 0 0,0-1 0 0 0,-1 0 0 0 0,1 1 0 0 0,0-1 0 0 0,-1 1 0 0 0,1-1-1 0 0,0 1 1 0 0,-1-1 0 0 0,1 1 0 0 0,-1 0 0 0 0,1-1 0 0 0,-1 1 0 0 0,1 0 0 0 0,-1-1 0 0 0,1 1 0 0 0,-1 0 0 0 0,0 0 0 0 0,1-1 0 0 0,-1 1 0 0 0,0 0 0 0 0,0 0 0 0 0,0 0 0 0 0,1-1 0 0 0,-1 1 0 0 0,0 0 0 0 0,0 0 0 0 0,0 0 0 0 0,0-1 0 0 0,-1 1 0 0 0,1 0 0 0 0,0 0 0 0 0,0 0 0 0 0,0-1-1 0 0,-1 1 1 0 0,1 0 0 0 0,0 0 0 0 0,-1-1 0 0 0,1 1 0 0 0,0 0 0 0 0,-1 0 0 0 0,1-1 0 0 0,-1 1 0 0 0,0-1 0 0 0,1 1 0 0 0,-1 0 0 0 0,1-1 0 0 0,-1 1 0 0 0,0-1 0 0 0,1 1 0 0 0,-1-1 0 0 0,0 0 0 0 0,0 1 0 0 0,1-1 0 0 0,-1 0 0 0 0,0 1 0 0 0,0-1 0 0 0,1 0 0 0 0,-1 0-5 0 0,71 0-171 0 0,-66 0 142 0 0,440-51-2743 0 0,-546 83 3364 0 0,23-8 28 0 0,-209 89 2209 0 0,288-113-2822 0 0,1 0 1 0 0,0 1 0 0 0,0-1 0 0 0,-1 0 0 0 0,1 1 0 0 0,-1-1 0 0 0,1 1 0 0 0,0-1 0 0 0,-1 1 0 0 0,1 0 0 0 0,-1-1 0 0 0,1 1 0 0 0,-1 0 0 0 0,1-1 0 0 0,-1 1 0 0 0,0 0 0 0 0,1-1 0 0 0,-1 1-1 0 0,0 0 1 0 0,0 0 0 0 0,1-1 0 0 0,-1 1 0 0 0,0 0 0 0 0,0 0 0 0 0,0 0 0 0 0,0-1 0 0 0,0 1 0 0 0,0 0 0 0 0,0 0 0 0 0,0 0 0 0 0,0-1 0 0 0,-1 1 0 0 0,1 0 0 0 0,0 0 0 0 0,0-1-1 0 0,-1 1 1 0 0,1 0 0 0 0,0-1 0 0 0,-1 1 0 0 0,1 0 0 0 0,-1-1 0 0 0,1 1 0 0 0,-1 0 0 0 0,1-1 0 0 0,-1 1 0 0 0,0-1 0 0 0,1 1 0 0 0,-1-1 0 0 0,1 1 0 0 0,-1-1 0 0 0,0 1 0 0 0,0-1 0 0 0,1 0-1 0 0,-1 0 1 0 0,0 1 0 0 0,0-1 0 0 0,1 0 0 0 0,-1 0 0 0 0,0 0 0 0 0,0 1 0 0 0,1-1 0 0 0,-1 0 0 0 0,0 0 0 0 0,0-1-8 0 0,65 6-116 0 0,328-36-3379 0 0,-498 63 3179 0 0,-158 33 2462 0 0,392-62-1935 0 0,390 14 154 0 0,-157 4 858 0 0,-3 4-381 0 0,-181-11-732 0 0,173-38 90 0 0,17-39-154 0 0,-114 11 5 0 0,-108 4-31 0 0,-7 2-57 0 0,-63 3 29 0 0,15-11-4 0 0,7-45-170 0 0,-11-11 314 0 0,-83 105-127 0 0,1-1 1 0 0,-1 0-1 0 0,0 1 1 0 0,0-1-1 0 0,-1-1 1 0 0,0 1 0 0 0,0 0-1 0 0,0-1 1 0 0,-1 1-1 0 0,0-1 1 0 0,0 1-1 0 0,-1-1 1 0 0,0 1-1 0 0,0-1 1 0 0,0 0 0 0 0,-1 1-1 0 0,-1-6-5 0 0,0-27 8 0 0,0 34 0 0 0,0 1-1 0 0,0-1 1 0 0,-1 0 0 0 0,1 1 0 0 0,-1 0 0 0 0,0 0 0 0 0,0-1-1 0 0,-1 2 1 0 0,1-1 0 0 0,-1 0 0 0 0,0 1 0 0 0,0 0 0 0 0,0-1-1 0 0,0 2 1 0 0,0-1 0 0 0,-1 0 0 0 0,1 1 0 0 0,-1 0 0 0 0,0 0-1 0 0,0 0 1 0 0,0 1 0 0 0,0 0 0 0 0,0-1-8 0 0,-10-4 23 0 0,-161-21 106 0 0,-115 27 100 0 0,220 6-207 0 0,-330 49 227 0 0,113 3-261 0 0,168-34-14 0 0,76-18 27 0 0,1 2 0 0 0,0 2 0 0 0,0 2-1 0 0,1 2 1 0 0,1 2 0 0 0,-15 8-1 0 0,-280 175 8 0 0,333-198-7 0 0,1 0-1 0 0,0 1 1 0 0,0-1-1 0 0,0 0 1 0 0,0 0 0 0 0,0 1-1 0 0,0-1 1 0 0,0 1-1 0 0,0 0 1 0 0,1 0 0 0 0,-1 0-1 0 0,0-1 1 0 0,1 1-1 0 0,0 1 1 0 0,-1-1 0 0 0,1 0-1 0 0,0 0 1 0 0,0 0-1 0 0,0 1 1 0 0,1-1 0 0 0,-1 0-1 0 0,0 1 1 0 0,1-1-1 0 0,0 1 1 0 0,-1-1-1 0 0,1 1 1 0 0,0-1 0 0 0,0 0-1 0 0,1 1 1 0 0,-1-1-1 0 0,0 1 1 0 0,1-1 0 0 0,-1 1-1 0 0,1-1 1 0 0,0 0-1 0 0,0 1 1 0 0,0-1 0 0 0,0 0-1 0 0,0 0 1 0 0,0 0-1 0 0,1 0 1 0 0,-1 0 0 0 0,1 0-1 0 0,0 0 1 0 0,-1 0-1 0 0,1-1 1 0 0,0 1 0 0 0,0-1-1 0 0,0 1 1 0 0,0-1-1 0 0,0 1 1 0 0,0-1-1 0 0,1 0 1 0 0,-1 0 0 0 0,0 0-1 0 0,0-1 1 0 0,1 1-1 0 0,-1 0 1 0 0,1-1 0 0 0,-1 0-1 0 0,1 1 1 0 0,-1-1-1 0 0,276-13 14 0 0,165-51 21 0 0,209-95-79 0 0,-397 99-33 0 0,-209 50 27 0 0,-87 5 36 0 0,-478 69-114 0 0,69 10 40 0 0,419-63 92 0 0,49-3 20 0 0,312-39-88 0 0,-224 13 31 0 0,-1-4 0 0 0,-1-5 0 0 0,-1-4 0 0 0,-2-5 0 0 0,25-16 33 0 0,22-19-23 0 0,71 71-33 0 0,-84 32 60 0 0,-68-1 8 0 0,-110-2 82 0 0,1-2-62 0 0,-1-2 0 0 0,-2-2 0 0 0,0-2 0 0 0,-2-1 0 0 0,0-3 0 0 0,-1-2 0 0 0,-40 7-32 0 0,-232 26-14 0 0,-265 2 14 0 0,433-39-38 0 0,-684 45 46 0 0,303-29-346 0 0,176-22 158 0 0,-65-23 186 0 0,405 20-24 0 0,-2 0 18 0 0,43-8-85 0 0,28-4-342 0 0,-3 2 0 0 0,-1-1-1 0 0,-1-3 1 0 0,0-2 0 0 0,0-2-1 0 0,-2-2 1 0 0,14-8 427 0 0,-58 26-1 0 0,0 0 1 0 0,0 0-1 0 0,0-1 0 0 0,0 1 1 0 0,0 0-1 0 0,0 0 0 0 0,0-1 0 0 0,1 1 1 0 0,-1 0-1 0 0,0-1 0 0 0,0 1 1 0 0,0-1-1 0 0,-1 1 0 0 0,1-1 0 0 0,0 0 1 0 0,0 1-1 0 0,0-1 0 0 0,0 0 1 0 0,0 1-1 0 0,-1-1 0 0 0,1 0 1 0 0,0 0-1 0 0,-1 0 0 0 0,1 0 0 0 0,-1 0 1 0 0,1 0-1 0 0,-1 0 0 0 0,1 0 1 0 0,-1 0-1 0 0,0 0 0 0 0,1 0 0 0 0,-1 0 1 0 0,0 0-1 0 0,0 0 0 0 0,0 0 1 0 0,0-1-1 0 0,0 1 0 0 0,0 0 1 0 0,0 0-1 0 0,0 0 0 0 0,0 0 0 0 0,-1 0 1 0 0,1 0-1 0 0,0 0 0 0 0,-1 0 1 0 0,1 0-1 0 0,-1 0 0 0 0,1 0 0 0 0,-1 0 1 0 0,1 0-1 0 0,-1 0 0 0 0,0 0 1 0 0,1 0-1 0 0,-1 0 0 0 0,0 1 1 0 0,0-1-1 0 0,0 0 1 0 0,-64-19 36 0 0,21 19 106 0 0,1 3 0 0 0,0 1 0 0 0,0 2 0 0 0,0 2-1 0 0,1 2 1 0 0,0 2 0 0 0,-13 6-142 0 0,-14 2 259 0 0,-66 23 204 0 0,164-38-491 0 0,10-8-341 0 0,-1-2 0 0 0,0-1 0 0 0,0-2 0 0 0,-1-2-1 0 0,0-1 1 0 0,-1-2 0 0 0,0-1 0 0 0,-1-2 0 0 0,-1-2 0 0 0,-1-1 0 0 0,0-1 0 0 0,12-13 369 0 0,-43 33 8 0 0,0-1 1 0 0,0 0-1 0 0,0 1 1 0 0,0-1-1 0 0,0 0 0 0 0,-1 0 1 0 0,1 0-1 0 0,-1-1 1 0 0,1 1-1 0 0,-1 0 1 0 0,0 0-1 0 0,1-1 1 0 0,-1 1-1 0 0,0-1 0 0 0,-1 1 1 0 0,1-1-1 0 0,0 0 1 0 0,-1 1-1 0 0,0-1 1 0 0,1 1-1 0 0,-1-1 0 0 0,0 0 1 0 0,0 1-1 0 0,-1-1 1 0 0,1 0-1 0 0,0 1 1 0 0,-1-1-1 0 0,0 0 0 0 0,1 1 1 0 0,-1-1-1 0 0,0 1 1 0 0,0-1-1 0 0,-1 1 1 0 0,1 0-1 0 0,0 0 1 0 0,-1-1-1 0 0,1 1 0 0 0,-1 0 1 0 0,0 0-1 0 0,0 0 1 0 0,0 1-1 0 0,0-1 1 0 0,0 0-1 0 0,0 1 0 0 0,0-1 1 0 0,-1 1-1 0 0,1 0 1 0 0,0-1-1 0 0,-1 1 1 0 0,1 1-1 0 0,-1-1 1 0 0,-2-1-9 0 0,-29-6 341 0 0,0 1 0 0 0,-1 1 0 0 0,0 2 0 0 0,0 1 0 0 0,0 2 0 0 0,0 2 0 0 0,0 1 1 0 0,0 1-1 0 0,-20 6-341 0 0,35-7 147 0 0,-310 58 1701 0 0,331-60-1843 0 0,-1 1 1 0 0,0-1 0 0 0,0 0-1 0 0,1 1 1 0 0,-1-1 0 0 0,0 1-1 0 0,0-1 1 0 0,0 1-1 0 0,1-1 1 0 0,-1 1 0 0 0,0-1-1 0 0,0 1 1 0 0,0-1 0 0 0,0 1-1 0 0,0-1 1 0 0,0 1 0 0 0,0-1-1 0 0,0 1 1 0 0,0-1-1 0 0,0 1 1 0 0,-1-1 0 0 0,1 1-1 0 0,0-1 1 0 0,0 1 0 0 0,0-1-1 0 0,-1 1 1 0 0,1-1 0 0 0,0 1-1 0 0,0-1 1 0 0,-1 1 0 0 0,1-1-1 0 0,0 0 1 0 0,-1 1-6 0 0,58-3-7 0 0,-9-2-311 0 0,0-2-1 0 0,-1-3 1 0 0,0-1 0 0 0,-1-3 0 0 0,0-1-1 0 0,-1-3 1 0 0,-1-1 0 0 0,25-16 318 0 0,-66 34-4 0 0,-1-1 0 0 0,1 0 0 0 0,-1 1 0 0 0,1-1 1 0 0,-1 0-1 0 0,0 0 0 0 0,1-1 0 0 0,-1 1 0 0 0,0 0 0 0 0,0-1 1 0 0,0 1-1 0 0,0-1 0 0 0,0 0 0 0 0,0 1 0 0 0,-1-1 0 0 0,1 0 1 0 0,0 0-1 0 0,-1 0 0 0 0,0 0 0 0 0,1-1 0 0 0,-1 1 0 0 0,0 0 1 0 0,0 0-1 0 0,0-1 0 0 0,0 1 0 0 0,-1-1 0 0 0,1 1 0 0 0,-1-1 1 0 0,1 1-1 0 0,-1-1 0 0 0,0 1 0 0 0,0-1 0 0 0,0 1 0 0 0,0-1 1 0 0,-1 1-1 0 0,1-1 0 0 0,-1 1 0 0 0,1-1 0 0 0,-1 1 0 0 0,0-1 0 0 0,0 1 1 0 0,0 0-1 0 0,0-1 0 0 0,-1 1 0 0 0,1 0 0 0 0,0 0 0 0 0,-1 0 1 0 0,0 0-1 0 0,1 0 0 0 0,-1 0 0 0 0,0 1 0 0 0,0-1 0 0 0,0 0 1 0 0,0 1-1 0 0,0 0 0 0 0,0-1 0 0 0,-1 1 0 0 0,1 0 0 0 0,0 0 1 0 0,-1 0-1 0 0,-1 0 4 0 0,-23-5 150 0 0,-1 1 1 0 0,0 2 0 0 0,-1 1-1 0 0,1 1 1 0 0,0 1-1 0 0,0 1 1 0 0,-1 2-1 0 0,-5 2-150 0 0,7-2 163 0 0,-368 33 1480 0 0,482-68-1942 0 0,-50 22 86 0 0,-7 4-50 0 0,0-2-1 0 0,0-1 1 0 0,-1-2 0 0 0,0 0 0 0 0,0-2-1 0 0,-2-1 1 0 0,0-2 0 0 0,0 0-1 0 0,-2-2 1 0 0,11-9 263 0 0,-33 25-5 0 0,-1 0-1 0 0,0 0 1 0 0,1 0-1 0 0,-1 0 1 0 0,-1 0-1 0 0,1-1 1 0 0,0 1 0 0 0,0-1-1 0 0,-1 1 1 0 0,1-1-1 0 0,-1 1 1 0 0,0-1-1 0 0,0 0 1 0 0,0 0-1 0 0,0 0 1 0 0,0 1 0 0 0,-1-1-1 0 0,1 0 1 0 0,-1 0-1 0 0,0 0 1 0 0,0 0-1 0 0,0 0 1 0 0,0 0 0 0 0,-1 0-1 0 0,1 0 1 0 0,-1 0-1 0 0,1 0 1 0 0,-1 0-1 0 0,0 1 1 0 0,0-1-1 0 0,-1 0 1 0 0,1 0 0 0 0,0 1-1 0 0,-1-1 1 0 0,0 1-1 0 0,1 0 1 0 0,-1-1-1 0 0,0 1 1 0 0,0 0 0 0 0,0 0-1 0 0,-1 0 1 0 0,1 0-1 0 0,0 0 1 0 0,-1 1-1 0 0,1-1 1 0 0,-1 1-1 0 0,0-1 1 0 0,1 1 0 0 0,-1 0-1 0 0,0 0 1 0 0,0 0-1 0 0,0 1 1 0 0,0-1-1 0 0,0 1 1 0 0,0 0-1 0 0,1-1 1 0 0,-4 1 5 0 0,-24-4 234 0 0,0 0-1 0 0,0 2 1 0 0,-1 1-1 0 0,1 2 1 0 0,0 1-1 0 0,0 1 1 0 0,-6 2-234 0 0,-29 2 476 0 0,-100 19 665 0 0,232-36-1646 0 0,0-2 0 0 0,0-4 1 0 0,-1-2-1 0 0,-1-3 0 0 0,-1-3 0 0 0,14-10 505 0 0,-79 33 0 0 0,0 1 1 0 0,1 0-1 0 0,-1-1 0 0 0,0 1 0 0 0,0 0 0 0 0,1-1 0 0 0,-1 1 0 0 0,0-1 0 0 0,1 0 0 0 0,-1 1 0 0 0,0-1 0 0 0,1 1 0 0 0,-1-1 0 0 0,1 0 0 0 0,-1 1 0 0 0,1-1 0 0 0,-1 0 0 0 0,1 0 0 0 0,0 1 0 0 0,-1-1 0 0 0,1 0 0 0 0,0 0 0 0 0,-1 0 0 0 0,1 0 0 0 0,0 1 1 0 0,0-1-1 0 0,0 0 0 0 0,0 0 0 0 0,0 0 0 0 0,0 0 0 0 0,0 0 0 0 0,0 1 0 0 0,0-1 0 0 0,0 0 0 0 0,1 0 0 0 0,-1 0 0 0 0,0 0 0 0 0,1 1 0 0 0,-1-1 0 0 0,0 0 0 0 0,1 0 0 0 0,-1 1 0 0 0,1-1 0 0 0,-1 0 0 0 0,1 1 0 0 0,-1-1 0 0 0,1 0 0 0 0,0 1 0 0 0,-1-1 1 0 0,1 1-1 0 0,0-1 0 0 0,-1 1 0 0 0,1-1 0 0 0,0 1 0 0 0,0-1 0 0 0,0 1 0 0 0,-1 0 0 0 0,1 0 0 0 0,0-1 0 0 0,0 1 0 0 0,0 0 0 0 0,0 0 0 0 0,0 0 0 0 0,-34-1 265 0 0,0 1-1 0 0,-1 1 0 0 0,1 3 1 0 0,0 0-1 0 0,0 2 1 0 0,1 1-1 0 0,-3 3-264 0 0,-42 7 437 0 0,17 0-132 0 0,251-68-1674 0 0,-94-2 260 0 0,-98 51 1105 0 0,1 1 0 0 0,-1-1 0 0 0,0 0-1 0 0,0 1 1 0 0,0-1 0 0 0,0 1-1 0 0,0-1 1 0 0,0 1 0 0 0,0-1 0 0 0,-1 1-1 0 0,1 0 1 0 0,0 0 0 0 0,-1-1-1 0 0,1 1 1 0 0,-1 0 0 0 0,1 0-1 0 0,-1 1 1 0 0,0-1 0 0 0,1 0 0 0 0,-1 0-1 0 0,0 1 1 0 0,0-1 0 0 0,1 1-1 0 0,-1 0 1 0 0,0-1 0 0 0,0 1 0 0 0,0 0-1 0 0,1 0 1 0 0,-1 0 0 0 0,0 0-1 0 0,0 1 1 0 0,0-1 0 0 0,0 0 0 0 0,1 1-1 0 0,-1-1 1 0 0,0 1 0 0 0,1 0-1 0 0,-1-1 1 0 0,0 1 4 0 0,-17-1 40 0 0,0 2 0 0 0,1-1 0 0 0,-1 2 0 0 0,0 1 0 0 0,1 0 0 0 0,0 1 0 0 0,0 1 0 0 0,0 1 0 0 0,1 0 1 0 0,0 2-1 0 0,0 0 0 0 0,1 0 0 0 0,0 2 0 0 0,1 0 0 0 0,0 1 0 0 0,-1 1-40 0 0,-82 116 246 0 0,-79 53 443 0 0,47-87-311 0 0,262-243-1113 0 0,-97 82 429 0 0,-91 83 267 0 0,-53 100 459 0 0,99-105-248 0 0,6-8-142 0 0,-1 0 1 0 0,1 0-1 0 0,0 1 0 0 0,1-1 0 0 0,-1 1 1 0 0,1 0-1 0 0,0 0 0 0 0,0 0 0 0 0,0 0 1 0 0,1 1-1 0 0,0-1 0 0 0,0 1 1 0 0,0-1-1 0 0,1 1 0 0 0,0 0 0 0 0,0 0 1 0 0,0 0-1 0 0,1 0 0 0 0,-1-1 0 0 0,1 1 1 0 0,1 0-1 0 0,-1 0 0 0 0,2 2-30 0 0,1 0 27 0 0,0 1 0 0 0,0-1-1 0 0,1 0 1 0 0,1 0 0 0 0,-1 0 0 0 0,1 0-1 0 0,1-1 1 0 0,-1 0 0 0 0,1 0 0 0 0,1 0-1 0 0,-1-1 1 0 0,1 0 0 0 0,0 0 0 0 0,0-1-1 0 0,1 0 1 0 0,0 0 0 0 0,0 0 0 0 0,0-1-1 0 0,7 2-26 0 0,65 48 178 0 0,33 28-14 0 0,-3-1-42 0 0,-26-11-4 0 0,-72-59-100 0 0,1 0-1 0 0,0 0 1 0 0,0-1 0 0 0,1-1 0 0 0,1 0 0 0 0,0-1 0 0 0,0-1 0 0 0,0 0 0 0 0,1-1-1 0 0,11 3-17 0 0,65 30-8 0 0,53 11 52 0 0,73 49-20 0 0,184 2 25 0 0,-403-101-46 0 0,0 0 0 0 0,0 0-1 0 0,0 0 1 0 0,0-1 0 0 0,0 1 0 0 0,1 0 0 0 0,-1-1-1 0 0,0 1 1 0 0,0 0 0 0 0,0-1 0 0 0,1 1 0 0 0,-1-1 0 0 0,0 0-1 0 0,1 1 1 0 0,-1-1 0 0 0,0 0 0 0 0,1 1 0 0 0,-1-1-1 0 0,1 0 1 0 0,-1 1 0 0 0,1-1 0 0 0,-1 0 0 0 0,1 0-1 0 0,0 0 1 0 0,-1 0 0 0 0,1 1 0 0 0,0-1 0 0 0,0 0-1 0 0,-1 0 1 0 0,1 0 0 0 0,0 0 0 0 0,0 0 0 0 0,0 0-1 0 0,0 0 1 0 0,0 1 0 0 0,0-1 0 0 0,1 0 0 0 0,-1 0-1 0 0,0 0 1 0 0,0 0 0 0 0,1 0 0 0 0,-1 0 0 0 0,0 1-1 0 0,1-1 1 0 0,-1 0 0 0 0,1 0 0 0 0,-1 1 0 0 0,1-1-1 0 0,-1 0 1 0 0,1 0 0 0 0,0 1 0 0 0,-1-1 0 0 0,1 1-1 0 0,0-1 1 0 0,-1 1 0 0 0,1-1 0 0 0,0 1 0 0 0,0-1-1 0 0,0 1 1 0 0,-1-1 0 0 0,1 1 0 0 0,0 0 0 0 0,0 0-1 0 0,0-1 1 0 0,0 1 0 0 0,0 0 0 0 0,0 0 0 0 0,0 0-1 0 0,0 0-2 0 0,-2 0-1 0 0,-361-443-28 0 0,353 430 30 0 0,1 0-1 0 0,0 0 1 0 0,1-1 0 0 0,1 0 0 0 0,0 0 0 0 0,1-1 0 0 0,1 0 0 0 0,0 0-1 0 0,1 0 1 0 0,0 0 0 0 0,1 0 0 0 0,1 0 0 0 0,1-1 0 0 0,0-6-1 0 0,76-150 6 0 0,-77 159-8 0 0,0 1 0 0 0,-1 0-1 0 0,0 1 1 0 0,-1-1 0 0 0,0 0-1 0 0,-1 1 1 0 0,0-1 0 0 0,0 1-1 0 0,-2 0 1 0 0,1 1-1 0 0,-1-1 1 0 0,-1 1 0 0 0,-2-2 2 0 0,-151-81-20 0 0,152 88 20 0 0,0 0 1 0 0,1 0-1 0 0,-1-1 1 0 0,1 0-1 0 0,0 0 0 0 0,1-1 1 0 0,0 1-1 0 0,0-2 1 0 0,0 1-1 0 0,1-1 1 0 0,0 1-1 0 0,0-2 1 0 0,1 1-1 0 0,0 0 0 0 0,0-1 1 0 0,1 0-1 0 0,0 0 1 0 0,1 0-1 0 0,0 0 1 0 0,0 0-1 0 0,1 0 1 0 0,0 0-1 0 0,1-1 0 0 0,0-8 0 0 0,-22-234-3 0 0,21 228 0 0 0,-2 0 0 0 0,0 0-1 0 0,-2 1 1 0 0,0-1 0 0 0,-2 1-1 0 0,0 0 1 0 0,-2 1 0 0 0,0 0 0 0 0,-2 0-1 0 0,0 1 1 0 0,-1 1 0 0 0,-9-12 3 0 0,11 19-5 0 0,10 13 4 0 0,0 1 0 0 0,0 0 0 0 0,0 0 0 0 0,-1-1 0 0 0,1 1 0 0 0,0 0 0 0 0,0 0 0 0 0,0-1-1 0 0,-1 1 1 0 0,1 0 0 0 0,0-1 0 0 0,-1 1 0 0 0,1 0 0 0 0,-1-1 0 0 0,1 1 0 0 0,-1-1 0 0 0,1 1-1 0 0,-1 0 1 0 0,1-1 0 0 0,-1 0 0 0 0,0 1 0 0 0,1-1 0 0 0,-1 1 0 0 0,0-1 0 0 0,1 0 0 0 0,-1 1 0 0 0,0-1-1 0 0,1 0 1 0 0,-1 1 0 0 0,0-1 0 0 0,0 0 0 0 0,1 0 0 0 0,-1 0 0 0 0,0 0 0 0 0,0 0 0 0 0,1 0-1 0 0,-1 0 1 0 0,0 0 0 0 0,0 0 0 0 0,1 0 0 0 0,-1 0 0 0 0,0-1 0 0 0,0 1 0 0 0,1 0 0 0 0,-1-1 0 0 0,0 1-1 0 0,1 0 1 0 0,-1-1 0 0 0,0 1 0 0 0,1-1 0 0 0,-1 1 0 0 0,1 0 0 0 0,-1-1 0 0 0,0 0 1 0 0,-14 43 11 0 0,-2-1 0 0 0,-2-1 0 0 0,-2 0 1 0 0,-1-2-1 0 0,-12 14-11 0 0,14-19 4 0 0,-13 13 6 0 0,-1-1-1 0 0,-3-2 0 0 0,-1-1 0 0 0,-2-3 1 0 0,-2-1-1 0 0,-1-2 0 0 0,-35 22-9 0 0,58-50 115 0 0,57-41-122 0 0,218-135-447 0 0,-307 180 387 0 0,22 3 87 0 0,0 2 1 0 0,1 1-1 0 0,0 2 0 0 0,2 0 1 0 0,0 2-1 0 0,2 1 1 0 0,0 1-1 0 0,2 1 0 0 0,0 1 1 0 0,-2 6-21 0 0,-11 14 9 0 0,30-41-5 0 0,0 1 0 0 0,0 0 0 0 0,1 0 0 0 0,0 0 0 0 0,0 1 0 0 0,1 0 0 0 0,0 0 0 0 0,0 0 0 0 0,1 0 0 0 0,0 0 0 0 0,0 1 0 0 0,0 0 0 0 0,1-1 0 0 0,0 1 0 0 0,1 0 0 0 0,0 0 0 0 0,0 0 0 0 0,1 0 0 0 0,0 4-4 0 0,37 82 41 0 0,-60-38 97 0 0,95-44-82 0 0,273 36-38 0 0,-441-59 19 0 0,57-10-10267 0 0,-9 0 4469 0 0,18 9 3463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56.445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1 280 0 0,'106'47'6150'0'0,"27"74"-1981"0"0,-94-81-2938 0 0,31 34 463 0 0,-3 2-1 0 0,-4 4 1 0 0,-4 2-1 0 0,42 76-1693 0 0,19 65 440 0 0,-10 4 0 0 0,39 131-440 0 0,-86-199 98 0 0,-7 2 0 0 0,-7 2 0 0 0,-7 3-1 0 0,-7 1 1 0 0,-5 23-98 0 0,-27-167 1 0 0,0-5 1 0 0,0-1-1 0 0,-1 1 1 0 0,-1 0-1 0 0,-1 0 1 0 0,-1-1 0 0 0,0 1-1 0 0,-1 0 1 0 0,-1-1-1 0 0,0 1 1 0 0,-5 10-2 0 0,7-27-6 0 0,1 0 0 0 0,-1 1 0 0 0,0-1 0 0 0,0 0 0 0 0,0-1 0 0 0,0 1 0 0 0,0 0 0 0 0,0 0 0 0 0,0 0 1 0 0,0 0-1 0 0,0-1 0 0 0,-1 1 0 0 0,1-1 0 0 0,0 1 0 0 0,0-1 0 0 0,-1 1 0 0 0,1-1 0 0 0,0 0 0 0 0,-1 1 0 0 0,1-1 0 0 0,0 0 0 0 0,-1 0 1 0 0,1 0-1 0 0,0 0 0 0 0,-1 0 0 0 0,1-1 0 0 0,0 1 0 0 0,-1 0 0 0 0,1 0 0 0 0,0-1 0 0 0,0 1 0 0 0,-1-1 0 0 0,1 1 0 0 0,0-1 0 0 0,0 0 1 0 0,0 0-1 0 0,0 1 0 0 0,-1-1 0 0 0,1 0 0 0 0,0 0 0 0 0,1 0 0 0 0,-1 0 0 0 0,0 0 0 0 0,0 0 0 0 0,0 0 0 0 0,0 0 0 0 0,1 0 0 0 0,-1-1 0 0 0,1 1 1 0 0,-1 0-1 0 0,1 0 0 0 0,-1-1 0 0 0,1 1 0 0 0,0 0 0 0 0,-1-1 0 0 0,1 1 0 0 0,0 0 0 0 0,0-1 0 0 0,0 1 0 0 0,0 0 0 0 0,0-1 0 0 0,1 0 6 0 0,2-261-704 0 0,-1 174 457 0 0,4-179-260 0 0,30-180 507 0 0,-10 284 219 0 0,6 1 1 0 0,24-62-220 0 0,-30 139 130 0 0,3 0-1 0 0,4 2 1 0 0,3 2 0 0 0,5 1 0 0 0,2 2 0 0 0,4 2-1 0 0,3 2 1 0 0,26-26-130 0 0,-53 75-184 0 0,23-29 14 0 0,-24 18-3610 0 0,-42 22-9569 0 0,11 15 11503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8:12.765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515 223 180 0 0,'-27'-12'6165'0'0,"36"-30"-3275"0"0,-2 17 261 0 0,-9 23-3110 0 0,0 0-1 0 0,0 1 1 0 0,-1-1-1 0 0,1 1 0 0 0,-1-1 1 0 0,1 1-1 0 0,-1 0 0 0 0,0 0 1 0 0,1 0-1 0 0,-1 0 0 0 0,0 1 1 0 0,0-1-1 0 0,0 1 0 0 0,1 0 1 0 0,-1 0-1 0 0,0 0 0 0 0,0 0 1 0 0,0 0-1 0 0,0 0 0 0 0,1 1 1 0 0,-1-1-1 0 0,0 1 1 0 0,0 0-1 0 0,1 0 0 0 0,-1 0 1 0 0,0 0-1 0 0,0 1-40 0 0,-12 1 180 0 0,0 1-1 0 0,0 1 1 0 0,0 0 0 0 0,1 1 0 0 0,0 1-1 0 0,0 0 1 0 0,0 0 0 0 0,1 2 0 0 0,0 0-1 0 0,1 0 1 0 0,0 1 0 0 0,-8 8-180 0 0,21-16 7 0 0,1-1 0 0 0,-1 0 0 0 0,0 0 0 0 0,1 0 0 0 0,-1 0 0 0 0,0 0 0 0 0,1 0 0 0 0,-1 0 0 0 0,1 0 0 0 0,0-1 0 0 0,-1 1 0 0 0,1 0 0 0 0,-1-1 0 0 0,1 1 0 0 0,0-1 0 0 0,0 0 0 0 0,-1 0 0 0 0,1 1 0 0 0,0-1 0 0 0,0 0 0 0 0,-1-1 0 0 0,1 1 0 0 0,0 0 1 0 0,-1 0-1 0 0,1-1 0 0 0,0 1 0 0 0,-1-1 0 0 0,1 1 0 0 0,0-1 0 0 0,-1 0 0 0 0,1 0 0 0 0,-1 0 0 0 0,1 0-7 0 0,17-3-54 0 0,0 0 0 0 0,-1-1 0 0 0,0-2 0 0 0,0 1 0 0 0,-1-2 0 0 0,1-1 1 0 0,-2 0-1 0 0,1-1 0 0 0,-1 0 0 0 0,-1-1 0 0 0,0-1 0 0 0,2-3 54 0 0,-16 14-3 0 0,-1 1 0 0 0,1-1 1 0 0,-1 0-1 0 0,1 1 0 0 0,-1-1 0 0 0,1 0 0 0 0,-1 1 1 0 0,0-1-1 0 0,1 0 0 0 0,-1 1 0 0 0,0-1 0 0 0,0 0 1 0 0,0 0-1 0 0,1 1 0 0 0,-1-1 0 0 0,0 0 0 0 0,0 0 0 0 0,0 1 1 0 0,0-1-1 0 0,0 0 0 0 0,0 0 0 0 0,0 1 0 0 0,-1-1 1 0 0,1 0-1 0 0,0 0 0 0 0,0 1 0 0 0,0-1 0 0 0,-1 0 1 0 0,1 1-1 0 0,0-1 0 0 0,-1 0 0 0 0,1 1 0 0 0,-1-1 0 0 0,1 0 1 0 0,-1 1-1 0 0,1-1 0 0 0,-1 1 0 0 0,1-1 0 0 0,-1 1 1 0 0,0-1-1 0 0,1 1 0 0 0,-1-1 0 0 0,0 1 0 0 0,1 0 1 0 0,-1-1-1 0 0,0 1 0 0 0,1 0 0 0 0,-1 0 0 0 0,0-1 0 0 0,0 1 1 0 0,1 0-1 0 0,-1 0 0 0 0,0 0 0 0 0,0 0 0 0 0,1 0 1 0 0,-1 0-1 0 0,0 0 0 0 0,0 0 0 0 0,0 0 0 0 0,1 1 1 0 0,-1-1-1 0 0,0 0 3 0 0,-54 1-27 0 0,26 4 78 0 0,0 1 1 0 0,0 1-1 0 0,1 2 1 0 0,0 0-1 0 0,0 2 1 0 0,1 2-1 0 0,1 0 1 0 0,0 2 0 0 0,1 0-1 0 0,-17 15-51 0 0,12 3 206 0 0,60-18-99 0 0,-11-18-246 0 0,-1 0 1 0 0,1-1-1 0 0,-1-1 0 0 0,0-1 1 0 0,0 0-1 0 0,0-2 1 0 0,-1 0-1 0 0,0 0 0 0 0,0-2 1 0 0,8-7 138 0 0,-24 17-4 0 0,0 0-1 0 0,0 0 1 0 0,0 0 0 0 0,0 0 0 0 0,0 0 0 0 0,-1-1 0 0 0,1 1-1 0 0,0 0 1 0 0,0-1 0 0 0,0 1 0 0 0,0-1 0 0 0,-1 1 0 0 0,1-1-1 0 0,0 1 1 0 0,-1-1 0 0 0,1 1 0 0 0,0-1 0 0 0,-1 0 0 0 0,1 0 0 0 0,0 1-1 0 0,-1-1 1 0 0,1 0 0 0 0,-1 0 0 0 0,0 1 0 0 0,1-1 0 0 0,-1 0-1 0 0,0 0 1 0 0,1 0 0 0 0,-1 0 0 0 0,0 0 0 0 0,0 0 0 0 0,0 1 0 0 0,0-1-1 0 0,0 0 1 0 0,0 0 0 0 0,0 0 0 0 0,0 0 0 0 0,0 0 0 0 0,0 0-1 0 0,0 0 1 0 0,0 0 0 0 0,-1 1 0 0 0,1-1 0 0 0,0 0 0 0 0,-1 0 0 0 0,1 0-1 0 0,-1 0 1 0 0,1 1 0 0 0,-1-1 0 0 0,1 0 0 0 0,-1 1 0 0 0,0-1-1 0 0,1 0 1 0 0,-1 1 0 0 0,0-1 0 0 0,1 0 0 0 0,-1 1 0 0 0,0-1 0 0 0,0 1-1 0 0,1 0 1 0 0,-1-1 0 0 0,0 1 0 0 0,0 0 0 0 0,0-1 0 0 0,0 1-1 0 0,0 0 1 0 0,0 0 0 0 0,1 0 0 0 0,-1 0 0 0 0,-1 0 4 0 0,-67-5-23 0 0,61 5 75 0 0,-1 0 0 0 0,1 1 1 0 0,-1 0-1 0 0,1 1 1 0 0,-1-1-1 0 0,1 2 1 0 0,0-1-1 0 0,0 1 0 0 0,0 0 1 0 0,0 1-1 0 0,0 0 1 0 0,1 0-1 0 0,-2 2-52 0 0,10-4 3 0 0,0-1 0 0 0,0 1 0 0 0,0 0 0 0 0,1-1 0 0 0,-1 0 0 0 0,1 1 0 0 0,-1-1 0 0 0,1 0 0 0 0,0 1 0 0 0,0-1 0 0 0,-1 0 0 0 0,1 0 0 0 0,0-1 0 0 0,0 1 0 0 0,0 0 0 0 0,0 0 0 0 0,0-1 0 0 0,0 1 0 0 0,0-1 0 0 0,0 0 0 0 0,0 0 1 0 0,0 0-1 0 0,0 0 0 0 0,0 0 0 0 0,0 0 0 0 0,0 0 0 0 0,0-1 0 0 0,0 1 0 0 0,0-1 0 0 0,1 0-3 0 0,62-23-895 0 0,-111 8 698 0 0,-83 33 1617 0 0,48-25-1166 0 0,67 37-284 0 0,47 28 92 0 0,31 75 1463 0 0,-9-27-925 0 0,-16 7-228 0 0,-38 18 344 0 0,9-18-570 0 0,-42 21-78 0 0,11-8-1 0 0,-17 71-74 0 0,27-138 57 0 0,60-69 28 0 0,-40 5-67 0 0,8-1-4 0 0,-1-1 1 0 0,-1-1-1 0 0,1 0 1 0 0,-1-1-1 0 0,-1 0 1 0 0,0-2-1 0 0,-1 0 1 0 0,0 0-1 0 0,0-1 1 0 0,-2 0-1 0 0,1-1 1 0 0,-2-1-1 0 0,0 0 1 0 0,5-10-8 0 0,52-147 20 0 0,30-61 209 0 0,-27 96-207 0 0,32-8-19 0 0,15 55 115 0 0,-47 6-130 0 0,8-28 48 0 0,-75 108-34 0 0,1 0 0 0 0,-1 0 0 0 0,0 0 0 0 0,0-1 1 0 0,0 1-1 0 0,-1-1 0 0 0,1 0 0 0 0,-1 0 0 0 0,-1 0 0 0 0,1 0 0 0 0,-1 0 0 0 0,1 0 1 0 0,-1-1-1 0 0,-1 1 0 0 0,1 0 0 0 0,-1 0 0 0 0,0-1 0 0 0,0 1 0 0 0,-1-6-2 0 0,-2 6 5 0 0,1 0 0 0 0,-1 0-1 0 0,0 0 1 0 0,0 0 0 0 0,-1 0-1 0 0,1 0 1 0 0,-1 1 0 0 0,0 0-1 0 0,-1-1 1 0 0,1 2 0 0 0,-1-1-1 0 0,1 0 1 0 0,-1 1 0 0 0,0 0-1 0 0,0 0 1 0 0,-1 1 0 0 0,1-1-1 0 0,0 1 1 0 0,-1 0 0 0 0,0 0-1 0 0,1 1 1 0 0,-1 0 0 0 0,0 0-1 0 0,0 0 1 0 0,0 1 0 0 0,0 0 0 0 0,1 0-1 0 0,-1 0 1 0 0,-5 1-5 0 0,-117-13-16 0 0,3 49 44 0 0,15 31 35 0 0,95-60-65 0 0,0 0 0 0 0,1 2 1 0 0,1 0-1 0 0,0 0 0 0 0,0 1 0 0 0,1 1 0 0 0,0 0 0 0 0,1 1 0 0 0,1 0 1 0 0,0 1-1 0 0,1 0 0 0 0,0 0 0 0 0,1 1 0 0 0,0 0 0 0 0,2 0 0 0 0,-1 1 1 0 0,2 0-1 0 0,0 0 0 0 0,1 0 0 0 0,1 1 0 0 0,1-1 0 0 0,0 1 0 0 0,1 0 0 0 0,0 2 2 0 0,2-13 3 0 0,-1-1 0 0 0,1 0-1 0 0,0 0 1 0 0,0 1 0 0 0,1-1-1 0 0,-1 0 1 0 0,1 0 0 0 0,0 0-1 0 0,1 0 1 0 0,-1 0 0 0 0,1-1-1 0 0,0 1 1 0 0,0-1-1 0 0,1 0 1 0 0,-1 0 0 0 0,1 0-1 0 0,0 0 1 0 0,0 0 0 0 0,0-1-1 0 0,0 0 1 0 0,1 0 0 0 0,-1 0-1 0 0,1 0-2 0 0,-36 45 65 0 0,-30 5-96 0 0,89-85-93 0 0,-1-2-1 0 0,-2-1 0 0 0,-1-1 1 0 0,-2-1-1 0 0,-2-1 0 0 0,6-17 125 0 0,-16 36-393 0 0,-6 12-298 0 0,0-1 0 0 0,-1 1 0 0 0,0-1-1 0 0,0 0 1 0 0,-1 0 0 0 0,0 0-1 0 0,0 0 1 0 0,-1-1 0 0 0,0 1 0 0 0,0 0-1 0 0,-1-1 1 0 0,0 1 0 0 0,0 0 0 0 0,-1-1-1 0 0,0 1 1 0 0,-1 0 0 0 0,0 0-1 0 0,0 0 1 0 0,-1 0 0 0 0,0 0 0 0 0,0 0-1 0 0,-4-5 692 0 0,-14-25-2386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27:07.666"/>
    </inkml:context>
    <inkml:brush xml:id="br0">
      <inkml:brushProperty name="width" value="0.1" units="cm"/>
      <inkml:brushProperty name="height" value="0.1" units="cm"/>
    </inkml:brush>
    <inkml:brush xml:id="br1">
      <inkml:brushProperty name="width" value="0.1" units="cm"/>
      <inkml:brushProperty name="height" value="0.1" units="cm"/>
      <inkml:brushProperty name="color" value="#008C3A"/>
    </inkml:brush>
    <inkml:brush xml:id="br2">
      <inkml:brushProperty name="width" value="0.1" units="cm"/>
      <inkml:brushProperty name="height" value="0.1" units="cm"/>
      <inkml:brushProperty name="color" value="#FF0066"/>
    </inkml:brush>
  </inkml:definitions>
  <inkml:trace contextRef="#ctx0" brushRef="#br0">4538 2573 32 0 0,'-2'-10'3536'0'0,"-6"-24"-2132"0"0,-16 25 7961 0 0,-30 37-6935 0 0,53-27-2405 0 0,-6 2 39 0 0,1 0 1 0 0,0 1-1 0 0,0 0 0 0 0,0 1 0 0 0,0-1 0 0 0,1 1 0 0 0,0 0 1 0 0,0 0-1 0 0,0 1 0 0 0,0 0 0 0 0,1-1 0 0 0,0 2 1 0 0,0-1-1 0 0,1 0 0 0 0,0 1 0 0 0,0-1 0 0 0,0 1 0 0 0,1 0 1 0 0,0 0-1 0 0,0 0 0 0 0,1 0 0 0 0,0 1 0 0 0,0-1 1 0 0,0 0-1 0 0,1 0 0 0 0,1 1 0 0 0,-1-1 0 0 0,1 0 0 0 0,0 0 1 0 0,0 0-1 0 0,1 0 0 0 0,0 0 0 0 0,1 0 0 0 0,-1 0 1 0 0,1 0-1 0 0,1-1 0 0 0,-1 1 0 0 0,3 2-64 0 0,3 4 22 0 0,1 0-1 0 0,0 0 1 0 0,1-1-1 0 0,0 0 1 0 0,1-1-1 0 0,0 0 1 0 0,1-1-1 0 0,0-1 1 0 0,0 0 0 0 0,1-1-1 0 0,0 0 1 0 0,1-1-1 0 0,0 0 1 0 0,0-1-1 0 0,0-1 1 0 0,1-1-1 0 0,0 0 1 0 0,0-1-1 0 0,0-1 1 0 0,0 0-1 0 0,0-1 1 0 0,0-1 0 0 0,0 0-1 0 0,1-1 1 0 0,-1-1-1 0 0,0-1 1 0 0,0 0-1 0 0,-1-1 1 0 0,12-4-22 0 0,-8-2 11 0 0,-1-1 1 0 0,0-1-1 0 0,-1 0 1 0 0,0-1-1 0 0,-1-1 1 0 0,0-1-1 0 0,-1 0 1 0 0,-1-1-1 0 0,-1-1 1 0 0,0 0-1 0 0,-1 0 1 0 0,0-2-12 0 0,-1 5-1 0 0,-1-1 0 0 0,-1 0 1 0 0,0-1-1 0 0,-1 0 0 0 0,-1-1 0 0 0,0 1 1 0 0,-2-1-1 0 0,1-1 0 0 0,-2 1 0 0 0,0-1 1 0 0,-2 1-1 0 0,0-1 0 0 0,0 0 0 0 0,-2 0 0 0 0,0 0 1 0 0,-1 0-1 0 0,-1 0 0 0 0,-1 1 0 0 0,0-1 1 0 0,-1 0-1 0 0,-1 1 0 0 0,-2-2 1 0 0,-1-4-4 0 0,-2 1 1 0 0,-1 0-1 0 0,-1 0 0 0 0,-1 1 1 0 0,0 1-1 0 0,-2 0 0 0 0,0 1 1 0 0,-1 0-1 0 0,-1 2 0 0 0,-1 0 1 0 0,-1 0-1 0 0,0 2 0 0 0,-1 0 1 0 0,0 2-1 0 0,-1 0 0 0 0,0 1 1 0 0,-2 1-1 0 0,1 1 0 0 0,-1 1 1 0 0,0 1-1 0 0,-1 1 0 0 0,0 2 1 0 0,0 0-1 0 0,0 1 0 0 0,0 1 1 0 0,-18 1 3 0 0,4 1-11 0 0,-1 3 1 0 0,1 0-1 0 0,0 3 1 0 0,0 1-1 0 0,1 1 1 0 0,-1 3-1 0 0,2 1 1 0 0,-36 15 10 0 0,47-16-3 0 0,1 1 1 0 0,0 0-1 0 0,1 2 1 0 0,0 1-1 0 0,1 1 1 0 0,1 1-1 0 0,0 0 1 0 0,1 2-1 0 0,1 0 1 0 0,1 2-1 0 0,0 0 1 0 0,2 1-1 0 0,-9 13 3 0 0,-59 193 57 0 0,79-199-46 0 0,1 0 0 0 0,2 0-1 0 0,1 0 1 0 0,1 1-1 0 0,2-1 1 0 0,0 0-1 0 0,2 0 1 0 0,1 0-1 0 0,1 0 1 0 0,2-1 0 0 0,0 0-1 0 0,2 0 1 0 0,1-1-1 0 0,1 0 1 0 0,2-1-1 0 0,0-1 1 0 0,1 0-1 0 0,10 10-10 0 0,5 3 21 0 0,2-1-1 0 0,2-2 1 0 0,1-1-1 0 0,1-2 1 0 0,2-1-1 0 0,1-2 0 0 0,1-2 1 0 0,25 11-21 0 0,-13-13 58 0 0,1-2 0 0 0,1-2 0 0 0,1-3 0 0 0,1-2 0 0 0,0-3-1 0 0,1-2 1 0 0,0-2 0 0 0,1-3 0 0 0,23-3-58 0 0,-18-4 56 0 0,0-4-1 0 0,-1-2 0 0 0,0-2 1 0 0,0-4-1 0 0,-1-2 1 0 0,-1-3-1 0 0,-1-2 1 0 0,23-14-56 0 0,-46 19 19 0 0,-1-2 0 0 0,0-1 0 0 0,-2-2 1 0 0,-1-1-1 0 0,0-2 0 0 0,-2-1 0 0 0,0-1 0 0 0,-2-2 1 0 0,-1-1-1 0 0,-2-1 0 0 0,0-1 0 0 0,-2-1 1 0 0,13-25-20 0 0,-11 11-9 0 0,-2 0 0 0 0,-2-2 1 0 0,-3 0-1 0 0,-1-1 0 0 0,-2-1 1 0 0,-3-1-1 0 0,2-23 9 0 0,-6 25 2 0 0,-2-1 1 0 0,-2 0-1 0 0,-2 1 1 0 0,-3-1-1 0 0,-5-35-2 0 0,-1 42 3 0 0,-2 1 0 0 0,-3 0 1 0 0,0 0-1 0 0,-3 1 0 0 0,-2 1 0 0 0,-13-23-3 0 0,7 24-11 0 0,-1 1 0 0 0,-2 1 0 0 0,-2 1 1 0 0,-1 1-1 0 0,-2 2 0 0 0,-1 1 0 0 0,-2 1 0 0 0,-1 2 0 0 0,-1 2 0 0 0,-1 1 0 0 0,-1 1 0 0 0,-20-7 11 0 0,-158-80-37 0 0,-40 27 5 0 0,210 71 24 0 0,-1 2 0 0 0,-1 1 0 0 0,0 3 0 0 0,0 2 1 0 0,0 2-1 0 0,-1 2 0 0 0,-25 4 8 0 0,18 2-9 0 0,-1 2 0 0 0,1 3 0 0 0,0 2 0 0 0,1 3 0 0 0,0 3 0 0 0,-25 11 9 0 0,24-9-2 0 0,-268 118-22 0 0,296-122 65 0 0,2 2 0 0 0,-1 1 0 0 0,2 0 0 0 0,1 2 0 0 0,0 1 0 0 0,1 1 0 0 0,-7 10-41 0 0,-43 40 215 0 0,56-54-135 0 0,1 1 0 0 0,1 1 0 0 0,1 0 0 0 0,1 1 0 0 0,1 0 0 0 0,1 1 0 0 0,-7 18-80 0 0,10-22 116 0 0,-62 183 649 0 0,39 35 300 0 0,10-90-327 0 0,2 188 763 0 0,21-315-1387 0 0,1 1 1 0 0,0-1-1 0 0,1 0 0 0 0,2 0 0 0 0,0 0 1 0 0,0-1-1 0 0,2 0 0 0 0,0 0 0 0 0,1-1 1 0 0,1 0-1 0 0,9 11-114 0 0,73 115 298 0 0,-46-78 501 0 0,-25-16 2182 0 0,-65-48-3338 0 0,34-2-2193 0 0,-7-15-10287 0 0,5-14 4327 0 0,6 16 4604 0 0,1 4 1542 0 0</inkml:trace>
  <inkml:trace contextRef="#ctx0" brushRef="#br0" timeOffset="18708.042">5639 3271 724 0 0,'-8'-15'4150'0'0,"10"4"2194"0"0,7 7-3083 0 0,18-15-2738 0 0,-9 5-425 0 0,144-66 1264 0 0,-43 39-368 0 0,88-20-269 0 0,-20 18-141 0 0,-18 57-381 0 0,-147-9-163 0 0,-1 1-1 0 0,1 1 1 0 0,-1 1-1 0 0,-1 0 0 0 0,0 2 1 0 0,0 0-1 0 0,-1 2 1 0 0,0 0-1 0 0,-1 1 1 0 0,0 0-1 0 0,-1 2 0 0 0,-1 0 1 0 0,0 1-1 0 0,-1 0 1 0 0,-1 1-1 0 0,0 1 0 0 0,-1 1 1 0 0,5 12-40 0 0,-5-6 9 0 0,-8-18 6 0 0,0 1 0 0 0,0 0 0 0 0,-1 0 0 0 0,-1 0 0 0 0,1 0 0 0 0,-2 1 0 0 0,1-1 0 0 0,-1 1-1 0 0,0 0 1 0 0,-1 0 0 0 0,0-1 0 0 0,0 1 0 0 0,-1 0 0 0 0,0 0 0 0 0,0 0 0 0 0,-2 6-15 0 0,-13 28 19 0 0,-2-1 1 0 0,-1-1-1 0 0,-3 0 1 0 0,-1-2-1 0 0,-2 0 1 0 0,-19 23-20 0 0,17-35 12 0 0,0 0 0 0 0,-1-2 0 0 0,-2-2 1 0 0,0 0-1 0 0,-2-2 0 0 0,0-1 1 0 0,-1-2-1 0 0,-1-1 0 0 0,-1-1 1 0 0,0-2-1 0 0,-20 5-12 0 0,25-7 21 0 0,-56 20-17 0 0,-2-3 1 0 0,-2-4-1 0 0,0-5 1 0 0,-1-3-1 0 0,-18-1-4 0 0,-221 15-35 0 0,-107 8 16 0 0,-17-27 85 0 0,-49-3-5 0 0,-35-9 6 0 0,490 2-66 0 0,0-3-1 0 0,0-2 1 0 0,0-2-1 0 0,0-1 1 0 0,1-3-1 0 0,0-2 1 0 0,0-2-1 0 0,-1-3 0 0 0,-360-113 204 0 0,59-3-147 0 0,176 50-1 0 0,155 74-46 0 0,1-2 0 0 0,0 0 1 0 0,1-1-1 0 0,0-1 0 0 0,0-1 0 0 0,2 1 1 0 0,-1-2-1 0 0,2 0 0 0 0,-8-11-10 0 0,-25-25 5 0 0,23 21-11 0 0,1 0 0 0 0,2-1 0 0 0,1-1 1 0 0,1-1-1 0 0,2-1 0 0 0,1 0 1 0 0,2 0-1 0 0,-5-24 6 0 0,13 46 1 0 0,1-11-6 0 0,1 0 1 0 0,0-1-1 0 0,2 0 0 0 0,1 1 1 0 0,0-1-1 0 0,2 1 1 0 0,0 0-1 0 0,2 0 0 0 0,1 0 1 0 0,0 0-1 0 0,1 1 0 0 0,2 0 1 0 0,0 0-1 0 0,1 1 1 0 0,1 0-1 0 0,3-3 5 0 0,127-188-5 0 0,82-11 49 0 0,-74 22-76 0 0,-27 32 35 0 0,-59 30-10 0 0,54-205-71 0 0,-103 108 46 0 0,-15 99 58 0 0,-93-2-27 0 0,-19-15 2 0 0,69 3-42 0 0,42 123 34 0 0,1 1 0 0 0,2-1 0 0 0,0 1-1 0 0,2-1 1 0 0,1 1 0 0 0,1 0 0 0 0,1 0 0 0 0,1 1 0 0 0,2-2 7 0 0,-1 15 46 0 0,0 0 0 0 0,1 1 0 0 0,0 0 0 0 0,0 1 0 0 0,1-1 0 0 0,1 2 0 0 0,-1 0 0 0 0,2 0 0 0 0,-1 1 0 0 0,1 0 0 0 0,0 1 0 0 0,1 0-1 0 0,0 1 1 0 0,0 1 0 0 0,0 0 0 0 0,1 1 0 0 0,-1 0 0 0 0,1 1 0 0 0,5 0-46 0 0,20-10-65 0 0,-23 8 65 0 0,262-78-16 0 0,-89 60 8 0 0,-161 24 2 0 0,-1 0 1 0 0,1 2-1 0 0,-1 1 0 0 0,0 2 1 0 0,0 0-1 0 0,0 2 0 0 0,-1 1 1 0 0,0 1-1 0 0,0 1 0 0 0,14 10 6 0 0,-29-15-3 0 0,-2 0 0 0 0,1 1-1 0 0,-1 0 1 0 0,0 1 0 0 0,-1 0-1 0 0,1 1 1 0 0,-2-1 0 0 0,1 2 0 0 0,-1-1-1 0 0,-1 1 1 0 0,1 0 0 0 0,-2 0-1 0 0,1 1 1 0 0,-2-1 0 0 0,1 1-1 0 0,-2 0 1 0 0,1 1 0 0 0,-1-1-1 0 0,-1 0 1 0 0,0 1 0 0 0,-1 0 0 0 0,0-1-1 0 0,-1 1 1 0 0,0 8 3 0 0,1-6-12 0 0,-1 1 0 0 0,-1 0 0 0 0,0 0 0 0 0,-1 0 0 0 0,0-1 0 0 0,-1 1 0 0 0,-1-1 0 0 0,0 0 0 0 0,-1 0 0 0 0,-1 0 0 0 0,0-1 0 0 0,-1 1 0 0 0,0-1 0 0 0,-2 1 12 0 0,-159 207 175 0 0,43-71-90 0 0,-12 55-86 0 0,8 50 27 0 0,-9 14 73 0 0,66-70 28 0 0,68-183-100 0 0,1 0 0 0 0,0 0 0 0 0,2 0 0 0 0,0 1 0 0 0,0-1 0 0 0,2 0 0 0 0,0 1 0 0 0,1-1 1 0 0,0 0-1 0 0,1 0 0 0 0,1 0 0 0 0,1 0 0 0 0,0 0 0 0 0,1-1 0 0 0,1 0 0 0 0,0 0 0 0 0,5 5-27 0 0,118 155 106 0 0,-30-54 24 0 0,-30-24-14 0 0,-46-24 658 0 0,-25-61 1052 0 0,-1-5-4423 0 0,-14-27-14559 0 0,12 6 14459 0 0,0-3 610 0 0</inkml:trace>
  <inkml:trace contextRef="#ctx0" brushRef="#br0" timeOffset="21532.238">2424 503 632 0 0,'0'0'579'0'0,"0"0"-68"0"0,0 0-77 0 0,0 0-49 0 0,1 7 8620 0 0,-1-4-8173 0 0,-14-7 4987 0 0,-13-27-5087 0 0,13 14-381 0 0,8 10-329 0 0,-1 0 0 0 0,-1 0-1 0 0,1 1 1 0 0,-1 0 0 0 0,0 0 0 0 0,-1 1 0 0 0,1 0 0 0 0,-1 1 0 0 0,0-1 0 0 0,0 2-1 0 0,-1-1 1 0 0,1 1 0 0 0,-1 1 0 0 0,0 0 0 0 0,1 0 0 0 0,-3 1-22 0 0,-152-25 244 0 0,133 23 112 0 0,27 3-4068 0 0,27-17-8095 0 0,-14 7 9216 0 0,-1 3 859 0 0</inkml:trace>
  <inkml:trace contextRef="#ctx0" brushRef="#br0" timeOffset="22446.669">2853 308 284 0 0,'0'-11'8247'0'0,"-3"-35"-3134"0"0,-12-86-1189 0 0,-7 57-2650 0 0,11 66-921 0 0,11 8-572 0 0,0 1-269 0 0,-28-10-15984 0 0,21 10 14788 0 0</inkml:trace>
  <inkml:trace contextRef="#ctx0" brushRef="#br0" timeOffset="23403.003">2772 10 168 0 0,'-76'28'5634'0'0,"-20"45"-169"0"0,97-73-5429 0 0,-1 0 1 0 0,1 0-1 0 0,0-1 1 0 0,-1 1-1 0 0,1 0 1 0 0,0 0-1 0 0,-1 0 1 0 0,1 0-1 0 0,0 0 0 0 0,-1 0 1 0 0,1 0-1 0 0,0 0 1 0 0,0 0-1 0 0,-1 0 1 0 0,1 0-1 0 0,0 0 1 0 0,-1 1-1 0 0,1-1 0 0 0,0 0 1 0 0,-1 0-1 0 0,1 1 1 0 0,-1-1-1 0 0,1 0 1 0 0,0 1-1 0 0,-1-1 1 0 0,1 1-1 0 0,-1-1 0 0 0,1 1 1 0 0,-1-1-1 0 0,0 1 1 0 0,1-1-1 0 0,-1 1 1 0 0,1-1-1 0 0,-1 1 1 0 0,0 0-1 0 0,1-1 0 0 0,-1 1 1 0 0,0 0-1 0 0,0-1 1 0 0,1 1-1 0 0,-1 0 1 0 0,0-1-1 0 0,0 1 1 0 0,0 0-1 0 0,0-1 0 0 0,0 1 1 0 0,0 0-1 0 0,0-1 1 0 0,0 1-1 0 0,0 0 1 0 0,0-1-1 0 0,-1 1 1 0 0,1 0-1 0 0,0-1 0 0 0,0 1 1 0 0,-1 0-1 0 0,1-1 1 0 0,0 1-1 0 0,-1-1 1 0 0,1 1-1 0 0,-1 0 1 0 0,1-1-1 0 0,0 1 0 0 0,-1-1 1 0 0,1 1-1 0 0,-1-1 1 0 0,0 0-1 0 0,1 1-36 0 0,54-16 534 0 0,-49 13-508 0 0,0 1 1 0 0,0-1-1 0 0,0 0 1 0 0,-1 0-1 0 0,1 0 1 0 0,0-1 0 0 0,-1 1-1 0 0,0-1 1 0 0,1 0-1 0 0,-1 0 1 0 0,0-1-1 0 0,-1 1 1 0 0,1-1-1 0 0,-1 0 1 0 0,1 0 0 0 0,-1 0-1 0 0,0-1 1 0 0,-1 1-1 0 0,1-1 1 0 0,-1 1-1 0 0,0-1 1 0 0,0 0-1 0 0,0 0 1 0 0,0 0 0 0 0,-1 0-1 0 0,0 0 1 0 0,0 0-1 0 0,-1 0 1 0 0,1-6-27 0 0,-12 4 866 0 0,-14 13-6652 0 0,4 1-886 0 0,11-5 4948 0 0,-1 3 271 0 0</inkml:trace>
  <inkml:trace contextRef="#ctx0" brushRef="#br0" timeOffset="24630.784">1971 342 224 0 0,'-10'3'7446'0'0,"-1"2"-5851"0"0,-70 101 1837 0 0,83-104-3403 0 0,-1 0 0 0 0,1 0 0 0 0,-1 0 0 0 0,1 0 0 0 0,0 0-1 0 0,0-1 1 0 0,0 1 0 0 0,0 0 0 0 0,0-1 0 0 0,0 0 0 0 0,0 1 0 0 0,0-1 0 0 0,1 0-1 0 0,-1 0 1 0 0,0 0 0 0 0,1-1 0 0 0,-1 1 0 0 0,1-1 0 0 0,-1 1 0 0 0,1-1-1 0 0,-1 0 1 0 0,1 0 0 0 0,-1 0 0 0 0,1 0 0 0 0,-1 0 0 0 0,1 0 0 0 0,-1-1 0 0 0,1 1-1 0 0,-1-1 1 0 0,1 0 0 0 0,-1 0 0 0 0,0 0 0 0 0,1 0 0 0 0,-1 0 0 0 0,0 0 0 0 0,1-1-29 0 0,6 0 32 0 0,-1 0 1 0 0,0-1 0 0 0,1 0-1 0 0,-1 0 1 0 0,-1 0 0 0 0,1-1-1 0 0,0-1 1 0 0,-1 1 0 0 0,0-1-1 0 0,0 0 1 0 0,0-1 0 0 0,-1 1-1 0 0,0-1 1 0 0,0-1 0 0 0,0 1-1 0 0,-1-1 1 0 0,0 0 0 0 0,0 0-1 0 0,-1-1 1 0 0,0 1 0 0 0,0-1-1 0 0,1-4-32 0 0,-5 11 21 0 0,-1 0 1 0 0,1 0-1 0 0,0 0 0 0 0,-1 0 0 0 0,1 0 0 0 0,0 0 0 0 0,-1 0 0 0 0,1 1 0 0 0,-1-1 1 0 0,0 0-1 0 0,1 0 0 0 0,-1 1 0 0 0,1-1 0 0 0,-1 0 0 0 0,0 1 0 0 0,0-1 0 0 0,1 1 1 0 0,-1-1-1 0 0,0 1 0 0 0,0-1 0 0 0,0 1 0 0 0,0-1 0 0 0,0 1 0 0 0,1 0 0 0 0,-1-1 0 0 0,0 1 1 0 0,0 0-1 0 0,0 0 0 0 0,0 0 0 0 0,0 0 0 0 0,0 0 0 0 0,0 0 0 0 0,0 0 0 0 0,0 0 1 0 0,0 0-1 0 0,0 0 0 0 0,0 1 0 0 0,0-1 0 0 0,0 0 0 0 0,1 1 0 0 0,-1-1 0 0 0,0 0 1 0 0,0 1-1 0 0,0-1 0 0 0,0 1 0 0 0,1-1 0 0 0,-1 1 0 0 0,0 0 0 0 0,1-1 0 0 0,-1 1 1 0 0,0 0-1 0 0,1 0 0 0 0,-1 0-21 0 0,-48 33 230 0 0,47-33-193 0 0,0 1 0 0 0,0-1 0 0 0,0 1 0 0 0,1 0 0 0 0,-1 0 0 0 0,0-1 0 0 0,1 1 0 0 0,-1 0 0 0 0,1 1 0 0 0,0-1 0 0 0,-1 0 0 0 0,1 0 0 0 0,0 0 0 0 0,0 1 0 0 0,1-1 0 0 0,-1 0 0 0 0,0 1 0 0 0,1-1 0 0 0,0 1-1 0 0,-1-1 1 0 0,1 1 0 0 0,0-1 0 0 0,0 1 0 0 0,0-1 0 0 0,1 1 0 0 0,0 1-37 0 0,63-45 471 0 0,-36-31-469 0 0,-63 64-3024 0 0,-112 57-9383 0 0,107-35 10869 0 0</inkml:trace>
  <inkml:trace contextRef="#ctx0" brushRef="#br1" timeOffset="76305.915">92 4048 420 0 0,'-62'68'8025'0'0,"33"-97"-707"0"0,31-44-4702 0 0,3 62-2579 0 0,1 1-1 0 0,-1 0 1 0 0,2 0 0 0 0,-1 1-1 0 0,1 0 1 0 0,1 0 0 0 0,0 0-1 0 0,0 1 1 0 0,0 0 0 0 0,1 1-1 0 0,1 0 1 0 0,-1 0 0 0 0,1 1-1 0 0,0 0 1 0 0,0 1 0 0 0,1 0-1 0 0,-1 1 1 0 0,1 0-1 0 0,1 0-35 0 0,-6 2 0 0 0,0 0 0 0 0,1 0 0 0 0,-1 1 1 0 0,0 0-1 0 0,0 0 0 0 0,1 0 1 0 0,-1 1-1 0 0,0 0 0 0 0,1 0 1 0 0,-1 1-1 0 0,0 0 0 0 0,1 0 1 0 0,-1 0-1 0 0,0 1 0 0 0,0 0 1 0 0,0 0-1 0 0,0 0 0 0 0,0 1 1 0 0,-1 0-1 0 0,1 0 0 0 0,-1 1 1 0 0,0-1-1 0 0,0 1 0 0 0,0 0 1 0 0,0 0-1 0 0,-1 1 0 0 0,1 0 0 0 0,-1-1 1 0 0,0 1-1 0 0,-1 1 0 0 0,1-1 1 0 0,-1 1-1 0 0,0-1 0 0 0,-1 1 1 0 0,1 0-2 0 0,-3-2 1 0 0,1 0 1 0 0,-1 0-1 0 0,1 0 0 0 0,0 0 1 0 0,0 0-1 0 0,1 0 1 0 0,-1 0-1 0 0,1 0 1 0 0,0-1-1 0 0,-1 1 0 0 0,2-1 1 0 0,-1 1-1 0 0,0-1 1 0 0,1 0-1 0 0,0 1 1 0 0,-1-2-1 0 0,1 1 0 0 0,0 0 1 0 0,1 0-1 0 0,-1-1 1 0 0,0 0-1 0 0,1 0 1 0 0,0 0-1 0 0,-1 0 0 0 0,1 0 1 0 0,0-1-1 0 0,0 1 1 0 0,0-1-1 0 0,0 0 1 0 0,0 0-1 0 0,0-1 0 0 0,0 1 1 0 0,0-1-1 0 0,0 0 1 0 0,0 0-1 0 0,0 0 1 0 0,0-1-1 0 0,0 1 1 0 0,0-1-1 0 0,0 0 0 0 0,0 0 1 0 0,3-1-2 0 0,143-133-5 0 0,-115 169 15 0 0,-23-13-11 0 0,0-15 3 0 0,0 0 0 0 0,0-2 0 0 0,0 1 0 0 0,0-2 0 0 0,1 1 0 0 0,0-2 0 0 0,0 0 0 0 0,0 0 0 0 0,0-1 0 0 0,-1-1 0 0 0,1 0 0 0 0,0-1 0 0 0,0 0 0 0 0,0-1 0 0 0,0 0 0 0 0,0-1 0 0 0,-1-1 0 0 0,1 0 0 0 0,-1 0 0 0 0,0-1 0 0 0,-1-1 0 0 0,8-4-2 0 0,124-55-8 0 0,-140 130 77 0 0,-2-60-65 0 0,0-1-1 0 0,0 1 1 0 0,0-1 0 0 0,1 1 0 0 0,0-1-1 0 0,0 0 1 0 0,0 1 0 0 0,1-1-1 0 0,-1 0 1 0 0,1-1 0 0 0,0 1-1 0 0,0 0 1 0 0,0-1 0 0 0,0 0 0 0 0,1 1-1 0 0,0-1 1 0 0,-1-1 0 0 0,1 1-1 0 0,0 0 1 0 0,0-1 0 0 0,1 0-1 0 0,-1 0 1 0 0,0 0 0 0 0,1-1 0 0 0,-1 1-1 0 0,1-1 1 0 0,-1 0 0 0 0,1 0-1 0 0,0-1 1 0 0,-1 0 0 0 0,1 1-1 0 0,0-1 1 0 0,2-1-4 0 0,159-23-17 0 0,-41-22-192 0 0,-134 92 198 0 0,8-43 12 0 0,-1-1-1 0 0,1 1 0 0 0,0 0 1 0 0,1 0-1 0 0,-1 0 0 0 0,0-1 1 0 0,1 1-1 0 0,0 0 0 0 0,-1 0 1 0 0,1 0-1 0 0,0 0 0 0 0,1 0 1 0 0,-1 0-1 0 0,0 0 0 0 0,1 0 1 0 0,0 0-1 0 0,-1-1 0 0 0,1 1 1 0 0,0 0-1 0 0,1 0 0 0 0,-1-1 1 0 0,0 1-1 0 0,1-1 0 0 0,-1 1 1 0 0,1-1-1 0 0,0 0 0 0 0,0 1 1 0 0,0-1-1 0 0,0 0 0 0 0,0 0 1 0 0,1 0-1 0 0,-1-1 0 0 0,0 1 1 0 0,1-1-1 0 0,-1 1 0 0 0,1-1 0 0 0,0 0 1 0 0,0 0-1 0 0,-1 0 0 0 0,1 0 1 0 0,0 0-1 0 0,0-1 0 0 0,0 1 1 0 0,0-1-1 0 0,0 0 0 0 0,0 0 1 0 0,0 0-1 0 0,-1 0 0 0 0,1 0 1 0 0,0-1-1 0 0,1 1 0 0 0,20-3-3 0 0,1-1-1 0 0,-1 0 1 0 0,0-2 0 0 0,-1-1 0 0 0,0-1-1 0 0,0 0 1 0 0,0-2 0 0 0,-1-1-1 0 0,-1-1 1 0 0,20-13 3 0 0,9-3-18 0 0,-49 37-3 0 0,-2-7 21 0 0,1 0 1 0 0,-1 1 0 0 0,1-1-1 0 0,0 0 1 0 0,0 1 0 0 0,0-1 0 0 0,0 1-1 0 0,0-1 1 0 0,1 0 0 0 0,-1 1-1 0 0,1-1 1 0 0,-1 0 0 0 0,1 1-1 0 0,0-1 1 0 0,0 0 0 0 0,0 0-1 0 0,0 0 1 0 0,0 0 0 0 0,1 0-1 0 0,-1 0 1 0 0,0 0 0 0 0,1 0-1 0 0,0 0 1 0 0,-1-1 0 0 0,1 1-1 0 0,0 0 1 0 0,0-1 0 0 0,0 0-1 0 0,0 1 1 0 0,0-1-1 0 0,12 1 0 0 0,0-1 1 0 0,1 0-1 0 0,-1-1 0 0 0,0-1 0 0 0,0 0 0 0 0,0-1 1 0 0,0 0-1 0 0,0-1 0 0 0,-1 0 0 0 0,1-2 1 0 0,-1 1-1 0 0,0-2 0 0 0,11-5 0 0 0,27-8 17 0 0,-2 3-28 0 0,-40 49 19 0 0,-8-29-6 0 0,0-1 0 0 0,0 1 0 0 0,0-1 0 0 0,1 0 0 0 0,-1 1 0 0 0,1-1 0 0 0,0 0 0 0 0,0 0 0 0 0,0 0 0 0 0,1 0 0 0 0,-1-1 0 0 0,1 1 0 0 0,-1-1 0 0 0,1 1 0 0 0,0-1 0 0 0,0 0 0 0 0,0 0 0 0 0,0 0 0 0 0,0 0 0 0 0,1-1 0 0 0,-1 1 0 0 0,0-1 0 0 0,1 0 1 0 0,-1 0-1 0 0,1 0 0 0 0,-1-1 0 0 0,1 1 0 0 0,0-1 0 0 0,-1 1 0 0 0,1-1 0 0 0,0-1 0 0 0,2 1-2 0 0,127-16 51 0 0,-122 14-48 0 0,-5 1 3 0 0,-1 1-1 0 0,1 0 1 0 0,0 0-1 0 0,-1 0 1 0 0,1 1-1 0 0,-1 0 1 0 0,1 0 0 0 0,-1 0-1 0 0,1 1 1 0 0,-1-1-1 0 0,0 1 1 0 0,1 1-1 0 0,-1-1 1 0 0,0 1 0 0 0,-1 0-1 0 0,1 0 1 0 0,0 0-1 0 0,-1 0 1 0 0,0 1-1 0 0,0 0 1 0 0,0 0-1 0 0,1 1-5 0 0,62 40 71 0 0,-53-42-67 0 0,0 0-1 0 0,0-1 1 0 0,1-1-1 0 0,-1 0 1 0 0,0-1-1 0 0,1-1 1 0 0,-1 0-1 0 0,0-1 1 0 0,0 0-1 0 0,1-1 1 0 0,-2-1-1 0 0,1 0 1 0 0,0-1-1 0 0,-1 0 1 0 0,5-4-4 0 0,19-4-17 0 0,-4 32-2 0 0,-8 9 18 0 0,123-3 40 0 0,-65-19-83 0 0,-15 32 0 0 0,-43-31 44 0 0,-9-2-1 0 0,0 0-1 0 0,0-2 1 0 0,0 0-1 0 0,1 0 1 0 0,-1-2-1 0 0,1 0 1 0 0,-1-1-1 0 0,1 0 1 0 0,0-1-1 0 0,1-2 2 0 0,268-25-36 0 0,5 25 71 0 0,114 16-72 0 0,-347-11 26 0 0,-1-1 1 0 0,1-4-1 0 0,-1-2 1 0 0,0-2 0 0 0,-1-3-1 0 0,32-10 11 0 0,83 13-26 0 0,206-6 81 0 0,-278-4-71 0 0,198-38 25 0 0,-228 38-15 0 0,0 2 0 0 0,1 4 0 0 0,0 3 1 0 0,1 2-1 0 0,14 4 6 0 0,166-8-1 0 0,-127 30-18 0 0,-10-27 61 0 0,-95 3-27 0 0,0 1 1 0 0,0 0-1 0 0,1 2 1 0 0,-1 0-1 0 0,1 2 0 0 0,-1 0 1 0 0,0 1-1 0 0,1 1 1 0 0,-1 0-1 0 0,0 2 0 0 0,-1 0 1 0 0,1 1-1 0 0,-1 1 1 0 0,0 1-1 0 0,3 2-15 0 0,28 79 271 0 0,22-96-213 0 0,-48 0-90 0 0,-4-2 10 0 0,1 2 1 0 0,-1 0-1 0 0,1 1 0 0 0,0 2 1 0 0,1 0-1 0 0,-1 0 0 0 0,1 2 1 0 0,-1 1-1 0 0,1 1 1 0 0,0 0-1 0 0,-1 1 0 0 0,1 2 1 0 0,-1 0-1 0 0,18 5 22 0 0,49 17 5 0 0,439-62 3 0 0,-407 34 60 0 0,-88-8-79 0 0,-1-2 0 0 0,0-1 0 0 0,0-2 0 0 0,-2 0 1 0 0,0-2-1 0 0,-1-1 0 0 0,6-7 11 0 0,-3 64 38 0 0,-15-35-34 0 0,0-1 0 0 0,0-1 0 0 0,0-1 0 0 0,0 0 0 0 0,0 0 1 0 0,0-2-1 0 0,0 0 0 0 0,0-1 0 0 0,-1 0 0 0 0,1-1 0 0 0,-1-1 0 0 0,1 0 1 0 0,2-2-5 0 0,-16 6 0 0 0,109-59-27 0 0,-43 95 70 0 0,-47-28-22 0 0,1-1 1 0 0,0-1 0 0 0,0-1-1 0 0,1-1 1 0 0,-1-1-1 0 0,1-1 1 0 0,-1-1-1 0 0,12-1-21 0 0,43 2 53 0 0,60 3 191 0 0,-80-5-116 0 0,-1 2-1 0 0,1 3 1 0 0,-1 2-1 0 0,-1 2 1 0 0,1 3-1 0 0,-1 2 1 0 0,-1 2-1 0 0,6 6-127 0 0,-57-21 12 0 0,19 10-374 0 0,-33-11-2631 0 0,-47-45-12591 0 0,50 32 13684 0 0</inkml:trace>
  <inkml:trace contextRef="#ctx0" brushRef="#br1" timeOffset="78201.634">8767 2767 1044 0 0,'59'-214'17188'0'0,"-64"275"-14518"0"0,2-41-2360 0 0,-4 58 341 0 0,4 0 1 0 0,4 0-1 0 0,9 72-651 0 0,-8-115 130 0 0,19 577 1501 0 0,-37-428-382 0 0,40-208-7651 0 0,-7-35-4229 0 0,-15-2 3948 0 0,-2 59 6520 0 0,0-32-1774 0 0</inkml:trace>
  <inkml:trace contextRef="#ctx0" brushRef="#br1" timeOffset="79528.704">8888 2995 884 0 0,'19'7'6465'0'0,"26"-14"-3981"0"0,-44 7-2267 0 0,185-64 6209 0 0,-146 44-6037 0 0,-2-1-1 0 0,0-3 1 0 0,-2 0-1 0 0,-1-3 0 0 0,23-21-388 0 0,-46 37 21 0 0,0-1 0 0 0,0-1 0 0 0,-1 1 0 0 0,0-2-1 0 0,-1 0 1 0 0,-1 0 0 0 0,0-1 0 0 0,-1 0-1 0 0,-1 0 1 0 0,0-1 0 0 0,-1 1 0 0 0,-1-2 0 0 0,0 1-1 0 0,-2-1 1 0 0,1 1 0 0 0,-2-1 0 0 0,0-1-21 0 0,-40 74 72 0 0,20-4 89 0 0,3 1 0 0 0,2 1 0 0 0,3 1 0 0 0,2-1 0 0 0,0 36-161 0 0,-1-9 111 0 0,4-14-86 0 0,5-50-2 0 0,0 0 0 0 0,-1-1 1 0 0,-1 1-1 0 0,-1-1 1 0 0,0 1-1 0 0,-1-1 1 0 0,-1 0-1 0 0,0 0 0 0 0,-1-1 1 0 0,-1 1-1 0 0,0-2 1 0 0,-1 1-1 0 0,-5 6-23 0 0,-13 4 20 0 0,-1-2 0 0 0,-1 0 0 0 0,-1-2 0 0 0,-1-1 0 0 0,-1-1 0 0 0,-1-2 0 0 0,-25 10-20 0 0,41-21 7 0 0,1 0 1 0 0,-1-1-1 0 0,0-1 0 0 0,0-1 1 0 0,0 0-1 0 0,-1-1 0 0 0,1 0 0 0 0,-1-2 1 0 0,1 0-1 0 0,-13-2-7 0 0,-12 2 11 0 0,73-7-2803 0 0,19-52-11413 0 0,-40 42 12145 0 0</inkml:trace>
  <inkml:trace contextRef="#ctx0" brushRef="#br1" timeOffset="81633.052">9101 2990 32 0 0,'-4'-32'6616'0'0,"-16"50"-2268"0"0,-21 70-82 0 0,34-69-4001 0 0,0 1-1 0 0,-2-1 1 0 0,-1-1-1 0 0,0 0 1 0 0,-1 0 0 0 0,-1-1-1 0 0,0-1 1 0 0,-12 12-265 0 0,24-28 1 0 0,0 0 0 0 0,0-1-1 0 0,-1 1 1 0 0,1-1 0 0 0,0 1 0 0 0,0-1 0 0 0,0 1 0 0 0,0-1 0 0 0,-1 1-1 0 0,1-1 1 0 0,0 1 0 0 0,0 0 0 0 0,-1-1 0 0 0,1 1 0 0 0,0-1-1 0 0,-1 1 1 0 0,1 0 0 0 0,0-1 0 0 0,-1 1 0 0 0,1 0 0 0 0,-1 0 0 0 0,1-1-1 0 0,0 1 1 0 0,-1 0 0 0 0,1 0 0 0 0,-1-1 0 0 0,1 1 0 0 0,-1 0-1 0 0,1 0 1 0 0,-1 0 0 0 0,1 0 0 0 0,-1 0 0 0 0,1 0 0 0 0,-1 0 0 0 0,1 0-1 0 0,-1 0 1 0 0,1 0 0 0 0,-1 0 0 0 0,1 0 0 0 0,0 0 0 0 0,-1 0-1 0 0,1 0 1 0 0,-1 1 0 0 0,1-1 0 0 0,-1 0 0 0 0,1 0 0 0 0,-1 1 0 0 0,1-1-1 0 0,0 0 1 0 0,-1 0 0 0 0,1 1 0 0 0,-1-1 0 0 0,1 0 0 0 0,0 1-1 0 0,0-1 1 0 0,-1 1 0 0 0,1-1 0 0 0,0 0 0 0 0,-1 1 0 0 0,1 0-1 0 0,14-41-5 0 0,99-120-298 0 0,-111 203 331 0 0,-82 143 406 0 0,109-219-120 0 0,-21 19-312 0 0,0-1 0 0 0,-2 0 1 0 0,1-1-1 0 0,-2 1 1 0 0,0-1-1 0 0,-1 0 1 0 0,0 0-1 0 0,-2-1 0 0 0,1 1 1 0 0,-2-1-1 0 0,-1 1 1 0 0,0-1-1 0 0,-1-5-2 0 0,1 22 0 0 0,0-1 0 0 0,0 1 0 0 0,0-1 0 0 0,-1 0 1 0 0,1 1-1 0 0,0-1 0 0 0,0 1 0 0 0,-1-1 0 0 0,1 1 0 0 0,0-1 0 0 0,-1 1 0 0 0,1-1 0 0 0,0 1 0 0 0,-1-1 1 0 0,1 1-1 0 0,-1-1 0 0 0,1 1 0 0 0,-1 0 0 0 0,1-1 0 0 0,-1 1 0 0 0,1 0 0 0 0,-1-1 0 0 0,1 1 1 0 0,-1 0-1 0 0,0 0 0 0 0,1-1 0 0 0,-1 1 0 0 0,1 0 0 0 0,-1 0 0 0 0,0 0 0 0 0,1 0 0 0 0,-1 0 1 0 0,1 0-1 0 0,-1 0 0 0 0,0 0 0 0 0,1 0 0 0 0,-1 0 0 0 0,0 0 0 0 0,1 0 0 0 0,-1 1 0 0 0,1-1 0 0 0,-1 0 1 0 0,1 0-1 0 0,-1 1 0 0 0,0-1 0 0 0,1 0 0 0 0,-1 1 0 0 0,1-1 0 0 0,-1 0 0 0 0,1 1 0 0 0,0-1 1 0 0,-1 1-1 0 0,1-1 0 0 0,-1 1 0 0 0,1-1 0 0 0,0 1 0 0 0,-1-1 0 0 0,1 1 0 0 0,0-1 0 0 0,0 1 1 0 0,-1-1-1 0 0,1 1 0 0 0,0 0 0 0 0,0-1 0 0 0,0 1 0 0 0,0 0 0 0 0,-29 38 95 0 0,26-33-71 0 0,-1 1 0 0 0,1-1-1 0 0,0 1 1 0 0,0 0 0 0 0,0 0 0 0 0,1 0-1 0 0,0 0 1 0 0,1 0 0 0 0,0 1 0 0 0,0-1-1 0 0,0 0 1 0 0,1 1 0 0 0,0-1 0 0 0,1 1 0 0 0,0-1-1 0 0,0 0 1 0 0,0 1 0 0 0,1-1 0 0 0,0 0-1 0 0,1 3-23 0 0,3-9 2 0 0,-1 0 0 0 0,1 0-1 0 0,0 0 1 0 0,-1 0 0 0 0,1-1-1 0 0,0 0 1 0 0,-1-1 0 0 0,1 1-1 0 0,0-1 1 0 0,-1 0 0 0 0,1 0 0 0 0,-1-1-1 0 0,1 1 1 0 0,-1-1 0 0 0,1-1-1 0 0,-1 1 1 0 0,0-1 0 0 0,0 0-1 0 0,-1 0 1 0 0,1 0 0 0 0,0-1-1 0 0,-1 1 1 0 0,2-3-2 0 0,75-79-51 0 0,-119 108 54 0 0,25-12 13 0 0,-1 0 0 0 0,2 2 0 0 0,0-1 0 0 0,0 2 0 0 0,1 0 0 0 0,1 0 0 0 0,0 0 0 0 0,1 2 0 0 0,0-1 1 0 0,2 1-1 0 0,-1 0 0 0 0,2 1 0 0 0,-3 12-16 0 0,8-28 0 0 0,1 1 1 0 0,0-1 0 0 0,-1 0-1 0 0,1 1 1 0 0,0-1 0 0 0,0 0-1 0 0,0 1 1 0 0,0-1 0 0 0,0 0-1 0 0,0 1 1 0 0,0-1 0 0 0,1 0-1 0 0,-1 1 1 0 0,0-1 0 0 0,1 0 0 0 0,-1 1-1 0 0,1-1 1 0 0,0 0 0 0 0,-1 0-1 0 0,1 1 1 0 0,0-1 0 0 0,-1 0-1 0 0,1 0 1 0 0,0 0 0 0 0,0 0-1 0 0,0 0 1 0 0,0 0 0 0 0,0 0-1 0 0,0-1 1 0 0,1 1 0 0 0,-1 0-1 0 0,0 0 1 0 0,0-1 0 0 0,0 1-1 0 0,1-1 1 0 0,-1 1 0 0 0,0-1-1 0 0,1 0 1 0 0,-1 1 0 0 0,0-1-1 0 0,1 0 1 0 0,-1 0 0 0 0,0 0-1 0 0,1 0 1 0 0,-1 0 0 0 0,1 0-1 0 0,-1 0 1 0 0,0-1 0 0 0,1 1 0 0 0,-1 0-1 0 0,0-1 1 0 0,1 1 0 0 0,-1-1-1 0 0,0 1 1 0 0,0-1 0 0 0,0 0-1 0 0,1 0 1 0 0,-1 1 0 0 0,1-2-1 0 0,73-44 20 0 0,-64 35-20 0 0,1-1-1 0 0,-2 0 1 0 0,0 0-1 0 0,0-1 0 0 0,-1-1 1 0 0,-1 1-1 0 0,0-1 1 0 0,-1-1-1 0 0,0 1 1 0 0,-1-1-1 0 0,-1-1 0 0 0,0 1 1 0 0,-1-1-1 0 0,-1 1 1 0 0,1-12 0 0 0,-5 26 0 0 0,-1 0 0 0 0,1 0 0 0 0,0 0 0 0 0,-1 0 1 0 0,1 1-1 0 0,0-1 0 0 0,-1 1 0 0 0,1-1 0 0 0,-1 1 0 0 0,1-1 1 0 0,-1 1-1 0 0,1 0 0 0 0,-1 0 0 0 0,1 0 0 0 0,-1 0 1 0 0,1 0-1 0 0,-1 0 0 0 0,1 0 0 0 0,-1 0 0 0 0,1 0 0 0 0,-1 1 1 0 0,1-1-1 0 0,-1 1 0 0 0,1-1 0 0 0,-1 1 0 0 0,1 0 0 0 0,0-1 1 0 0,-1 1-1 0 0,1 0 0 0 0,0 0 0 0 0,0 0 0 0 0,0 0 1 0 0,-1 0-1 0 0,1 0 0 0 0,0 0 0 0 0,0 1 0 0 0,1-1 0 0 0,-1 0 1 0 0,0 0-1 0 0,0 1 0 0 0,1-1 0 0 0,-1 1 0 0 0,0-1 0 0 0,1 0 1 0 0,-1 1-1 0 0,-4 3 0 0 0,0-1 0 0 0,0 1 1 0 0,1-1 0 0 0,0 1-1 0 0,-1 0 1 0 0,2 0 0 0 0,-1 0-1 0 0,1 0 1 0 0,-1 1-1 0 0,2-1 1 0 0,-1 1 0 0 0,0 0-1 0 0,1 0 1 0 0,0 0 0 0 0,1 0-1 0 0,-1 0 1 0 0,1 0 0 0 0,0 1-1 0 0,1-1 1 0 0,0 0-1 0 0,0 0 1 0 0,0 1 0 0 0,0-1-1 0 0,1 0 1 0 0,1 2-1 0 0,1-6 1 0 0,1-1 1 0 0,-1 1-1 0 0,1-1 0 0 0,0 0 0 0 0,0 0 0 0 0,-1 0 1 0 0,1 0-1 0 0,0-1 0 0 0,0 0 0 0 0,0 1 1 0 0,0-2-1 0 0,0 1 0 0 0,0 0 0 0 0,0-1 1 0 0,0 1-1 0 0,-1-1 0 0 0,1 0 0 0 0,0-1 1 0 0,0 1-1 0 0,-1 0 0 0 0,1-1 0 0 0,-1 0 0 0 0,1 0 1 0 0,-1 0-1 0 0,0 0 0 0 0,0-1 0 0 0,3-2-1 0 0,15-12 2 0 0,0-1 0 0 0,-1-1 1 0 0,-1-1-1 0 0,0 0 0 0 0,-2-1 0 0 0,0-2 0 0 0,-2 1 0 0 0,0-2 0 0 0,-2 0 0 0 0,-1 0 0 0 0,0-2 0 0 0,-2 1 0 0 0,2-11-2 0 0,-10 33 0 0 0,0 0 0 0 0,0 0 0 0 0,-1 0 0 0 0,1 0 0 0 0,-1 0 0 0 0,0 0 0 0 0,0 0 0 0 0,0-1 0 0 0,0 1 0 0 0,0 0 0 0 0,-1-1 0 0 0,1 1 0 0 0,-1 0 0 0 0,0-1 1 0 0,0 1-1 0 0,0-1 0 0 0,-1 1 0 0 0,1 0 0 0 0,-1-1 0 0 0,0 1 0 0 0,0 0 0 0 0,0 0 0 0 0,0-1 0 0 0,-1 1 0 0 0,1 0 0 0 0,-1 0 0 0 0,1 0 0 0 0,-1 1 0 0 0,0-1 0 0 0,-1 0 0 0 0,1 1 0 0 0,0-1 0 0 0,-1 1 0 0 0,1 0 0 0 0,-1 0 0 0 0,0 0 0 0 0,1 0 0 0 0,-1 0 0 0 0,0 0 0 0 0,0 1 0 0 0,0 0 0 0 0,-1-1 0 0 0,0 1 0 0 0,-10 5 7 0 0,-1 1 0 0 0,1 1-1 0 0,1 0 1 0 0,-1 1 0 0 0,1 1-1 0 0,0 0 1 0 0,1 0 0 0 0,0 1-1 0 0,0 1 1 0 0,1 0 0 0 0,0 1-1 0 0,1 0 1 0 0,0 0 0 0 0,1 1-1 0 0,0 0 1 0 0,1 1 0 0 0,0 0-1 0 0,1 0 1 0 0,1 1 0 0 0,-3 7-7 0 0,-6 5 47 0 0,-2 0-15 0 0,-8 14 91 0 0,48-58-75 0 0,130-130-304 0 0,-190 168 260 0 0,-92 127 77 0 0,93-96-56 0 0,19-43-2540 0 0,-31-39-10614 0 0,40 24 12135 0 0,-8-4-756 0 0</inkml:trace>
  <inkml:trace contextRef="#ctx0" brushRef="#br2" timeOffset="95803.338">8332 1582 636 0 0,'33'-52'4067'0'0,"18"-36"4200"0"0,-57 85-3459 0 0,-31 28-4064 0 0,-73 100-81 0 0,-14 89-175 0 0,117-202-451 0 0,1 1 1 0 0,1 0-1 0 0,0 0 0 0 0,1 0 1 0 0,1 0-1 0 0,0 1 0 0 0,0-1 1 0 0,1 1-1 0 0,1 0 0 0 0,0 0 0 0 0,1 0 1 0 0,1-1-1 0 0,0 1 0 0 0,1 0 1 0 0,0 0-1 0 0,1-1 0 0 0,1 1 1 0 0,0-1-1 0 0,1 0 0 0 0,0 0 1 0 0,7 11-38 0 0,104 123 276 0 0,-111-138-238 0 0,1 0-1 0 0,0 0 0 0 0,0 0 1 0 0,1-1-1 0 0,0 0 1 0 0,0 0-1 0 0,1-1 0 0 0,0 0 1 0 0,0 0-1 0 0,0-1 1 0 0,1 0-1 0 0,0 0 0 0 0,1-1 1 0 0,6 3-38 0 0,26 18 50 0 0,104 7 142 0 0,-92-28-149 0 0,97 25 165 0 0,13-60-181 0 0,11-21-72 0 0,-155 42 23 0 0,0-1-1 0 0,-1-1 1 0 0,0-1-1 0 0,-1 0 1 0 0,-1-2-1 0 0,0 0 1 0 0,0-1-1 0 0,-2 0 1 0 0,0-1-1 0 0,5-8 23 0 0,53-90 87 0 0,-21-73 169 0 0,-51 165-237 0 0,-1 0 0 0 0,-1 0 1 0 0,-1 0-1 0 0,0 0 0 0 0,-2 1 0 0 0,-1-1 0 0 0,0 1 1 0 0,-1 0-1 0 0,-2 0 0 0 0,0 1 0 0 0,-1 0 0 0 0,-7-9-19 0 0,-4-18-9 0 0,-95-136 15 0 0,113 180-9 0 0,1 0 3 0 0,1 0-1 0 0,-1 0 1 0 0,0 0 0 0 0,0 0 0 0 0,0 0 0 0 0,0 0 0 0 0,-1 0-1 0 0,1 0 1 0 0,-1 1 0 0 0,0-1 0 0 0,0 1 0 0 0,0-1 0 0 0,0 1 0 0 0,0 0-1 0 0,0-1 1 0 0,-1 1 0 0 0,1 0 0 0 0,-1 0 0 0 0,1 1 0 0 0,-1-1-1 0 0,0 1 1 0 0,0-1 0 0 0,1 1 0 0 0,-1 0 0 0 0,0 0 0 0 0,0 0-1 0 0,0 0 1 0 0,-1 1 0 0 0,1-1 0 0 0,0 1 0 0 0,0 0 0 0 0,0 0 0 0 0,0 0-1 0 0,0 0 1 0 0,-1 0 0 0 0,1 1 0 0 0,0 0 0 0 0,0-1 0 0 0,0 1-1 0 0,0 0 1 0 0,0 0 0 0 0,0 1 0 0 0,1-1 0 0 0,-1 1 0 0 0,-1 0 0 0 0,-170 287 33 0 0,103-185 39 0 0,71-104-54 0 0,-8-12 323 0 0,16-283-309 0 0,-57 379-23 0 0,43-68-5 0 0,-1-1-1 0 0,0 1 1 0 0,-2-2 0 0 0,1 1-1 0 0,-2-1 1 0 0,0 0-1 0 0,-1-1 1 0 0,0-1 0 0 0,-1 1-1 0 0,0-2 1 0 0,-1 0-1 0 0,0 0 1 0 0,-1-1 0 0 0,-4 2-4 0 0,3-3 11 0 0,9-4 0 0 0,-1 0 1 0 0,0-1-1 0 0,0 1 1 0 0,0-2-1 0 0,0 1 0 0 0,-1-1 1 0 0,1 0-1 0 0,-1 0 1 0 0,0-1-1 0 0,0 0 1 0 0,0 0-1 0 0,0-1 1 0 0,0 0-1 0 0,-8 0-11 0 0,15-4 11 0 0,0 0-1 0 0,-1 1 1 0 0,1-1-1 0 0,0 0 1 0 0,0 0 0 0 0,1 0-1 0 0,-1 0 1 0 0,1 1-1 0 0,-1-1 1 0 0,1 0 0 0 0,0 0-1 0 0,0 0 1 0 0,0 0-1 0 0,0 0 1 0 0,1 0-1 0 0,-1 0 1 0 0,1 0 0 0 0,0 0-1 0 0,0 0 1 0 0,0 1-1 0 0,0-1 1 0 0,0 0 0 0 0,1 1-1 0 0,-1-1 1 0 0,1 1-1 0 0,0-1 1 0 0,0 1 0 0 0,0 0-1 0 0,0-1 1 0 0,0 1-1 0 0,0 0 1 0 0,0 0-1 0 0,1 1 1 0 0,-1-1 0 0 0,2-1-11 0 0,2-4-21 0 0,78-131-22 0 0,-83 136 51 0 0,0-1-1 0 0,0 0 1 0 0,0 0 0 0 0,0 1 0 0 0,-1-1 0 0 0,0 0-1 0 0,1 0 1 0 0,-1 0 0 0 0,0 1 0 0 0,0-1 0 0 0,0 0-1 0 0,-1 0 1 0 0,1 0 0 0 0,-1 0 0 0 0,0 1 0 0 0,1-1-1 0 0,-1 0 1 0 0,0 1 0 0 0,-1-1 0 0 0,1 1-1 0 0,0-1 1 0 0,-1 1 0 0 0,1-1 0 0 0,-1 1 0 0 0,0 0-1 0 0,0 0 1 0 0,0 0 0 0 0,0 0 0 0 0,0 0 0 0 0,0 0-1 0 0,-1 1 1 0 0,1-1 0 0 0,0 1 0 0 0,-1-1 0 0 0,0 1-1 0 0,1 0 1 0 0,-1 0 0 0 0,1 0 0 0 0,-1 0 0 0 0,0 1-1 0 0,0-1 1 0 0,0 1 0 0 0,1 0 0 0 0,-1-1 0 0 0,0 1-1 0 0,0 1 1 0 0,0-1 0 0 0,0 0 0 0 0,1 1 0 0 0,-1-1-1 0 0,0 1 1 0 0,-2 0-8 0 0,-9 0 0 0 0,-1 1 0 0 0,1 0 0 0 0,0 1 0 0 0,0 1 0 0 0,0 0 0 0 0,0 1 0 0 0,0 0 0 0 0,1 1 0 0 0,0 0 0 0 0,0 1 0 0 0,1 1 0 0 0,-6 4 0 0 0,12-6 1 0 0,0 0-1 0 0,1 1 1 0 0,0-1 0 0 0,0 1-1 0 0,1 0 1 0 0,0 0 0 0 0,0 0-1 0 0,0 1 1 0 0,1-1 0 0 0,1 1-1 0 0,-1 0 1 0 0,1 0 0 0 0,0 0-1 0 0,1 0 1 0 0,0 0 0 0 0,0 0-1 0 0,1 0 1 0 0,0 8-1 0 0,-15 70 4 0 0,-47 64-33 0 0,140-204 174 0 0,-53 28-153 0 0,0-2-1 0 0,-2-1 1 0 0,-2 0-1 0 0,0-2 1 0 0,-2 0-1 0 0,-2-1 1 0 0,0-1-1 0 0,-2-1 9 0 0,4-24-57 0 0,-46 94 20 0 0,-48 97 35 0 0,124-152 34 0 0,-48 18-32 0 0,10-4-4 0 0,0-1 0 0 0,0-1 0 0 0,-1 0 1 0 0,0 0-1 0 0,0-1 0 0 0,-1 0 0 0 0,0-1 1 0 0,0 0-1 0 0,-1 0 0 0 0,-1-1 1 0 0,1 0-1 0 0,1-3 4 0 0,-57 22-119 0 0,0 26 105 0 0,-265 219-19 0 0,297-229 16 0 0,35-28 8 0 0,39-29-83 0 0,-38 17-33 0 0,79-93-912 0 0,-137 128 1001 0 0,30-16 36 0 0,0 2 0 0 0,1-1-1 0 0,0 1 1 0 0,0 0 0 0 0,0 0 0 0 0,1 1 0 0 0,0 0 0 0 0,0 0 0 0 0,1 1 0 0 0,0-1 0 0 0,0 1 0 0 0,1 0 0 0 0,0 1-1 0 0,0-1 1 0 0,-1 5 0 0 0,7-10 3 0 0,0 0 1 0 0,0-1-1 0 0,1 1 0 0 0,-1-1 0 0 0,1 0 0 0 0,-1 0 0 0 0,1 0 0 0 0,-1 0 0 0 0,1 0 1 0 0,0 0-1 0 0,0-1 0 0 0,0 0 0 0 0,0 1 0 0 0,0-1 0 0 0,0 0 0 0 0,1 0 0 0 0,-1-1 0 0 0,0 1 1 0 0,0-1-1 0 0,1 1 0 0 0,-1-1 0 0 0,0 0 0 0 0,1 0 0 0 0,-1-1 0 0 0,0 1 0 0 0,1-1 1 0 0,-1 0-1 0 0,0 1 0 0 0,0-1 0 0 0,0-1 0 0 0,1 1-3 0 0,12-1-2 0 0,0 0 1 0 0,-1-1-1 0 0,1-1 0 0 0,0 0 1 0 0,-1-1-1 0 0,0-1 0 0 0,0 0 1 0 0,-1-1-1 0 0,0 0 0 0 0,0-2 1 0 0,0 1-1 0 0,10-10 2 0 0,-62 20-16 0 0,17 4 17 0 0,2 2-1 0 0,-1 0 1 0 0,1 2 0 0 0,1 0 0 0 0,-1 1-1 0 0,2 0 1 0 0,0 2 0 0 0,0 0 0 0 0,1 1-1 0 0,1 1 1 0 0,0 0 0 0 0,-3 5-1 0 0,17-19 1 0 0,1 0 0 0 0,-1 0 0 0 0,1 0 0 0 0,-1-1 0 0 0,1 1 0 0 0,0 0 1 0 0,-1 0-1 0 0,1 0 0 0 0,0 0 0 0 0,0 0 0 0 0,-1 0 0 0 0,1 0 0 0 0,0 0 0 0 0,0 0 1 0 0,0 0-1 0 0,0 0 0 0 0,0 0 0 0 0,1 0 0 0 0,-1 0 0 0 0,0 0 0 0 0,0 0 0 0 0,1 0 1 0 0,-1 0-1 0 0,0 0 0 0 0,1 0 0 0 0,-1 0 0 0 0,1-1 0 0 0,-1 1 0 0 0,1 0 0 0 0,0 0 1 0 0,-1 0-1 0 0,1-1 0 0 0,0 1 0 0 0,-1 0 0 0 0,1-1 0 0 0,0 1 0 0 0,0-1 0 0 0,0 1 1 0 0,-1-1-1 0 0,1 1 0 0 0,0-1 0 0 0,0 1 0 0 0,0-1 0 0 0,0 0 0 0 0,0 1 0 0 0,0-1 1 0 0,0 0-1 0 0,0 0 0 0 0,0 0 0 0 0,0 0 0 0 0,0 0 0 0 0,0 0 0 0 0,0 0 0 0 0,0 0 1 0 0,0 0-1 0 0,0-1 0 0 0,0 1 0 0 0,0 0 0 0 0,1-1-1 0 0,64-5 42 0 0,-62 5-39 0 0,7 0-32 0 0,0 0 1 0 0,0-1-1 0 0,-1-1 1 0 0,1 0 0 0 0,-1 0-1 0 0,1-1 1 0 0,-1-1-1 0 0,0 1 1 0 0,-1-2-1 0 0,1 1 1 0 0,-1-1-1 0 0,0-1 1 0 0,0 0 28 0 0,-9 7-5 0 0,0-1 1 0 0,1 1-1 0 0,-1-1 0 0 0,0 1 1 0 0,1-1-1 0 0,-1 1 0 0 0,0-1 1 0 0,0 1-1 0 0,0-1 0 0 0,1 1 0 0 0,-1-1 1 0 0,0 0-1 0 0,0 1 0 0 0,0-1 1 0 0,0 1-1 0 0,0-1 0 0 0,0 0 1 0 0,0 1-1 0 0,0-1 0 0 0,0 0 1 0 0,0 1-1 0 0,-1-1 0 0 0,1 1 1 0 0,0-1-1 0 0,0 1 0 0 0,-1-1 0 0 0,1 1 1 0 0,0-1-1 0 0,-1 1 0 0 0,1-1 1 0 0,0 1-1 0 0,-1-1 0 0 0,1 1 1 0 0,-1-1-1 0 0,1 1 0 0 0,0-1 1 0 0,-1 1-1 0 0,1 0 0 0 0,-1-1 1 0 0,1 1-1 0 0,-1 0 0 0 0,0 0 1 0 0,1-1-1 0 0,-1 1 0 0 0,1 0 0 0 0,-1 0 1 0 0,1 0-1 0 0,-1 0 0 0 0,0 0 1 0 0,1 0-1 0 0,-1 0 0 0 0,0 0 1 0 0,1 0-1 0 0,-1 0 0 0 0,1 0 1 0 0,-1 0-1 0 0,0 0 0 0 0,1 0 1 0 0,-1 0-1 0 0,1 1 0 0 0,-1-1 0 0 0,1 0 1 0 0,-1 0-1 0 0,1 1 0 0 0,-1-1 1 0 0,1 0-1 0 0,-1 1 0 0 0,1-1 1 0 0,-1 1 4 0 0,-48 8-38 0 0,35-6 48 0 0,1 0 0 0 0,0 2 0 0 0,0-1 1 0 0,0 2-1 0 0,0-1 0 0 0,1 2 0 0 0,0 0 1 0 0,1 0-1 0 0,-1 1 0 0 0,1 0 0 0 0,1 2-10 0 0,9-10 3 0 0,1 1 0 0 0,-1-1 0 0 0,1 1-1 0 0,-1-1 1 0 0,1 1 0 0 0,-1-1 0 0 0,1 1 0 0 0,0 0-1 0 0,-1-1 1 0 0,1 1 0 0 0,0 0 0 0 0,0-1 0 0 0,-1 1-1 0 0,1 0 1 0 0,0 0 0 0 0,0-1 0 0 0,0 1-1 0 0,0 0 1 0 0,0-1 0 0 0,0 1 0 0 0,0 0 0 0 0,0 0-1 0 0,0-1 1 0 0,0 1 0 0 0,1 0 0 0 0,-1-1 0 0 0,0 1-1 0 0,0 0 1 0 0,1-1 0 0 0,-1 1 0 0 0,0 0-1 0 0,1-1 1 0 0,-1 1 0 0 0,1-1 0 0 0,-1 1 0 0 0,0 0-1 0 0,1-1 1 0 0,0 1 0 0 0,-1-1 0 0 0,1 0 0 0 0,-1 1-1 0 0,1-1 1 0 0,-1 1 0 0 0,1-1 0 0 0,0 0 0 0 0,-1 1-1 0 0,1-1 1 0 0,0 0 0 0 0,0 0 0 0 0,-1 0-1 0 0,1 1 1 0 0,0-1 0 0 0,-1 0 0 0 0,1 0 0 0 0,0 0-1 0 0,0 0 1 0 0,-1 0 0 0 0,1 0 0 0 0,0-1 0 0 0,-1 1-1 0 0,1 0 1 0 0,0 0 0 0 0,0 0 0 0 0,-1-1-1 0 0,1 1 1 0 0,0 0-3 0 0,52-1 37 0 0,-38-1-30 0 0,9 1-8 0 0,-1-2 0 0 0,0-1 0 0 0,0 0 0 0 0,0-2 0 0 0,-1-1-1 0 0,1 0 1 0 0,16-10 1 0 0,-101 25-72 0 0,50-5 94 0 0,1 0 1 0 0,-1 1 0 0 0,1 1-1 0 0,0 0 1 0 0,0 0-1 0 0,1 1 1 0 0,0 1 0 0 0,0-1-1 0 0,0 2 1 0 0,1-1-1 0 0,0 1 1 0 0,0 1 0 0 0,-6 7-23 0 0,16-13 5 0 0,0-1 0 0 0,1 0 0 0 0,-1 1 0 0 0,1-1 0 0 0,-1 0 0 0 0,1 0 0 0 0,0 0 1 0 0,0 0-1 0 0,0-1 0 0 0,0 1 0 0 0,0 0 0 0 0,0-1 0 0 0,0 1 0 0 0,1-1 0 0 0,-1 0 0 0 0,0 0 0 0 0,1 0 1 0 0,-1 0-1 0 0,1 0 0 0 0,-1 0 0 0 0,1-1 0 0 0,0 1 0 0 0,-1-1 0 0 0,1 1 0 0 0,0-1 0 0 0,-1 0 0 0 0,1 0 1 0 0,0-1-1 0 0,-1 1 0 0 0,1-1 0 0 0,-1 1 0 0 0,1-1 0 0 0,0 0 0 0 0,-1 1 0 0 0,1-2-5 0 0,2 2 3 0 0,223-31-247 0 0,-370 79 25 0 0,144-48 224 0 0,-1 1 0 0 0,1-1 0 0 0,-1 1 0 0 0,0-1 0 0 0,1 1 1 0 0,-1-1-1 0 0,0 1 0 0 0,1 0 0 0 0,-1 0 0 0 0,0 0 0 0 0,0 0 0 0 0,1 0 1 0 0,-1 0-1 0 0,0 0 0 0 0,0 0 0 0 0,0 0 0 0 0,-1 0 0 0 0,1 1 1 0 0,0-1-1 0 0,0 0 0 0 0,-1 1 0 0 0,1-1 0 0 0,-1 0 0 0 0,1 1 0 0 0,-1-1 1 0 0,1 1-1 0 0,-1-1 0 0 0,0 1 0 0 0,0-1 0 0 0,0 1 0 0 0,0-1 0 0 0,0 1 1 0 0,0-1-1 0 0,0 1 0 0 0,0-1 0 0 0,0 1 0 0 0,-1-1 0 0 0,1 1 1 0 0,-1-1-1 0 0,1 1 0 0 0,-1-1 0 0 0,0 0 0 0 0,1 1 0 0 0,-1-1 0 0 0,0 0 1 0 0,0 0-1 0 0,0 0 0 0 0,0 1 0 0 0,0-1 0 0 0,0 0 0 0 0,0 0 0 0 0,0 0 1 0 0,-1-1-1 0 0,1 1 0 0 0,0 0 0 0 0,-1 0 0 0 0,1-1 0 0 0,0 1 1 0 0,-1 0-1 0 0,1-1 0 0 0,-1 0 0 0 0,1 1-5 0 0,30 0-109 0 0,1-2 1 0 0,0 0-1 0 0,0-2 0 0 0,-1-2 1 0 0,0 0-1 0 0,28-10 109 0 0,-61 16-29 0 0,-10 3 30 0 0,0-1 1 0 0,0 2-1 0 0,0 0 0 0 0,1 1 1 0 0,0 0-1 0 0,0 1 0 0 0,1 0 1 0 0,0 1-1 0 0,0 0 1 0 0,0 1-1 0 0,1 1 0 0 0,-1 1-1 0 0,13-9 5 0 0,0 1 0 0 0,0-1 0 0 0,1 1 0 0 0,-1-1 0 0 0,0 0 0 0 0,1 0 0 0 0,0 0-1 0 0,-1 0 1 0 0,1 0 0 0 0,0 0 0 0 0,0 0 0 0 0,0 0 0 0 0,0-1 0 0 0,0 1 0 0 0,0-1 0 0 0,1 0-1 0 0,-1 1 1 0 0,0-1 0 0 0,1 0 0 0 0,-1 0 0 0 0,1-1 0 0 0,-1 1 0 0 0,1 0 0 0 0,0-1 0 0 0,-1 0-1 0 0,1 1 1 0 0,-1-1 0 0 0,1 0 0 0 0,0-1 0 0 0,-1 1 0 0 0,1 0 0 0 0,0-1 0 0 0,-1 1 0 0 0,1-1-1 0 0,-1 0 1 0 0,2 0-5 0 0,22 1-56 0 0,1-2-1 0 0,-1-1 1 0 0,0 0-1 0 0,0-2 1 0 0,0-2-1 0 0,-1 0 1 0 0,0-1-1 0 0,0-1 0 0 0,-1-2 1 0 0,11-6 56 0 0,-86 12-7 0 0,-65 54 549 0 0,117-50-539 0 0,-1 1 0 0 0,1 0 0 0 0,0-1 0 0 0,-1 1 0 0 0,1 0 0 0 0,0 0 0 0 0,-1 0 0 0 0,1 0 0 0 0,0-1 0 0 0,-1 1 0 0 0,1 0 0 0 0,0 0 0 0 0,-1 0 0 0 0,1 0 0 0 0,0 0 0 0 0,-1 1 0 0 0,1-1 0 0 0,-1 0 0 0 0,1 0 0 0 0,0 0 0 0 0,-1 1 0 0 0,1-1 0 0 0,0 0 0 0 0,-1 0 0 0 0,1 1 0 0 0,-1-1 0 0 0,1 1 0 0 0,-1-1 0 0 0,1 0 0 0 0,-1 1 0 0 0,1-1 0 0 0,-1 1 0 0 0,1-1 0 0 0,-1 1 0 0 0,0-1 0 0 0,1 1 0 0 0,-1 0 0 0 0,0-1 0 0 0,1 1 0 0 0,-1-1 0 0 0,0 1 0 0 0,0 0 0 0 0,0-1 0 0 0,0 1 0 0 0,1 0 0 0 0,-1-1 0 0 0,0 1 0 0 0,0 0 0 0 0,0-1 0 0 0,0 1 0 0 0,0 0-1 0 0,-1-1 1 0 0,1 1 0 0 0,0 0 0 0 0,0-1 0 0 0,0 1 0 0 0,-1 0 0 0 0,1-1 0 0 0,0 1 0 0 0,0-1 0 0 0,-1 1 0 0 0,1-1 0 0 0,-1 1 0 0 0,1-1 0 0 0,0 1 0 0 0,-1-1 0 0 0,1 1 0 0 0,-1-1 0 0 0,1 1 0 0 0,-1-1-3 0 0,54 0-22 0 0,-26-5 2 0 0,-1-1 0 0 0,0-1 0 0 0,0-1 1 0 0,-1-2-1 0 0,0 0 0 0 0,0-2 0 0 0,-1-1 0 0 0,-1-1 0 0 0,19-14 20 0 0,-43 28 1 0 0,1 0-1 0 0,0 0 0 0 0,-1 1 0 0 0,1-1 1 0 0,-1 0-1 0 0,1 0 0 0 0,0-1 1 0 0,-1 1-1 0 0,1 0 0 0 0,-1 0 0 0 0,1 0 1 0 0,0 0-1 0 0,-1 0 0 0 0,1 0 1 0 0,0 0-1 0 0,-1-1 0 0 0,1 1 0 0 0,0 0 1 0 0,-1 0-1 0 0,1 0 0 0 0,0-1 1 0 0,-1 1-1 0 0,1 0 0 0 0,0 0 0 0 0,0-1 1 0 0,-1 1-1 0 0,1 0 0 0 0,0-1 1 0 0,0 1-1 0 0,0 0 0 0 0,-1-1 0 0 0,1 1 1 0 0,0 0-1 0 0,0-1 0 0 0,0 1 1 0 0,0-1-1 0 0,0 1 0 0 0,0 0 0 0 0,0-1 1 0 0,0 1-1 0 0,0-1 0 0 0,0 1 1 0 0,0 0-1 0 0,0-1 0 0 0,0 1 0 0 0,0 0 1 0 0,0-1-1 0 0,0 1 0 0 0,0-1 0 0 0,-40 8 13 0 0,-134 61 116 0 0,174-69-129 0 0,0 1 1 0 0,1 0 0 0 0,-1 0 0 0 0,1 0 0 0 0,-1 0 0 0 0,0 0-1 0 0,1 0 1 0 0,-1 0 0 0 0,1 0 0 0 0,-1 0 0 0 0,0 0-1 0 0,1 0 1 0 0,-1 0 0 0 0,1 0 0 0 0,-1 1 0 0 0,0-1 0 0 0,1 0-1 0 0,-1 0 1 0 0,1 0 0 0 0,-1 0 0 0 0,0 1 0 0 0,1-1-1 0 0,-1 0 1 0 0,0 0 0 0 0,1 1 0 0 0,-1-1 0 0 0,0 0 0 0 0,0 1-1 0 0,1-1 1 0 0,-1 0 0 0 0,0 1 0 0 0,0-1 0 0 0,0 0-1 0 0,1 1 1 0 0,-1-1 0 0 0,0 1 0 0 0,0-1 0 0 0,0 0-1 0 0,0 1 1 0 0,0-1 0 0 0,0 1 0 0 0,0-1 0 0 0,0 1 0 0 0,0-1-1 0 0,0 0 1 0 0,0 1 0 0 0,0-1 0 0 0,0 1-1 0 0,44-8 28 0 0,-22 2-59 0 0,-1-1-1 0 0,0-1 1 0 0,0-1 0 0 0,-1-1-1 0 0,0-1 1 0 0,0 0 0 0 0,-1-2-1 0 0,-1 0 1 0 0,0-1 0 0 0,-1-1-1 0 0,0-1 1 0 0,-1 0 0 0 0,-1-1-1 0 0,2-3 32 0 0,-16 18 0 0 0,0 0 0 0 0,0-1 0 0 0,-1 1 0 0 0,1 0-1 0 0,0-1 1 0 0,-1 1 0 0 0,1 0 0 0 0,-1-1 0 0 0,1 1 0 0 0,-1-1-1 0 0,0 1 1 0 0,0-1 0 0 0,1 1 0 0 0,-1-1 0 0 0,0 1 0 0 0,0-1-1 0 0,0 1 1 0 0,-1-1 0 0 0,1 1 0 0 0,0-1 0 0 0,-1 1 0 0 0,1 0-1 0 0,0-1 1 0 0,-1 1 0 0 0,0-1 0 0 0,1 1 0 0 0,-1 0 0 0 0,0-1-1 0 0,0 1 1 0 0,0 0 0 0 0,0 0 0 0 0,0 0 0 0 0,0 0 0 0 0,0 0-1 0 0,0 0 1 0 0,0 0 0 0 0,0 0 0 0 0,0 0 0 0 0,-1 0-1 0 0,1 1 1 0 0,0-1 0 0 0,-1 0 0 0 0,1 1 0 0 0,-1-1 0 0 0,1 1-1 0 0,0 0 1 0 0,-1-1 0 0 0,1 1 0 0 0,-1 0 0 0 0,1 0 0 0 0,-1 0-1 0 0,1 0 1 0 0,-1 0 0 0 0,1 0 0 0 0,-1 1 0 0 0,-85-2 45 0 0,55 3 56 0 0,0 1 1 0 0,0 2 0 0 0,1 1 0 0 0,0 2-1 0 0,0 1 1 0 0,1 1 0 0 0,-26 13-102 0 0,57-23 2 0 0,-1 0 1 0 0,0 1 0 0 0,1-1 0 0 0,-1 0-1 0 0,0 1 1 0 0,0-1 0 0 0,0 1 0 0 0,1-1-1 0 0,-1 0 1 0 0,0 1 0 0 0,0-1-1 0 0,0 1 1 0 0,0-1 0 0 0,0 0 0 0 0,0 1-1 0 0,0-1 1 0 0,0 1 0 0 0,0-1 0 0 0,0 1-1 0 0,0-1 1 0 0,0 1 0 0 0,0-1-1 0 0,0 0 1 0 0,0 1 0 0 0,0-1 0 0 0,-1 1-1 0 0,1-1 1 0 0,0 0 0 0 0,0 1 0 0 0,0-1-1 0 0,-1 1 1 0 0,1-1 0 0 0,0 0 0 0 0,-1 1-1 0 0,1-1 1 0 0,0 0 0 0 0,-1 0-1 0 0,1 1 1 0 0,0-1 0 0 0,-1 0 0 0 0,1 0-3 0 0,41-6 24 0 0,-30 2-18 0 0,1 1-47 0 0,1-1 1 0 0,-1 0 0 0 0,0 0-1 0 0,0-2 1 0 0,-1 1 0 0 0,1-1-1 0 0,-1-1 1 0 0,0 0 0 0 0,-1-1-1 0 0,0 0 1 0 0,0 0 0 0 0,-1-1-1 0 0,0 0 1 0 0,2-4 40 0 0,-11 12-6 0 0,1 0 1 0 0,-1 0-1 0 0,1 0 1 0 0,-1-1-1 0 0,1 1 1 0 0,-1 0-1 0 0,0 0 1 0 0,1 0-1 0 0,-1-1 1 0 0,0 1-1 0 0,0 0 1 0 0,0 0-1 0 0,0-1 1 0 0,0 1-1 0 0,0 0 1 0 0,-1 0-1 0 0,1-1 1 0 0,0 1-1 0 0,-1 0 1 0 0,1 0-1 0 0,-1 0 1 0 0,1 0-1 0 0,-1-1 1 0 0,1 1-1 0 0,-1 0 1 0 0,0 0-1 0 0,1 0 1 0 0,-1 0-1 0 0,0 0 1 0 0,0 1-1 0 0,0-1 0 0 0,0 0 1 0 0,0 0-1 0 0,0 0 1 0 0,0 1-1 0 0,0-1 1 0 0,0 1-1 0 0,0-1 1 0 0,0 1-1 0 0,-1-1 1 0 0,1 1-1 0 0,0-1 1 0 0,0 1-1 0 0,0 0 1 0 0,-1 0-1 0 0,1 0 1 0 0,0 0-1 0 0,0 0 1 0 0,-1 0-1 0 0,1 0 1 0 0,0 0-1 0 0,0 0 1 0 0,-1 0-1 0 0,0 1 6 0 0,-75-1-43 0 0,25 6 159 0 0,0 3-1 0 0,1 1 0 0 0,0 4 1 0 0,1 1-1 0 0,0 2 0 0 0,-15 10-115 0 0,44-14 82 0 0,35-12-28 0 0,36-12-26 0 0,-44 9-30 0 0,11-2-73 0 0,-1 0-1 0 0,0-1 1 0 0,-1 0 0 0 0,1-2 0 0 0,-1 1-1 0 0,0-2 1 0 0,-1 0 0 0 0,0-1-1 0 0,0 0 1 0 0,-1-1 0 0 0,0-1 0 0 0,-1 0-1 0 0,0 0 1 0 0,-1-1 0 0 0,0-1 0 0 0,9-13 75 0 0,-20 25-3 0 0,1-1-1 0 0,-1 1 1 0 0,1-1 0 0 0,-1 1 0 0 0,1-1 0 0 0,-1 1 0 0 0,0-1 0 0 0,1 1 0 0 0,-1-1 0 0 0,0 1 0 0 0,0-1 0 0 0,0 0 0 0 0,-1 1 0 0 0,1-1 0 0 0,0 1 0 0 0,0-1 0 0 0,-1 1 0 0 0,1-1 0 0 0,-1 1 0 0 0,0-1 0 0 0,1 1 0 0 0,-1-1-1 0 0,0 1 1 0 0,0 0 0 0 0,0-1 0 0 0,0 1 0 0 0,0 0 0 0 0,0 0 0 0 0,0 0 0 0 0,0 0 0 0 0,0 0 0 0 0,-1 0 0 0 0,1 0 0 0 0,0 0 0 0 0,-1 0 0 0 0,1 1 0 0 0,0-1 0 0 0,-1 0 0 0 0,1 1 0 0 0,-1-1 0 0 0,0 1 0 0 0,1 0-1 0 0,-1-1 1 0 0,1 1 0 0 0,-1 0 0 0 0,1 0 0 0 0,-1 0 0 0 0,1 0 0 0 0,-1 0 0 0 0,0 1 0 0 0,1-1 0 0 0,-1 0 0 0 0,1 1 0 0 0,-1 0 3 0 0,-93 14 42 0 0,-90 61 666 0 0,168-52-510 0 0,55-25-167 0 0,-22-4-53 0 0,-1-1-1 0 0,0 0 1 0 0,0 0-1 0 0,-1-2 0 0 0,0 0 1 0 0,0 0-1 0 0,-1-2 1 0 0,0 0-1 0 0,0 0 1 0 0,-1-1-1 0 0,-1 0 1 0 0,0-1-1 0 0,0 0 0 0 0,-1-1 1 0 0,-1 0-1 0 0,0-1 1 0 0,-1 0-1 0 0,-1 0 1 0 0,0-1-1 0 0,3-10 23 0 0,-7-54-22 0 0,-27 93 37 0 0,20-10-15 0 0,-15 11-3 0 0,0 1 0 0 0,2 0 0 0 0,0 1 0 0 0,1 1 0 0 0,1 1 0 0 0,1 0-1 0 0,0 1 1 0 0,2 1 0 0 0,0 0 0 0 0,0 3 3 0 0,12-24 0 0 0,0-1 0 0 0,1 1 0 0 0,-1-1 1 0 0,0 1-1 0 0,1-1 0 0 0,-1 1 0 0 0,0-1 0 0 0,1 1 0 0 0,-1-1 1 0 0,1 1-1 0 0,-1 0 0 0 0,1-1 0 0 0,-1 1 0 0 0,1 0 0 0 0,0 0 1 0 0,-1-1-1 0 0,1 1 0 0 0,-1 0 0 0 0,1 0 0 0 0,0 0 0 0 0,-1-1 1 0 0,1 1-1 0 0,-1 0 0 0 0,1 0 0 0 0,0 0 0 0 0,-1 0 0 0 0,1 0 1 0 0,0 0-1 0 0,-1 0 0 0 0,1 1 0 0 0,-1-1 0 0 0,1 0 0 0 0,0 0 1 0 0,-1 0-1 0 0,1 1 0 0 0,-1-1 0 0 0,1 0 0 0 0,-1 1 0 0 0,1-1 1 0 0,-1 0-1 0 0,1 1 0 0 0,-1-1 0 0 0,1 1 0 0 0,-1-1 0 0 0,1 0 0 0 0,-1 1 1 0 0,0-1-1 0 0,1 1 0 0 0,-1 0 0 0 0,0-1 0 0 0,1 1 0 0 0,-1-1 1 0 0,0 1-1 0 0,0-1 0 0 0,1 1 0 0 0,-1 0 0 0 0,0-1 0 0 0,0 1 1 0 0,0-1-1 0 0,0 1 0 0 0,0 0 0 0 0,0 0 0 0 0,48-38 13 0 0,32-66-35 0 0,-113 110 36 0 0,-68 64-31 0 0,77-51 12 0 0,-1-2 1 0 0,-2 0 0 0 0,1-2 0 0 0,-2 0-1 0 0,0-2 1 0 0,-1-2 0 0 0,-16 6 4 0 0,36-17 1 0 0,1 0 0 0 0,-1 0-1 0 0,1-1 1 0 0,-1 0 0 0 0,0 0 0 0 0,1-1-1 0 0,-1 0 1 0 0,1 0 0 0 0,-1-1 0 0 0,1 0 0 0 0,0-1-1 0 0,0 0 1 0 0,0 0 0 0 0,0-1 0 0 0,0 0 0 0 0,1 0-1 0 0,-1-1 1 0 0,1 0 0 0 0,1 0 0 0 0,-1 0-1 0 0,0-2 0 0 0,-38-23-37 0 0,66 199-301 0 0,60-61 410 0 0,-22-36 234 0 0,-54-65-302 0 0,1-1 1 0 0,-1 0 0 0 0,1 0 0 0 0,0 0 0 0 0,0-1-1 0 0,0 1 1 0 0,1-2 0 0 0,0 1 0 0 0,0-1-1 0 0,0 0 1 0 0,0 0 0 0 0,1-1 0 0 0,-1 0 0 0 0,2 0-5 0 0,-5-2 2 0 0,203 48 225 0 0,17-37-73 0 0,-19-49-63 0 0,-46-25 69 0 0,-152 59-149 0 0,0-1 0 0 0,0 0-1 0 0,0 0 1 0 0,0-1 0 0 0,0 1-1 0 0,-1-1 1 0 0,0-1 0 0 0,0 1 0 0 0,0-1-1 0 0,-1 0 1 0 0,1-1 0 0 0,-2 1 0 0 0,1-1-1 0 0,-1 0 1 0 0,0 0 0 0 0,0 0 0 0 0,1-5-11 0 0,38-112 188 0 0,-43 32-131 0 0,-52-131 31 0 0,25 69-155 0 0,14 36 81 0 0,13 116-14 0 0,1 0 0 0 0,-1 1-1 0 0,0-1 1 0 0,0 0-1 0 0,1 0 1 0 0,-1 0 0 0 0,-1 1-1 0 0,1-1 1 0 0,0 0 0 0 0,0 0-1 0 0,-1 0 1 0 0,1 1-1 0 0,-1-1 1 0 0,1 0 0 0 0,-1 0-1 0 0,0 1 1 0 0,0-1-1 0 0,1 1 1 0 0,-1-1 0 0 0,0 1-1 0 0,-1-1 1 0 0,1 1-1 0 0,0-1 1 0 0,0 1 0 0 0,-1 0-1 0 0,1 0 1 0 0,0 0 0 0 0,-1 0-1 0 0,0 0 1 0 0,1 0-1 0 0,-1 0 1 0 0,1 0 0 0 0,-1 0-1 0 0,0 1 1 0 0,0-1-1 0 0,1 1 1 0 0,-1-1 0 0 0,0 1-1 0 0,0 0 1 0 0,1 0 0 0 0,-1-1-1 0 0,0 1 1 0 0,-1 1 0 0 0,-23 22-1 0 0,0 1 1 0 0,2 1 0 0 0,1 1-1 0 0,1 2 1 0 0,1 0-1 0 0,-13 24 1 0 0,-45 57 3 0 0,-40 44 13 0 0,154-159-15 0 0,-7-10-97 0 0,0-2-1 0 0,-2 0 1 0 0,0-2-1 0 0,-1-1 1 0 0,-1-1-1 0 0,-1-1 0 0 0,-1-1 1 0 0,12-18 96 0 0,-28 31-39 0 0,-33 40 11 0 0,12-12 18 0 0,0-3 28 0 0,1 2 0 0 0,0-1 0 0 0,2 2 0 0 0,0 0 0 0 0,0 0 0 0 0,2 1 0 0 0,0 1 0 0 0,1 0 0 0 0,-4 13-18 0 0,13-31 2 0 0,0 0 0 0 0,0-1 0 0 0,0 1 0 0 0,0-1-1 0 0,0 1 1 0 0,0 0 0 0 0,0-1 0 0 0,1 1 0 0 0,-1-1 0 0 0,0 1-1 0 0,0-1 1 0 0,1 1 0 0 0,-1 0 0 0 0,0-1 0 0 0,1 1-1 0 0,-1-1 1 0 0,1 0 0 0 0,-1 1 0 0 0,1-1 0 0 0,-1 1 0 0 0,1-1-1 0 0,-1 0 1 0 0,1 1 0 0 0,-1-1 0 0 0,1 0 0 0 0,-1 1-1 0 0,1-1 1 0 0,-1 0 0 0 0,1 0 0 0 0,0 0 0 0 0,-1 1 0 0 0,1-1-1 0 0,0 0 1 0 0,-1 0 0 0 0,1 0 0 0 0,-1 0 0 0 0,1 0-1 0 0,0 0 1 0 0,-1 0 0 0 0,1 0 0 0 0,0-1 0 0 0,-1 1 0 0 0,1 0-1 0 0,-1 0 1 0 0,1 0 0 0 0,-1-1 0 0 0,1 1 0 0 0,0 0 0 0 0,-1-1-1 0 0,1 1 1 0 0,-1 0 0 0 0,1-1 0 0 0,-1 1 0 0 0,0-1-1 0 0,1 1 1 0 0,-1-1 0 0 0,1 1 0 0 0,-1-1 0 0 0,0 1 0 0 0,1-1-1 0 0,-1 1 1 0 0,0-1 0 0 0,0 1 0 0 0,1-1 0 0 0,-1 0-1 0 0,0 1 1 0 0,0-1-2 0 0,46-32-8 0 0,-45 32 9 0 0,17-16-6 0 0,0 0 0 0 0,-2-1 0 0 0,0 0 0 0 0,-1-1-1 0 0,0-1 1 0 0,-2-1 0 0 0,0 0 0 0 0,-2 0 0 0 0,4-10 5 0 0,-52 63-47 0 0,22-13 48 0 0,0 0 0 0 0,2 2 0 0 0,0 0 0 0 0,2 0 0 0 0,0 1 0 0 0,1 1 0 0 0,1-1-1 0 0,2 1 1 0 0,-2 8-1 0 0,10-32 1 0 0,-1 1 0 0 0,1-1-1 0 0,-1 1 1 0 0,1 0 0 0 0,-1 0 0 0 0,1-1-1 0 0,0 1 1 0 0,-1 0 0 0 0,1 0-1 0 0,-1-1 1 0 0,1 1 0 0 0,0 0 0 0 0,-1 0-1 0 0,1 0 1 0 0,0 0 0 0 0,-1 0-1 0 0,1 0 1 0 0,0 0 0 0 0,-1 0-1 0 0,1 0 1 0 0,-1 0 0 0 0,1 1 0 0 0,0-1-1 0 0,-1 0 1 0 0,1 0 0 0 0,0 1-1 0 0,-1-1 1 0 0,1 0 0 0 0,-1 0 0 0 0,1 1-1 0 0,-1-1 1 0 0,1 1 0 0 0,-1-1-1 0 0,1 1 1 0 0,-1-1 0 0 0,1 1-1 0 0,-1-1 1 0 0,0 1 0 0 0,1-1 0 0 0,-1 1-1 0 0,0-1 1 0 0,1 1 0 0 0,-1-1-1 0 0,0 1 1 0 0,0 0 0 0 0,0-1 0 0 0,1 1-1 0 0,-1 0 1 0 0,0-1 0 0 0,0 1-1 0 0,0 0 1 0 0,0-1 0 0 0,0 1 0 0 0,0-1-1 0 0,0 1 1 0 0,0 0 0 0 0,-1-1-1 0 0,1 1 0 0 0,40-45 19 0 0,55-137-45 0 0,-116 299 3 0 0,12-53 17 0 0,31-123 29 0 0,-3-89-47 0 0,12 449 161 0 0,-35-292-113 0 0,-1 0 0 0 0,-1-1 0 0 0,0 0-1 0 0,0 0 1 0 0,-1 0 0 0 0,0-1 0 0 0,0 0 0 0 0,-1 0 0 0 0,0-1 0 0 0,0 0 0 0 0,-1-1-1 0 0,0 0 1 0 0,0 0 0 0 0,0 0 0 0 0,-1-2 0 0 0,0 1 0 0 0,0-1 0 0 0,0 0 0 0 0,-1-1-1 0 0,-2 0-23 0 0,-41 19 32 0 0,-317 104 94 0 0,332-124-143 0 0,51-31-6 0 0,24-3-146 0 0,1 2 0 0 0,2 1 0 0 0,1 2 0 0 0,1 2 0 0 0,0 1 0 0 0,2 2 0 0 0,1 3 0 0 0,17-5 169 0 0,-179 130 348 0 0,21 27 32 0 0,97-132-377 0 0,-1 0 0 0 0,1 0-1 0 0,-1 0 1 0 0,1 0 0 0 0,0 0 0 0 0,0 0 0 0 0,0 0 0 0 0,-1 0 0 0 0,1 1 0 0 0,0-1 0 0 0,0 0 0 0 0,0 0 0 0 0,1 0 0 0 0,-1 0 0 0 0,0 0 0 0 0,0 0 0 0 0,1 0-1 0 0,-1 0 1 0 0,0 0 0 0 0,1 0 0 0 0,-1 0 0 0 0,1 0 0 0 0,-1 0 0 0 0,1 0 0 0 0,0 0 0 0 0,-1 0 0 0 0,1-1 0 0 0,0 1 0 0 0,0 0 0 0 0,0 0 0 0 0,-1-1 0 0 0,1 1-1 0 0,0 0 1 0 0,0-1 0 0 0,0 1 0 0 0,0-1 0 0 0,0 0 0 0 0,0 1 0 0 0,0-1 0 0 0,0 0 0 0 0,0 1 0 0 0,0-1 0 0 0,0 0 0 0 0,1 0 0 0 0,-1 0 0 0 0,0 0 0 0 0,0 0-1 0 0,0 0 1 0 0,0 0 0 0 0,0 0 0 0 0,0 0 0 0 0,0-1 0 0 0,0 1 0 0 0,0 0 0 0 0,0-1 0 0 0,0 1-3 0 0,63-17-6 0 0,-48 10 8 0 0,-1-2 1 0 0,0 0-1 0 0,0 0 0 0 0,-1-2 1 0 0,0 0-1 0 0,-1 0 1 0 0,0-1-1 0 0,-1-1 1 0 0,0 0-1 0 0,-1-1 1 0 0,0 0-1 0 0,-1 0 0 0 0,-1-1 1 0 0,-1 0-1 0 0,0-1 1 0 0,-1 0-1 0 0,0-1 1 0 0,-1 1-1 0 0,-1-1 1 0 0,-1 0-1 0 0,0-2-2 0 0,-4 16-3 0 0,0 0 0 0 0,1 0 0 0 0,-1 0 0 0 0,1 0 0 0 0,0 0 0 0 0,0 0 0 0 0,0 0 0 0 0,0 0 0 0 0,0 0 0 0 0,1 1 0 0 0,-1-1 0 0 0,1 0 0 0 0,0 1 0 0 0,0-1 0 0 0,0 1 0 0 0,0 0 0 0 0,0-1 0 0 0,0 1 0 0 0,1 0 0 0 0,-1 1 0 0 0,1-1 0 0 0,-1 0 0 0 0,1 1 0 0 0,0-1 0 0 0,0 1 0 0 0,-1 0 0 0 0,1 0 0 0 0,0 0 0 0 0,0 0-1 0 0,0 0 1 0 0,0 1 0 0 0,1-1 0 0 0,-1 1 0 0 0,0 0 0 0 0,0 0 0 0 0,0 0 0 0 0,0 0 0 0 0,2 1 3 0 0,12 2 20 0 0,-11-2-18 0 0,0 1-1 0 0,0-1 0 0 0,0 0 1 0 0,1 0-1 0 0,-1-1 0 0 0,0 0 0 0 0,1 0 1 0 0,-1 0-1 0 0,0-1 0 0 0,0 0 1 0 0,1 0-1 0 0,-1-1 0 0 0,0 0 0 0 0,0 0 1 0 0,0 0-1 0 0,1-1-1 0 0,-7 2 4 0 0,-1-1 0 0 0,1 1 0 0 0,0 0 0 0 0,0-1 0 0 0,0 1 0 0 0,-1 0 1 0 0,1-1-1 0 0,-1 1 0 0 0,1 0 0 0 0,-1 0 0 0 0,1-1 0 0 0,-1 1 0 0 0,0 0 0 0 0,1 0 0 0 0,-1 0 0 0 0,0 0 0 0 0,0 0 0 0 0,0 0 0 0 0,0 0 0 0 0,0 0 0 0 0,0 0 1 0 0,0 0-1 0 0,0 1 0 0 0,0-1 0 0 0,-1 0 0 0 0,1 1 0 0 0,0-1 0 0 0,0 1 0 0 0,-1-1 0 0 0,1 1 0 0 0,0 0 0 0 0,-1-1 0 0 0,1 1 0 0 0,0 0 0 0 0,-1 0 1 0 0,1 0-1 0 0,0 0 0 0 0,-2 0-4 0 0,-25 4-5 0 0,0 1 0 0 0,1 1 1 0 0,-1 1-1 0 0,1 1 0 0 0,1 2 0 0 0,-1 0 1 0 0,2 2-1 0 0,-19 11 5 0 0,-18 7-480 0 0,-37 7-3091 0 0,69-29 1060 0 0,0-1-1 0 0,0-1 1 0 0,-1-2-1 0 0,0-1 0 0 0,0-1 1 0 0,-25-2 2511 0 0,-5-4-2357 0 0</inkml:trace>
  <inkml:trace contextRef="#ctx0" brushRef="#br2" timeOffset="104361.792">2856 791 116 0 0,'-19'-8'4106'0'0,"17"7"-1135"0"0,19 51 3126 0 0,-2-3-4962 0 0,22 25 2560 0 0,2-40-3090 0 0,41-20-480 0 0,-65-13-117 0 0,0 0 1 0 0,0-2 0 0 0,-1 1 0 0 0,1-2-1 0 0,-1 0 1 0 0,1-1 0 0 0,-1 0 0 0 0,-1-1-1 0 0,1-1 1 0 0,1-1-9 0 0,-8 4 8 0 0,1 0-1 0 0,-1-1 0 0 0,0 0 1 0 0,-1 0-1 0 0,1-1 1 0 0,-1 0-1 0 0,0 0 1 0 0,0-1-1 0 0,-1 1 1 0 0,0-1-1 0 0,0 0 1 0 0,0 0-1 0 0,-1-1 1 0 0,0 0-1 0 0,-1 0-7 0 0,17-79 517 0 0,-20 86-504 0 0,0 1 5 0 0,0 0-3 0 0,0 0-9 0 0,-16 8-1626 0 0,-17 8-10018 0 0,22-13 8926 0 0,-2-1 432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39:43.129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1510 646 1024 0 0,'224'-223'14796'0'0,"-290"267"-11268"0"0,25-18-3276 0 0,-293 217 1055 0 0,334-243-1308 0 0,1 1 0 0 0,0-1 0 0 0,0 0 0 0 0,-1 0 0 0 0,1 0 0 0 0,0 0 0 0 0,-1 1 0 0 0,1-1 0 0 0,0 0 0 0 0,-1 0 0 0 0,1 1 0 0 0,-1-1 0 0 0,1 1 0 0 0,0-1 0 0 0,-1 0 0 0 0,1 1 0 0 0,-1-1 0 0 0,1 1 0 0 0,-1-1 0 0 0,0 1 0 0 0,1 0 0 0 0,-1-1 0 0 0,1 1 0 0 0,-1-1 0 0 0,0 1 0 0 0,0 0 0 0 0,1-1 0 0 0,-1 1 0 0 0,0 0 0 0 0,0-1 0 0 0,0 1 0 0 0,0 0 0 0 0,1 0 0 0 0,-1-1 0 0 0,0 1 0 0 0,0 0 0 0 0,-1-1 0 0 0,1 1 0 0 0,0 0 0 0 0,0-1 0 0 0,0 1 0 0 0,0 0 0 0 0,-1-1 0 0 0,1 1 0 0 0,0 0 0 0 0,0-1 0 0 0,-1 1 0 0 0,1 0 0 0 0,-1-1 0 0 0,1 1 0 0 0,0-1 0 0 0,-1 1 0 0 0,1-1 0 0 0,-1 1 0 0 0,1-1 0 0 0,-1 1 0 0 0,0-1 0 0 0,1 0 0 0 0,-1 1 0 0 0,1-1 0 0 0,-1 0 0 0 0,0 1 0 0 0,1-1 0 0 0,-1 0 1 0 0,59-6-232 0 0,54-30-494 0 0,-1-4 1 0 0,-2-5-1 0 0,60-37 726 0 0,-128 65-114 0 0,-48 40 118 0 0,-319 253 1586 0 0,257-217-1359 0 0,-23 18 93 0 0,3 3 0 0 0,4 5 0 0 0,-26 37-324 0 0,92-86 39 0 0,44-39-73 0 0,52-40-165 0 0,-17 1-76 0 0,-1-3 0 0 0,-2-2 0 0 0,-2-3 0 0 0,-3-3 1 0 0,-1-1-1 0 0,-4-3 0 0 0,5-10 275 0 0,14-77-275 0 0,-64 141 277 0 0,-1-1 0 0 0,-1 1 0 0 0,1 0-1 0 0,-1-1 1 0 0,1 1 0 0 0,-1-1-1 0 0,0 1 1 0 0,0-1 0 0 0,-1 1-1 0 0,1-1 1 0 0,-1 1 0 0 0,1-1-1 0 0,-1 1 1 0 0,0-1 0 0 0,0 1-1 0 0,-1 0 1 0 0,1 0 0 0 0,-1-1-1 0 0,0 1 1 0 0,1 0 0 0 0,-1 0-1 0 0,-1 1 1 0 0,1-1 0 0 0,0 0 0 0 0,-1 1-1 0 0,1-1 1 0 0,-1 1 0 0 0,0 0-1 0 0,0 0 1 0 0,0 0 0 0 0,0 0-1 0 0,0 1 1 0 0,0-1 0 0 0,0 1-1 0 0,-1 0 1 0 0,1-1 0 0 0,0 2-1 0 0,-1-1 1 0 0,1 0 0 0 0,-1 1-1 0 0,1-1 1 0 0,-1 1-2 0 0,-30 0 49 0 0,0 1 0 0 0,1 1 0 0 0,-1 2 0 0 0,0 1 0 0 0,1 2 0 0 0,0 1 0 0 0,1 2 0 0 0,0 1 0 0 0,0 2 0 0 0,-12 7-49 0 0,1-3 97 0 0,-105 42 543 0 0,4 7-1 0 0,-77 50-639 0 0,207-106-21 0 0,32-17-71 0 0,36-18-118 0 0,79-44-595 0 0,-3-6 0 0 0,-3-5 0 0 0,92-79 805 0 0,-215 156-18 0 0,0 1 10 0 0,-1 0 1 0 0,1-1-1 0 0,0 0 1 0 0,-1 1-1 0 0,0-1 1 0 0,0 0 0 0 0,0-1-1 0 0,0 1 1 0 0,0 0-1 0 0,-1-1 1 0 0,1 0 0 0 0,-1 1-1 0 0,0-1 1 0 0,0 0-1 0 0,0 0 1 0 0,-1 0 0 0 0,1 0-1 0 0,-1-1 1 0 0,0 1-1 0 0,0-1 8 0 0,-5 3 11 0 0,1 0 0 0 0,0 1 0 0 0,-1-1-1 0 0,0 0 1 0 0,1 1 0 0 0,-1 0 0 0 0,0 0 0 0 0,1 0-1 0 0,-1 0 1 0 0,0 1 0 0 0,0-1 0 0 0,0 1 0 0 0,0 0-1 0 0,0 0 1 0 0,1 0 0 0 0,-1 1 0 0 0,0-1-1 0 0,0 1 1 0 0,0 0 0 0 0,1 0 0 0 0,-1 1 0 0 0,-1-1-11 0 0,-2 1 32 0 0,-102 25 356 0 0,2 4-1 0 0,1 5 0 0 0,-92 46-387 0 0,164-68 116 0 0,-64 29 197 0 0,167-66-574 0 0,16-18-92 0 0,-2-2 0 0 0,-2-5-1 0 0,-2-2 1 0 0,38-35 353 0 0,-114 84-5 0 0,0 0 0 0 0,1 0-1 0 0,-1-1 1 0 0,0 1 0 0 0,0-1 0 0 0,0 0 0 0 0,0 0 0 0 0,-1 0-1 0 0,1 0 1 0 0,0 0 0 0 0,-1 0 0 0 0,0-1 0 0 0,1 1-1 0 0,-1-1 1 0 0,0 0 0 0 0,0 1 0 0 0,0-1 0 0 0,-1 0 0 0 0,1 0-1 0 0,-1 0 1 0 0,1-1 0 0 0,-1 1 0 0 0,0 0 0 0 0,-1 0 0 0 0,1-1-1 0 0,0 1 1 0 0,-1-1 0 0 0,0 1 0 0 0,0 0 0 0 0,0-1-1 0 0,0 1 1 0 0,0-1 0 0 0,-1 1 0 0 0,1 0 0 0 0,-1-1 0 0 0,0 1-1 0 0,0 0 1 0 0,0 0 0 0 0,-1 0 0 0 0,1-1 0 0 0,-1 1 0 0 0,1 1-1 0 0,-1-1 1 0 0,0 0 0 0 0,0 0 0 0 0,-1 1 0 0 0,1-1-1 0 0,0 1 1 0 0,-1-1 0 0 0,0 1 0 0 0,-1-1 5 0 0,-18-3 65 0 0,-1 0 0 0 0,0 1-1 0 0,0 2 1 0 0,-1 0 0 0 0,1 2 0 0 0,-1 0 0 0 0,1 1 0 0 0,0 2-1 0 0,-1 0 1 0 0,1 2 0 0 0,0 0 0 0 0,0 2 0 0 0,1 0 0 0 0,-1 2-1 0 0,1 0 1 0 0,1 2 0 0 0,-9 5-65 0 0,-43 27 115 0 0,115-40-294 0 0,-5-14-374 0 0,0-2-1 0 0,-1-1 1 0 0,0-2 0 0 0,-2-1 0 0 0,0-2-1 0 0,-1-2 1 0 0,21-17 553 0 0,-55 39-7 0 0,1 0 0 0 0,-1 0-1 0 0,0 0 1 0 0,0 0 0 0 0,0 0 0 0 0,1 0 0 0 0,-1-1-1 0 0,0 1 1 0 0,1 0 0 0 0,-1 0 0 0 0,0-1-1 0 0,0 1 1 0 0,1 0 0 0 0,-1-1 0 0 0,1 1 0 0 0,-1-1-1 0 0,0 1 1 0 0,1-1 0 0 0,-1 1 0 0 0,1-1 0 0 0,-1 0-1 0 0,1 1 1 0 0,-1-1 0 0 0,1 1 0 0 0,0-1-1 0 0,-1 0 1 0 0,1 1 0 0 0,0-1 0 0 0,-1 0 0 0 0,1 0-1 0 0,0 1 1 0 0,0-1 0 0 0,0 0 0 0 0,0 0 0 0 0,-1 1-1 0 0,1-1 1 0 0,0 0 0 0 0,0 0 0 0 0,1 1-1 0 0,-1-1 1 0 0,0 0 0 0 0,0 0 0 0 0,0 1 0 0 0,0-1-1 0 0,1 0 1 0 0,-1 0 0 0 0,0 1 0 0 0,1-1 0 0 0,-1 0-1 0 0,0 1 1 0 0,1-1 0 0 0,-1 1 0 0 0,1-1-1 0 0,-1 0 1 0 0,1 1 0 0 0,-1-1 0 0 0,1 1 0 0 0,0-1-1 0 0,-1 1 1 0 0,1 0 0 0 0,0-1 0 0 0,-1 1 0 0 0,1-1-1 0 0,0 1 8 0 0,-67 2 147 0 0,-53 15 826 0 0,2 6 1 0 0,0 5-1 0 0,-43 20-973 0 0,152-45-156 0 0,42-15-221 0 0,103-61-2097 0 0,-175 71 2325 0 0,-12 20 595 0 0,1 3 0 0 0,1 1 0 0 0,0 2 0 0 0,2 3 1 0 0,-31 23-447 0 0,70-45 32 0 0,-1 0 0 0 0,0 0 0 0 0,1 1 0 0 0,0 0 0 0 0,1 1 0 0 0,-1-1 0 0 0,1 1 0 0 0,1 1 0 0 0,-1-1 1 0 0,1 1-1 0 0,0 0 0 0 0,1 0 0 0 0,-1 2-32 0 0,5-9-2 0 0,0 0 0 0 0,0 0 1 0 0,0 0-1 0 0,0 0 0 0 0,0 0 0 0 0,0 0 1 0 0,1-1-1 0 0,-1 1 0 0 0,0 0 0 0 0,0 0 1 0 0,1 0-1 0 0,-1 0 0 0 0,1-1 0 0 0,-1 1 1 0 0,1 0-1 0 0,-1 0 0 0 0,1-1 0 0 0,-1 1 0 0 0,1 0 1 0 0,0-1-1 0 0,-1 1 0 0 0,1-1 0 0 0,0 1 1 0 0,-1-1-1 0 0,1 1 0 0 0,0-1 0 0 0,0 1 1 0 0,0-1-1 0 0,-1 0 0 0 0,1 1 0 0 0,0-1 1 0 0,0 0-1 0 0,0 0 0 0 0,0 0 0 0 0,0 1 1 0 0,0-1-1 0 0,-1 0 0 0 0,1 0 0 0 0,0 0 1 0 0,0-1-1 0 0,0 1 0 0 0,0 0 0 0 0,0 0 1 0 0,0 0-1 0 0,-1-1 0 0 0,1 1 0 0 0,0 0 1 0 0,0-1-1 0 0,0 1 0 0 0,0-1 0 0 0,-1 1 0 0 0,1-1 1 0 0,0 1-1 0 0,-1-1 0 0 0,2 0 2 0 0,48-22-540 0 0,-22-4-256 0 0,-44 34 376 0 0,-9 12 391 0 0,-4 2 203 0 0,1 1 0 0 0,1 2 1 0 0,1 0-1 0 0,1 2 0 0 0,1 0 0 0 0,-15 24-174 0 0,39-50 0 0 0,1-1-1 0 0,-1 1 0 0 0,1 0 1 0 0,0-1-1 0 0,-1 1 1 0 0,1 0-1 0 0,0-1 1 0 0,-1 1-1 0 0,1 0 1 0 0,0 0-1 0 0,-1 0 0 0 0,1-1 1 0 0,0 1-1 0 0,0 0 1 0 0,-1 0-1 0 0,1 0 1 0 0,0 0-1 0 0,0 0 1 0 0,-1 0-1 0 0,1 0 0 0 0,0 1 1 0 0,-1-1-1 0 0,1 0 1 0 0,0 0-1 0 0,-1 1 1 0 0,1-1-1 0 0,0 0 1 0 0,-1 1-1 0 0,1-1 0 0 0,0 0 1 0 0,-1 1-1 0 0,1-1 1 0 0,-1 1-1 0 0,1-1 1 0 0,-1 1-1 0 0,1-1 1 0 0,-1 1-1 0 0,1 0 0 0 0,-1-1 1 0 0,0 1-1 0 0,1 0 1 0 0,-1-1-1 0 0,0 1 1 0 0,1 0-1 0 0,-1-1 1 0 0,0 1-1 0 0,0 0 0 0 0,0-1 1 0 0,0 1-1 0 0,1 0 1 0 0,-1 0-1 0 0,0-1 1 0 0,0 1-1 0 0,-1 0 1 0 0,1-1-1 0 0,0 1 0 0 0,0 0 1 0 0,0 0-1 0 0,0-1 1 0 0,-1 1-1 0 0,1 0 1 0 0,0-1-1 0 0,0 1 1 0 0,-1 0 0 0 0,62-25-722 0 0,-42 14 264 0 0,91-73-3464 0 0,-111 82 3916 0 0,1 0-1 0 0,-1 0 1 0 0,0 0 0 0 0,0 0 0 0 0,0 0-1 0 0,0 1 1 0 0,-1-1 0 0 0,1 0 0 0 0,0 0-1 0 0,0 1 1 0 0,0-1 0 0 0,-1 1-1 0 0,1-1 1 0 0,0 1 0 0 0,0-1 0 0 0,-1 1-1 0 0,1 0 1 0 0,0 0 0 0 0,-1-1 0 0 0,1 1-1 0 0,-1 0 1 0 0,1 0 0 0 0,0 1 0 0 0,-1-1-1 0 0,1 0 1 0 0,0 0 0 0 0,-1 1-1 0 0,1-1 1 0 0,0 0 0 0 0,-1 1 0 0 0,1 0-1 0 0,0-1 1 0 0,0 1 0 0 0,0 0 0 0 0,0-1-1 0 0,-1 1 1 0 0,1 1 6 0 0,-239 119 3142 0 0,241-121-3138 0 0,-1 1 0 0 0,1-1 0 0 0,-1 0 0 0 0,1 0 0 0 0,-1 0 0 0 0,1 0 0 0 0,-1 1 1 0 0,1-1-1 0 0,-1 0 0 0 0,0 1 0 0 0,1-1 0 0 0,-1 0 0 0 0,1 1 0 0 0,-1-1 0 0 0,0 0 1 0 0,1 1-1 0 0,-1-1 0 0 0,0 1 0 0 0,1-1 0 0 0,-1 0 0 0 0,0 1 0 0 0,0-1 0 0 0,0 1 0 0 0,1-1 1 0 0,-1 1-1 0 0,0-1 0 0 0,0 1 0 0 0,0-1 0 0 0,0 1 0 0 0,0 0 0 0 0,0-1 0 0 0,0 1 1 0 0,0-1-1 0 0,0 1 0 0 0,0-1 0 0 0,0 1 0 0 0,0-1 0 0 0,0 1 0 0 0,0-1 0 0 0,-1 1 0 0 0,1-1 1 0 0,0 1-1 0 0,0-1 0 0 0,-1 0 0 0 0,1 1 0 0 0,0-1 0 0 0,0 1 0 0 0,-1-1 0 0 0,1 1 1 0 0,-1-1-1 0 0,1 0 0 0 0,0 1 0 0 0,-1-1 0 0 0,0 0-4 0 0,49-1-120 0 0,202-85-3707 0 0,-249 87 3837 0 0,0 0 0 0 0,-1 0 0 0 0,1 0 1 0 0,-1 0-1 0 0,0 0 0 0 0,1 1 0 0 0,-1-1 0 0 0,0 0 0 0 0,0 0 0 0 0,1 0 0 0 0,-1 1 0 0 0,0-1 0 0 0,0 0 0 0 0,-1 0 0 0 0,1 1 0 0 0,0-1 0 0 0,0 0 0 0 0,0 0 1 0 0,-1 0-1 0 0,1 1 0 0 0,-1-1 0 0 0,1 0 0 0 0,-1 0 0 0 0,1 0 0 0 0,-1 0 0 0 0,0 0 0 0 0,0 0 0 0 0,1 0 0 0 0,-1 0 0 0 0,0 0 0 0 0,0 0 0 0 0,0 0 0 0 0,0-1 0 0 0,0 1 1 0 0,0 0-1 0 0,0-1 0 0 0,0 1 0 0 0,0-1 0 0 0,0 1 0 0 0,-1-1 0 0 0,1 1 0 0 0,0-1-10 0 0,-3 5 102 0 0,-106 104 2234 0 0,-43 63 649 0 0,153-171-2983 0 0,0-1 0 0 0,-1 1 0 0 0,1 0 0 0 0,-1 0 0 0 0,1 0 0 0 0,0-1 0 0 0,0 1 0 0 0,-1 0 0 0 0,1 0 0 0 0,0 0 0 0 0,0 0 0 0 0,0 0 0 0 0,0 0 0 0 0,0 0 0 0 0,0-1 0 0 0,0 1 0 0 0,0 0 0 0 0,1 0 0 0 0,-1 0 0 0 0,0 0 0 0 0,0 0 0 0 0,1-1 0 0 0,-1 1 0 0 0,1 0 0 0 0,-1 0 0 0 0,1 0 0 0 0,-1-1 0 0 0,1 1 0 0 0,-1 0 0 0 0,1-1 0 0 0,-1 1 0 0 0,1 0 0 0 0,0-1 0 0 0,-1 1 0 0 0,1-1 0 0 0,0 1 0 0 0,0-1 0 0 0,-1 1 0 0 0,1-1 0 0 0,0 0 0 0 0,0 1 0 0 0,0-1 0 0 0,0 0 0 0 0,0 0 0 0 0,-1 0 0 0 0,1 1 0 0 0,0-1 0 0 0,0 0 0 0 0,0 0 0 0 0,0 0 0 0 0,0 0 0 0 0,0-1 0 0 0,0 1 0 0 0,-1 0 0 0 0,1 0 0 0 0,0 0 0 0 0,0-1 0 0 0,0 1 0 0 0,0 0 0 0 0,-1-1 0 0 0,1 1 0 0 0,0-1 0 0 0,0 1 0 0 0,-1-1 0 0 0,1 1 0 0 0,0-1 0 0 0,-1 0 0 0 0,1 1 0 0 0,0-1-2 0 0,67-21-449 0 0,242-121-3815 0 0,-359 206 5481 0 0,-99 71 1760 0 0,148-134-2971 0 0,1 0 0 0 0,-1 0 0 0 0,1 0 1 0 0,-1 0-1 0 0,1 0 0 0 0,-1 0 0 0 0,1 1 1 0 0,-1-1-1 0 0,1 0 0 0 0,-1 0 0 0 0,1 1 1 0 0,-1-1-1 0 0,1 0 0 0 0,-1 0 0 0 0,1 1 1 0 0,-1-1-1 0 0,0 1 0 0 0,1-1 0 0 0,-1 0 1 0 0,0 1-1 0 0,1-1 0 0 0,-1 1 0 0 0,0-1 1 0 0,1 1-1 0 0,-1-1 0 0 0,0 1 0 0 0,0-1 1 0 0,0 1-1 0 0,0-1 0 0 0,1 1 0 0 0,-1-1 1 0 0,0 1-1 0 0,0-1 0 0 0,0 1 0 0 0,0-1 1 0 0,0 1-1 0 0,0-1 0 0 0,0 1 0 0 0,0-1 1 0 0,-1 1-1 0 0,1-1 0 0 0,0 1 0 0 0,0-1 1 0 0,0 1-7 0 0,51-20-311 0 0,12-14-391 0 0,113-37-1206 0 0,-175 72 1936 0 0,0 0 0 0 0,-1 0 0 0 0,1 0 0 0 0,-1 0 0 0 0,1 0 0 0 0,-1 0 0 0 0,0 0 0 0 0,0 0 0 0 0,0 0 0 0 0,0 0 0 0 0,0 0 0 0 0,0 0 0 0 0,0 0 0 0 0,-1 0 0 0 0,1 0 0 0 0,-1 0 0 0 0,1-1 0 0 0,-1 1 0 0 0,0 0 0 0 0,0 0 0 0 0,0 0 0 0 0,0 0 0 0 0,0-1 0 0 0,0 1 0 0 0,0-1 0 0 0,-1 1 0 0 0,1-1 1 0 0,-1 1-1 0 0,1-1 0 0 0,-1 0 0 0 0,1 1 0 0 0,-1-1 0 0 0,0 0 0 0 0,0 0 0 0 0,0 0-28 0 0,0 2 99 0 0,-71 103 1773 0 0,75-105-1880 0 0,-1 0 0 0 0,1 0 0 0 0,0 0 0 0 0,0 0 0 0 0,-1 0 0 0 0,1 0-1 0 0,0 0 1 0 0,0-1 0 0 0,0 1 0 0 0,0 0 0 0 0,0-1 0 0 0,0 0 0 0 0,0 1 0 0 0,0-1-1 0 0,0 0 1 0 0,0 0 0 0 0,0 0 0 0 0,0-1 0 0 0,0 1 0 0 0,0 0 0 0 0,0-1-1 0 0,0 1 1 0 0,0-1 0 0 0,0 0 0 0 0,0 1 0 0 0,-1-1 0 0 0,1 0 0 0 0,0 0-1 0 0,0 0 1 0 0,-1 0 0 0 0,1-1 0 0 0,-1 1 0 0 0,1 0 0 0 0,0-2 8 0 0,197-93-3701 0 0,-329 190 6180 0 0,-51 67 744 0 0,181-161-3223 0 0,1 0 1 0 0,-1-1-1 0 0,0 1 0 0 0,1 0 0 0 0,-1-1 0 0 0,0 1 0 0 0,1 0 1 0 0,-1-1-1 0 0,1 1 0 0 0,-1 0 0 0 0,1 0 0 0 0,-1-1 0 0 0,1 1 1 0 0,-1 0-1 0 0,1 0 0 0 0,-1 0 0 0 0,1 0 0 0 0,-1 0 0 0 0,1 0 0 0 0,-1 0 1 0 0,1 0-1 0 0,-1 0 0 0 0,1 0 0 0 0,-1 0 0 0 0,1 0 0 0 0,0 0 1 0 0,-1 0-1 0 0,1 0 0 0 0,-1 0 0 0 0,0 1 0 0 0,1-1 0 0 0,-1 0 1 0 0,1 0-1 0 0,-1 1 0 0 0,1-1 0 0 0,-1 0 0 0 0,1 1 0 0 0,-1-1 1 0 0,0 0-1 0 0,1 1 0 0 0,-1-1 0 0 0,0 0 0 0 0,1 1 0 0 0,-1-1 0 0 0,0 1 1 0 0,0-1-1 0 0,1 1 0 0 0,-1-1 0 0 0,0 1 0 0 0,0-1 0 0 0,0 1 1 0 0,0-1-1 0 0,1 1 0 0 0,-1-1 0 0 0,0 1 0 0 0,0-1 0 0 0,0 1 1 0 0,0-1-1 0 0,0 1 0 0 0,48-20-358 0 0,84-61-3431 0 0,-173 70 3403 0 0,-334 53 3250 0 0,372-43-2852 0 0,0 0 0 0 0,0 0 0 0 0,0 0-1 0 0,-1 0 1 0 0,1-1 0 0 0,0 1 0 0 0,0-1-1 0 0,0 0 1 0 0,0 1 0 0 0,0-2 0 0 0,0 1-1 0 0,1 0 1 0 0,-1 0 0 0 0,0-1-1 0 0,0 0 1 0 0,1 1 0 0 0,-1-1 0 0 0,1 0-1 0 0,0 0 1 0 0,-1 0 0 0 0,1-1 0 0 0,0 1-1 0 0,0-1 1 0 0,0 1 0 0 0,1-1-1 0 0,-1 1 1 0 0,1-1 0 0 0,-1 0 0 0 0,1 0-1 0 0,0 0 1 0 0,0 0 0 0 0,0 0 0 0 0,0 0-1 0 0,1 0 1 0 0,-1 0 0 0 0,1 0 0 0 0,0 0-1 0 0,0 0 1 0 0,0 0 0 0 0,0 0-1 0 0,1-1 1 0 0,-1 1 0 0 0,1 0 0 0 0,0 0-1 0 0,-1 0 1 0 0,2 0 0 0 0,0-1-12 0 0,0-10-4 0 0,-1 14 3 0 0,-1 1 1 0 0,1-1-1 0 0,-1 1 0 0 0,1-1 1 0 0,-1 1-1 0 0,1-1 0 0 0,0 1 1 0 0,-1-1-1 0 0,1 1 0 0 0,0-1 1 0 0,-1 0-1 0 0,1 1 0 0 0,0-1 1 0 0,0 0-1 0 0,-1 0 0 0 0,1 0 1 0 0,0 0-1 0 0,0 1 0 0 0,-1-1 1 0 0,1 0-1 0 0,0 0 0 0 0,0 0 1 0 0,-1 0-1 0 0,1-1 0 0 0,0 1 1 0 0,0 0-1 0 0,-1 0 0 0 0,1 0 1 0 0,0-1-1 0 0,-1 1 0 0 0,1 0 1 0 0,0-1-1 0 0,0 1 0 0 0,-1 0 1 0 0,1-1-1 0 0,-1 1 0 0 0,1-1 0 0 0,0 1 1 0 0,-1-1-1 0 0,1 0 0 0 0,-1 1 1 0 0,0-1-1 0 0,1 1 0 0 0,-1-1 1 0 0,1 0-1 0 0,-1 1 0 0 0,0-1 1 0 0,1 0-1 0 0,-1 1 0 0 0,0-1 1 0 0,0 0-1 0 0,0 0 0 0 0,1 1 1 0 0,-1-1-1 0 0,0 0 0 0 0,0 0 1 0 0,0 0-1 0 0,0 1 0 0 0,0-1 1 0 0,-1 0 0 0 0,204 185 775 0 0,-184-171-731 0 0,1-2 1 0 0,1 0-1 0 0,0-1 0 0 0,0-1 0 0 0,1-1 0 0 0,0-1 0 0 0,0-1 0 0 0,0 0 1 0 0,1-2-1 0 0,0-1 0 0 0,0-1 0 0 0,0-1 0 0 0,0-1 0 0 0,12-1-44 0 0,173 31 827 0 0,-185-25-800 0 0,0-2-1 0 0,0 0 1 0 0,0-2 0 0 0,0 0-1 0 0,0-2 1 0 0,0 0 0 0 0,0-2-1 0 0,0 0 1 0 0,0-2 0 0 0,-1 0-1 0 0,0-2 1 0 0,17-7-27 0 0,283-72 309 0 0,-248 55-249 0 0,-51 23-56 0 0,0-1 1 0 0,0-2 0 0 0,-1 0-1 0 0,0-1 1 0 0,-1-1-1 0 0,0-1 1 0 0,11-11-5 0 0,158-130-197 0 0,-143 109 104 0 0,-31 32 84 0 0,0 0-1 0 0,-1-1 0 0 0,-1 0 1 0 0,0-1-1 0 0,-1 0 0 0 0,-1-2 0 0 0,0 1 1 0 0,-1-1-1 0 0,-2-1 0 0 0,1 0 0 0 0,-2 0 1 0 0,3-13 9 0 0,-11 28 19 0 0,1 0 1 0 0,-1 0 0 0 0,-1 0-1 0 0,1-1 1 0 0,0 1-1 0 0,-1 0 1 0 0,0 0 0 0 0,0 0-1 0 0,0 0 1 0 0,-1 0 0 0 0,1 0-1 0 0,-1 0 1 0 0,0 1-1 0 0,0-1 1 0 0,-1 1 0 0 0,1-1-1 0 0,0 1 1 0 0,-1 0 0 0 0,0 0-1 0 0,0 0 1 0 0,0 0-1 0 0,0 0 1 0 0,-1 1 0 0 0,1-1-1 0 0,-1 1 1 0 0,1 0 0 0 0,-1 0-1 0 0,0 0-19 0 0,-114-45 234 0 0,44 36-83 0 0,-1 2 1 0 0,0 4-1 0 0,0 3 0 0 0,-19 5-151 0 0,0-2 11 0 0,-13 4-4 0 0,0 4 0 0 0,1 5 0 0 0,-64 19-7 0 0,85-10-45 0 0,2 3 1 0 0,1 4-1 0 0,-68 36 45 0 0,133-124-31 0 0,-12 2 111 0 0,24 49-77 0 0,0 0 0 0 0,1 0 1 0 0,0-1-1 0 0,0 1 0 0 0,1-1 0 0 0,0 0 0 0 0,0 0 0 0 0,1 0 1 0 0,0 0-1 0 0,1-1 0 0 0,-1 1 0 0 0,2 0 0 0 0,-1-1 1 0 0,1 1-1 0 0,0-1 0 0 0,1 1 0 0 0,0-1-3 0 0,1 0-8 0 0,0 0-1 0 0,0 0 0 0 0,1 1 1 0 0,0-1-1 0 0,0 1 0 0 0,1-1 1 0 0,1 1-1 0 0,-1 0 0 0 0,1 1 1 0 0,0-1-1 0 0,1 1 0 0 0,0 0 1 0 0,0 0-1 0 0,1 1 0 0 0,-1-1 1 0 0,1 2-1 0 0,3-2 9 0 0,149-102 96 0 0,-58 48-184 0 0,-68 46 93 0 0,0 2 1 0 0,1 0 0 0 0,0 3-1 0 0,1 1 1 0 0,0 1-1 0 0,0 2 1 0 0,1 1 0 0 0,-1 2-1 0 0,1 2 1 0 0,32 2-6 0 0,320 0 23 0 0,-190 43-42 0 0,27 0 24 0 0,1 13 241 0 0,-207-54-218 0 0,-1 1 1 0 0,0 1 0 0 0,0 1 0 0 0,0 0 0 0 0,-1 1 0 0 0,0 1 0 0 0,0 0 0 0 0,-1 2 0 0 0,0 0 0 0 0,-1 0 0 0 0,0 2 0 0 0,10 9-29 0 0,109 118 299 0 0,-62 2-73 0 0,-66 61 642 0 0,-46-24-77 0 0,-34-14-628 0 0,70-156-159 0 0,0 0 0 0 0,0-1 0 0 0,-1 1 0 0 0,0-1 0 0 0,-1 0 0 0 0,1 0 0 0 0,-1-1 0 0 0,0 0 0 0 0,-1 0 0 0 0,0 0 0 0 0,0-1 0 0 0,0 0 1 0 0,0 0-1 0 0,-1-1 0 0 0,0 0 0 0 0,0 0 0 0 0,0 0 0 0 0,0-1 0 0 0,0-1 0 0 0,-6 2-4 0 0,-188 27-136 0 0,154-27 84 0 0,-400 49 219 0 0,348-66-109 0 0,192 10-218 0 0,-16 0 158 0 0,1-3 0 0 0,-1-4 0 0 0,0-3 1 0 0,-1-3-1 0 0,-1-4 0 0 0,-1-3 0 0 0,2-3 2 0 0,-65 23-3 0 0,0 0 1 0 0,0 0-1 0 0,0-1 1 0 0,-1-1-1 0 0,1 1 0 0 0,-1-1 1 0 0,0-1-1 0 0,-1 0 0 0 0,1 0 1 0 0,-1-1-1 0 0,0 0 0 0 0,-1 0 1 0 0,0-1-1 0 0,0 0 0 0 0,0 0 1 0 0,-1-1-1 0 0,0 1 0 0 0,-1-1 1 0 0,0-1-1 0 0,0 1 1 0 0,-1-1-1 0 0,-1 0 0 0 0,1 0 1 0 0,-1 0-1 0 0,-1 0 0 0 0,0 0 1 0 0,-1-1-1 0 0,1 1 0 0 0,-2-1 1 0 0,0 1-1 0 0,0-1 0 0 0,-1-1 3 0 0,-12-39-130 0 0,10 36 98 0 0,0 0 0 0 0,-1 1 0 0 0,-1-1 0 0 0,0 1 0 0 0,-1 0 0 0 0,0 0-1 0 0,-1 1 1 0 0,-1 0 0 0 0,0 0 0 0 0,-5-6 32 0 0,5 14-9 0 0,-1 1 1 0 0,0 0-1 0 0,0 0 1 0 0,0 1-1 0 0,0 0 0 0 0,-1 0 1 0 0,1 1-1 0 0,-1 1 1 0 0,1-1-1 0 0,-1 1 0 0 0,0 1 1 0 0,1 0-1 0 0,-1 0 1 0 0,0 1-1 0 0,0 1 0 0 0,1-1 1 0 0,-1 1-1 0 0,0 1 9 0 0,-7-1-28 0 0,-8 0 26 0 0,0 1 0 0 0,0 1 0 0 0,1 0 0 0 0,-1 2 0 0 0,1 1 0 0 0,0 1-1 0 0,1 2 1 0 0,0 0 0 0 0,0 1 0 0 0,-1 2 2 0 0,19-8 2 0 0,0 0 0 0 0,0 1 0 0 0,0 0 0 0 0,1 0 0 0 0,-1 0 0 0 0,2 0 0 0 0,-1 0 0 0 0,1 1 0 0 0,0 0 1 0 0,0 0-1 0 0,0 0 0 0 0,1 0 0 0 0,0 0 0 0 0,1 0 0 0 0,-1 7-2 0 0,2-13-15 0 0,107-130-1184 0 0,-91 104 1203 0 0,2 1 0 0 0,0 0 1 0 0,1 2-1 0 0,2 0 0 0 0,0 1 1 0 0,1 1-1 0 0,1 1 0 0 0,1 1 1 0 0,1 1-1 0 0,0 2 0 0 0,1 0 1 0 0,0 2-1 0 0,1 0 0 0 0,3 1-4 0 0,-8 4 4 0 0,1 1 0 0 0,0 1 0 0 0,0 1-1 0 0,1 1 1 0 0,-1 1 0 0 0,1 1 0 0 0,0 1-1 0 0,0 2 1 0 0,-1 0 0 0 0,1 1-1 0 0,0 1 1 0 0,-1 2 0 0 0,12 3-4 0 0,-21-3-3 0 0,-9-4-4 0 0,1 0 1 0 0,-1 0-1 0 0,0 1 1 0 0,0 0-1 0 0,0 0 1 0 0,0 0-1 0 0,0 0 1 0 0,-1 1-1 0 0,1 0 1 0 0,-1 0-1 0 0,1 0 1 0 0,-1 1-1 0 0,0 0 1 0 0,0-1-1 0 0,-1 1 1 0 0,1 0-1 0 0,-1 1 1 0 0,0-1-1 0 0,0 1 1 0 0,0-1-1 0 0,-1 1 1 0 0,1 0-1 0 0,-1 0 1 0 0,0 2 6 0 0,4 10-14 0 0,-5-16 15 0 0,-1 1 0 0 0,1-1-1 0 0,0 1 1 0 0,-1-1 0 0 0,1 1 0 0 0,-1-1-1 0 0,1 1 1 0 0,-1 0 0 0 0,0-1-1 0 0,0 1 1 0 0,1 0 0 0 0,-1-1-1 0 0,0 1 1 0 0,-1 0 0 0 0,1-1-1 0 0,0 1 1 0 0,0-1 0 0 0,-1 1-1 0 0,1 0 1 0 0,-1-1 0 0 0,1 1-1 0 0,-1-1 1 0 0,0 1 0 0 0,0-1-1 0 0,1 0 1 0 0,-1 1 0 0 0,0-1 0 0 0,0 0-1 0 0,-1 1 1 0 0,1-1 0 0 0,0 0-1 0 0,0 0 1 0 0,0 0 0 0 0,-2 1-1 0 0,-52 40 31 0 0,-1-3 0 0 0,-3-2 0 0 0,-1-2 0 0 0,-1-3 1 0 0,-49 17-32 0 0,-383 179 28 0 0,125-74-473 0 0,165-65-3347 0 0,-5-11-4271 0 0,-24-12 1705 0 0,98-35 4087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40:04.351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3269 1825 260 0 0,'-110'-9'7595'0'0,"88"5"-7439"0"0,0 1 0 0 0,0 1 0 0 0,0 1 0 0 0,-1 1 0 0 0,1 1 0 0 0,0 1 0 0 0,0 1 0 0 0,0 1 0 0 0,0 1 0 0 0,1 0 0 0 0,0 2 0 0 0,-2 1-156 0 0,-30 6 406 0 0,-327 66 1829 0 0,350-76-2077 0 0,47-9-136 0 0,51-7-91 0 0,349-10-1284 0 0,-391 19 1303 0 0,2 0 26 0 0,-56 7 1 0 0,-791 99 1457 0 0,774-98-1350 0 0,1-1 0 0 0,-1-2-1 0 0,0-2 1 0 0,0-2 0 0 0,0-1-1 0 0,0-3 1 0 0,-39-11-84 0 0,84 17-1 0 0,1 0 0 0 0,0 0 0 0 0,0 0 0 0 0,-1-1 0 0 0,1 1 0 0 0,0 0 0 0 0,0 0-1 0 0,-1-1 1 0 0,1 1 0 0 0,0-1 0 0 0,-1 1 0 0 0,1 0 0 0 0,-1-1 0 0 0,1 1 0 0 0,0-1 0 0 0,-1 1 0 0 0,1-1 0 0 0,-1 0-1 0 0,1 1 1 0 0,-1-1 0 0 0,0 0 0 0 0,1 1 0 0 0,-1-1 0 0 0,0 0 0 0 0,1 1 0 0 0,-1-1 0 0 0,0 0 0 0 0,0 1-1 0 0,0-1 1 0 0,1 0 0 0 0,-1 0 0 0 0,0 1 0 0 0,0-1 0 0 0,0 0 0 0 0,0 0 0 0 0,0 0 0 0 0,-1 1 0 0 0,1-1 0 0 0,0 0-1 0 0,0 0 1 0 0,0 1 0 0 0,-1-1 0 0 0,1 0 0 0 0,0 1 0 0 0,-1-1 0 0 0,1 0 0 0 0,0 1 0 0 0,-1-1 0 0 0,1 0 0 0 0,-1 1-1 0 0,1-1 1 0 0,-1 1 0 0 0,0-1 0 0 0,1 1 0 0 0,-1-1 0 0 0,1 1 0 0 0,-1 0 0 0 0,0-1 0 0 0,1 1 0 0 0,-1 0-1 0 0,0-1 1 0 0,0 1 0 0 0,1 0 0 0 0,-1 0 0 0 0,0-1 0 0 0,1 1 0 0 0,-1 0 0 0 0,0 0 0 0 0,0 0 0 0 0,0 0 1 0 0,55-23-81 0 0,11 11-754 0 0,1 3-1 0 0,0 2 1 0 0,1 4-1 0 0,-1 2 1 0 0,38 6 835 0 0,45-2-357 0 0,-124-2 393 0 0,-35 1 204 0 0,-41 0 280 0 0,1-2-145 0 0,-64 1 328 0 0,0-5-1 0 0,0-4 1 0 0,-7-7-703 0 0,88 7 14 0 0,59 7-33 0 0,416 5-932 0 0,-883-3 1077 0 0,378-4 38 0 0,0 3 0 0 0,1 2 0 0 0,-1 3 0 0 0,1 3 0 0 0,0 3 0 0 0,-29 10-164 0 0,-64 41 103 0 0,-206-75-51 0 0,352 12-49 0 0,0 0 0 0 0,0 0 0 0 0,0-1 1 0 0,1-1-1 0 0,-1 1 0 0 0,1-1 0 0 0,0-1 0 0 0,-1 0 1 0 0,1 0-1 0 0,1 0 0 0 0,-1-1 0 0 0,1 0 0 0 0,0-1 1 0 0,0 1-1 0 0,0-1 0 0 0,-1-3-3 0 0,-151-55-33 0 0,42-11 3 0 0,-11 108-18 0 0,123-32 44 0 0,-1 0 0 0 0,0 0 0 0 0,1 1 0 0 0,-1 0 0 0 0,1 0 0 0 0,-1 0-1 0 0,1 1 1 0 0,0 0 0 0 0,0 0 0 0 0,0 0 0 0 0,0 1 0 0 0,1-1 0 0 0,-1 1-1 0 0,1 0 1 0 0,0 0 0 0 0,0 1 0 0 0,1-1 0 0 0,-1 1 0 0 0,1 0 0 0 0,0 0-1 0 0,0 0 1 0 0,0 0 0 0 0,1 0 0 0 0,0 1 0 0 0,0-1 0 0 0,0 1 0 0 0,1 0-1 0 0,-1 5 5 0 0,4-6 6 0 0,0-1-1 0 0,1 1 1 0 0,-1-1-1 0 0,1 1 1 0 0,0-1-1 0 0,0 0 1 0 0,1 0-1 0 0,-1 0 0 0 0,1 0 1 0 0,0-1-1 0 0,0 1 1 0 0,0-1-1 0 0,0 0 1 0 0,0 0-1 0 0,1-1 1 0 0,0 1-1 0 0,-1-1 1 0 0,1 0-1 0 0,0 0 0 0 0,0-1 1 0 0,0 1-1 0 0,0-1 1 0 0,3 0-6 0 0,16 9 13 0 0,104 3 20 0 0,-81-15-25 0 0,-70-28 74 0 0,-280-61-261 0 0,173 62 255 0 0,146 6-127 0 0,254-11 74 0 0,-22-6 1 0 0,-49 31-41 0 0,-4 9 43 0 0,-60 21-46 0 0,-90-36 128 0 0,-137 51-73 0 0,27-10-33 0 0,-2-3 0 0 0,0-3 0 0 0,-1-3 0 0 0,-40 3-2 0 0,-121 20-4 0 0,228-38 3 0 0,1 0 1 0 0,0 0-1 0 0,-1 0 1 0 0,1 0-1 0 0,0 0 0 0 0,0 0 1 0 0,0-1-1 0 0,1 1 1 0 0,-1 0-1 0 0,0 0 0 0 0,1 0 1 0 0,-1 0-1 0 0,1 0 0 0 0,-1 0 1 0 0,1 0-1 0 0,0-1 1 0 0,0 1-1 0 0,0 0 0 0 0,0 0 1 0 0,0-1-1 0 0,0 1 1 0 0,1-1-1 0 0,-1 1 0 0 0,1-1 1 0 0,-1 0-1 0 0,0 1 0 0 0,1-1 1 0 0,0 0-1 0 0,-1 0 1 0 0,1 0-1 0 0,0 0 0 0 0,0 0 1 0 0,-1-1-1 0 0,1 1 1 0 0,0 0-1 0 0,0-1 0 0 0,0 0 1 0 0,0 1-1 0 0,0-1 1 0 0,272 77 82 0 0,-64 29 1336 0 0,-8-73-1363 0 0,97-33-38 0 0,41 4 43 0 0,-64-55-60 0 0,-146 23-10 0 0,-129 27 20 0 0,-153-6 78 0 0,33 9-94 0 0,68 2-1 0 0,-1-2-1 0 0,0-2 1 0 0,0-2 0 0 0,0-3-1 0 0,0-2 1 0 0,1-2-1 0 0,1-3 1 0 0,-1-1 0 0 0,2-3-1 0 0,-19-10 8 0 0,-57-27-5 0 0,98 44 2 0 0,-1-1 1 0 0,1-2 0 0 0,1-1 0 0 0,0-1 0 0 0,1-1 0 0 0,1-1 0 0 0,-9-8 2 0 0,32 23-1 0 0,0 0 0 0 0,1 0 1 0 0,-1 0-1 0 0,1 0 0 0 0,-1 0 1 0 0,1 0-1 0 0,-1 0 1 0 0,1 0-1 0 0,0 0 0 0 0,-1 0 1 0 0,1 0-1 0 0,0 0 0 0 0,0-1 1 0 0,0 1-1 0 0,0 0 0 0 0,0 0 1 0 0,0 0-1 0 0,0 0 1 0 0,0 0-1 0 0,1 0 0 0 0,-1 0 1 0 0,0 0-1 0 0,0 0 0 0 0,1 0 1 0 0,-1 0-1 0 0,1 0 1 0 0,-1 0-1 0 0,1 0 0 0 0,0 0 1 0 0,-1 0-1 0 0,1 0 0 0 0,0 0 1 0 0,-1 0-1 0 0,1 1 1 0 0,0-1-1 0 0,0 0 0 0 0,0 1 1 0 0,0-1-1 0 0,0 0 0 0 0,0 1 1 0 0,0-1-1 0 0,0 1 0 0 0,0 0 1 0 0,0-1-1 0 0,0 1 1 0 0,0 0-1 0 0,0 0 0 0 0,0-1 1 0 0,0 1-1 0 0,0 0 0 0 0,1 0 1 0 0,58-19-31 0 0,410 18 18 0 0,-117-43 50 0 0,-62 49 152 0 0,131-29 465 0 0,-276 22-789 0 0,-145 2 136 0 0,-1 0-1 0 0,1 0 0 0 0,-1 1 1 0 0,1-1-1 0 0,-1 0 1 0 0,1 1-1 0 0,-1-1 0 0 0,1 0 1 0 0,-1 1-1 0 0,1-1 0 0 0,-1 1 1 0 0,1-1-1 0 0,-1 1 0 0 0,0-1 1 0 0,1 1-1 0 0,-1-1 1 0 0,0 1-1 0 0,0-1 0 0 0,1 1 1 0 0,-1-1-1 0 0,0 1 0 0 0,0-1 1 0 0,0 1-1 0 0,0 0 1 0 0,1-1-1 0 0,-1 1 0 0 0,0-1 1 0 0,0 1-1 0 0,0 0 0 0 0,0-1 1 0 0,0 1-1 0 0,-1-1 0 0 0,1 1 1 0 0,0 0-1 0 0,0-1 1 0 0,0 1-1 0 0,0-1 0 0 0,-1 1 1 0 0,1-1-1 0 0,0 1 0 0 0,-1-1 1 0 0,1 1-1 0 0,0-1 1 0 0,-1 1-1 0 0,1-1 0 0 0,0 1 1 0 0,-1-1-1 0 0,1 1 0 0 0,-1-1 1 0 0,1 0-1 0 0,-1 1 0 0 0,1-1 1 0 0,-1 0-1 0 0,1 0 1 0 0,-1 1-1 0 0,0-1 0 0 0,1 0 1 0 0,-1 0-1 0 0,1 0 0 0 0,-1 1 1 0 0,1-1-1 0 0,-1 0 1 0 0,0 0-1 0 0,1 0 0 0 0,-1 0 1 0 0,1 0-1 0 0,-1 0 0 0 0,-42 23 53 0 0,-76 26 0 0 0,-2-4-1 0 0,-2-6 1 0 0,-35 4-53 0 0,121-35 2 0 0,0 2 0 0 0,1 1 0 0 0,1 2 0 0 0,0 2 0 0 0,0 1 0 0 0,-19 13-2 0 0,54-29 1 0 0,1 0-1 0 0,-1-1 0 0 0,1 1 0 0 0,-1 0 1 0 0,1 0-1 0 0,-1 0 0 0 0,1-1 1 0 0,0 1-1 0 0,-1 0 0 0 0,1 0 0 0 0,-1 0 1 0 0,1 0-1 0 0,-1 0 0 0 0,1 0 1 0 0,-1 0-1 0 0,1 0 0 0 0,-1 0 0 0 0,1 1 1 0 0,-1-1-1 0 0,1 0 0 0 0,-1 0 0 0 0,1 0 1 0 0,-1 1-1 0 0,1-1 0 0 0,-1 0 1 0 0,1 0-1 0 0,-1 1 0 0 0,1-1 0 0 0,-1 0 1 0 0,0 1-1 0 0,1-1 0 0 0,-1 1 1 0 0,0-1-1 0 0,1 0 0 0 0,-1 1 0 0 0,0-1 1 0 0,1 1-1 0 0,-1-1 0 0 0,0 1 0 0 0,0-1 1 0 0,0 1-1 0 0,1-1 0 0 0,-1 1 1 0 0,0-1-1 0 0,0 1 0 0 0,0-1 0 0 0,0 1 1 0 0,0-1-1 0 0,0 1 0 0 0,0 0 1 0 0,0-1-1 0 0,0 1 0 0 0,0-1 0 0 0,0 1 1 0 0,-1-1-1 0 0,68-6 24 0 0,-60 6-22 0 0,371-33 210 0 0,68-29-183 0 0,-168 39 1310 0 0,-164 9-1302 0 0,0-4-1 0 0,-2-6 0 0 0,-1-4 1 0 0,36-18-37 0 0,-143 45 0 0 0,143-47-4 0 0,-207 47 96 0 0,-445 29-99 0 0,67-33-238 0 0,351-16 297 0 0,324 21 161 0 0,204-54-145 0 0,-201 25-72 0 0,42-10-57 0 0,-29-15 82 0 0,-216 47 1 0 0,-18 4-18 0 0,-1 0 1 0 0,0-1 0 0 0,0 0 0 0 0,0-2 0 0 0,-1 0 0 0 0,0-1 0 0 0,0-1 0 0 0,15-9-5 0 0,-28 15 1 0 0,0 0 0 0 0,-1 0 0 0 0,1-1 0 0 0,0 1 0 0 0,-1-1 0 0 0,0 0 0 0 0,0-1 0 0 0,0 1 1 0 0,0 0-1 0 0,0-1 0 0 0,-1 1 0 0 0,1-1 0 0 0,-1 0 0 0 0,0 0 0 0 0,0 0 0 0 0,0 0 0 0 0,-1 0 0 0 0,0-1 0 0 0,1 1 0 0 0,-2 0 0 0 0,1-1 1 0 0,0 1-1 0 0,-1 0 0 0 0,0-1 0 0 0,0 1 0 0 0,0-1 0 0 0,0 1 0 0 0,-1-1 0 0 0,0 1 0 0 0,0 0 0 0 0,0 0 0 0 0,0-1 0 0 0,-1 1 0 0 0,1 0 1 0 0,-1 0-1 0 0,0 0 0 0 0,-1 0 0 0 0,1 0 0 0 0,-3-2-1 0 0,-70-116-48 0 0,69 116 47 0 0,0 0 0 0 0,1 0 0 0 0,0-1 0 0 0,0 0 0 0 0,0 0-1 0 0,1 0 1 0 0,0 0 0 0 0,1-1 0 0 0,0 0 0 0 0,0 1 0 0 0,0-1 0 0 0,1 0 0 0 0,0 0 0 0 0,1-1 0 0 0,0 1 0 0 0,0 0 0 0 0,1 0 0 0 0,0-1 0 0 0,0 1 0 0 0,1 0 0 0 0,0 0 0 0 0,0-2 1 0 0,-21-187-20 0 0,14 78-117 0 0,-14-103 214 0 0,-32 82-97 0 0,-11 83 24 0 0,61 55-5 0 0,0-1 0 0 0,0 0 0 0 0,0 0 0 0 0,0 0 0 0 0,1-1 0 0 0,0 1 0 0 0,-1 0 0 0 0,1 0 0 0 0,0-1 0 0 0,1 1 0 0 0,-1-1 0 0 0,1 1 0 0 0,-1-1 0 0 0,1 1 0 0 0,0-1 0 0 0,0 1 0 0 0,1-1 0 0 0,-1 1 0 0 0,1 0 0 0 0,0-1 0 0 0,0 1 0 0 0,0-1 0 0 0,0 1 0 0 0,0 0 0 0 0,1 0 0 0 0,-1 0 0 0 0,1 0 0 0 0,0 0 0 0 0,0 0 0 0 0,0 0 0 0 0,0 0 0 0 0,1 1 0 0 0,-1-1 1 0 0,1 1-1 0 0,0 0 0 0 0,-1 0 0 0 0,1 0 0 0 0,0 0 0 0 0,0 0 0 0 0,0 1 0 0 0,1-1 0 0 0,-1 1 0 0 0,0 0 0 0 0,2-1 1 0 0,17-13 0 0 0,0 0-1 0 0,1 2 1 0 0,1 0 0 0 0,0 2 0 0 0,0 0 0 0 0,1 2-1 0 0,9-2 1 0 0,81-7-13 0 0,83 32 47 0 0,15 61-50 0 0,-123-19 10 0 0,-84-53 6 0 0,0-1 0 0 0,0 1 0 0 0,0 1 0 0 0,0-1 0 0 0,0 1 0 0 0,-1 0 0 0 0,1 0 1 0 0,-1 1-1 0 0,0-1 0 0 0,0 1 0 0 0,-1 0 0 0 0,0 1 0 0 0,1-1 0 0 0,-2 1 0 0 0,1 0 0 0 0,-1 0 0 0 0,0 0 0 0 0,0 0 0 0 0,-1 0 0 0 0,1 1 0 0 0,-1-1 0 0 0,-1 1 0 0 0,1 0 0 0 0,-1 0 0 0 0,-1-1 0 0 0,1 1 0 0 0,-1 0 0 0 0,0 0 0 0 0,-1 6 0 0 0,-4 12 13 0 0,0 0-1 0 0,-2 0 0 0 0,-1-1 0 0 0,-1 0 0 0 0,0 0 1 0 0,-2-1-1 0 0,-1 0 0 0 0,-8 11-12 0 0,-95 145 1125 0 0,110-169-1117 0 0,0 0 0 0 0,1 1 0 0 0,1 0 1 0 0,0 0-1 0 0,0 0 0 0 0,1 0 0 0 0,0 1 1 0 0,1-1-1 0 0,0 1 0 0 0,1-1 1 0 0,0 0-1 0 0,1 1 0 0 0,1-1 0 0 0,-1 1 1 0 0,2-1-9 0 0,49 139 248 0 0,-49-146-232 0 0,-1 0 0 0 0,0 0 0 0 0,-1 1-1 0 0,1-1 1 0 0,-1 0 0 0 0,1 1 0 0 0,-2 0-1 0 0,1-1 1 0 0,0 1 0 0 0,-1-1-1 0 0,0 1 1 0 0,0 0 0 0 0,0-1 0 0 0,0 1-1 0 0,-1 0 1 0 0,0-1 0 0 0,0 1 0 0 0,0-1-1 0 0,-1 1 1 0 0,1-1 0 0 0,-1 0 0 0 0,0 1-1 0 0,0-1 1 0 0,-1 0 0 0 0,1 0 0 0 0,-1-1-1 0 0,0 1 1 0 0,0 0 0 0 0,0-1 0 0 0,0 0-1 0 0,-1 0 1 0 0,1 0 0 0 0,-3 2-16 0 0,-134 87 210 0 0,-230 61-202 0 0,318-136-32 0 0,1 2 0 0 0,1 2 0 0 0,1 3-1 0 0,1 1 1 0 0,1 3 0 0 0,-38 30 24 0 0,-31 21 20 0 0,-29 23-31 0 0,196-102 7 0 0,412-157 124 0 0,-403 137-89 0 0,0-2 0 0 0,-2-4 1 0 0,-1-1-1 0 0,38-26-31 0 0,51-25 2 0 0,-134 71-3 0 0,0-1 0 0 0,-1-1 1 0 0,0 0-1 0 0,0 0 0 0 0,0-1 0 0 0,-2 0 0 0 0,1-1 0 0 0,-1 0 0 0 0,-1-1 1 0 0,0 0-1 0 0,0 0 0 0 0,-1-1 0 0 0,-1 1 0 0 0,0-2 0 0 0,-1 1 0 0 0,-1-1 1 0 0,0 1-1 0 0,1-5 1 0 0,-1 3-2 0 0,-1-1 1 0 0,-1 0-1 0 0,0 0 1 0 0,-1 0-1 0 0,0 0 1 0 0,-1 0-1 0 0,-1 0 1 0 0,-1 0-1 0 0,0 0 0 0 0,-1 0 1 0 0,-1 0-1 0 0,-1 1 1 0 0,0-1-1 0 0,0 1 1 0 0,-2 0-1 0 0,0 1 1 0 0,0 0-1 0 0,-2 0 1 0 0,0 0-1 0 0,0 1 1 0 0,-9-9 1 0 0,3 16-1 0 0,0 2 0 0 0,1-1 1 0 0,-2 2-1 0 0,1 0 0 0 0,0 0 1 0 0,-1 2-1 0 0,1 0 0 0 0,0 1 0 0 0,-1 0 1 0 0,1 1-1 0 0,-1 1 0 0 0,1 0 1 0 0,0 2-1 0 0,0-1 0 0 0,0 2 1 0 0,0 0-1 0 0,-10 5 1 0 0,-17 2-7 0 0,-78 23-32 0 0,144-41-8 0 0,-1-1 0 0 0,0-1 0 0 0,0-1 0 0 0,-1-1 0 0 0,0-1 0 0 0,0 0 0 0 0,-2-2 0 0 0,1-1 0 0 0,-2 0 0 0 0,0-2 0 0 0,0 0 0 0 0,-2-1 0 0 0,8-9 47 0 0,-24 25 0 0 0,-1 0-1 0 0,1 0 1 0 0,0 1 0 0 0,-1-1-1 0 0,1 0 1 0 0,-1 0-1 0 0,1 0 1 0 0,-1 0 0 0 0,0 0-1 0 0,1-1 1 0 0,-1 1 0 0 0,0 0-1 0 0,0 0 1 0 0,0 0-1 0 0,0 0 1 0 0,0 0 0 0 0,0 0-1 0 0,0 0 1 0 0,0 0 0 0 0,0-1-1 0 0,0 1 1 0 0,-1 0-1 0 0,1 0 1 0 0,0 0 0 0 0,-1 0-1 0 0,1 0 1 0 0,-1 0 0 0 0,1 0-1 0 0,-1 0 1 0 0,1 0-1 0 0,-1 1 1 0 0,0-1 0 0 0,0 0-1 0 0,1 0 1 0 0,-1 0 0 0 0,0 1-1 0 0,0-1 1 0 0,0 0 0 0 0,0 1-1 0 0,0-1 1 0 0,0 1-1 0 0,0-1 1 0 0,0 1 0 0 0,0-1-1 0 0,0 1 1 0 0,0 0 0 0 0,0-1-1 0 0,0 1 1 0 0,0 0-1 0 0,0 0 1 0 0,0 0 0 0 0,0 0-1 0 0,-1 0 1 0 0,1 0 0 0 0,0 0-1 0 0,0 0 1 0 0,0 1-1 0 0,0-1 1 0 0,0 0 0 0 0,0 1-1 0 0,0-1 1 0 0,-1 1 0 0 0,-77 9-4 0 0,78-10 4 0 0,-72 15 63 0 0,135-46-28 0 0,77-67-224 0 0,-135 94 164 0 0,-1 0 0 0 0,0 0 0 0 0,0 0 0 0 0,0 0 0 0 0,0 0 0 0 0,-1-1 0 0 0,0 1 0 0 0,0-1-1 0 0,0 1 1 0 0,0-1 0 0 0,-1 0 0 0 0,0 0 0 0 0,0 0 0 0 0,0 0 0 0 0,-1 0 0 0 0,1 0 0 0 0,-1 0 0 0 0,0 0 0 0 0,-1 0 0 0 0,1 0 0 0 0,-1 0 0 0 0,0 0 0 0 0,0 1-1 0 0,-1-1 1 0 0,1 0 0 0 0,-1 0 0 0 0,0 1 0 0 0,-1-1 0 0 0,1 1 0 0 0,-1 0 0 0 0,1-1 0 0 0,-4-2 25 0 0,1 3-4 0 0,0 1 0 0 0,0 0 0 0 0,0 0 0 0 0,-1 1-1 0 0,1-1 1 0 0,-1 1 0 0 0,1 0 0 0 0,-1 1 0 0 0,0-1 0 0 0,0 1 0 0 0,0 0 0 0 0,0 1 0 0 0,1-1 0 0 0,-1 1 0 0 0,0 0-1 0 0,0 1 1 0 0,0 0 0 0 0,0 0 0 0 0,0 0 0 0 0,0 0 0 0 0,1 1 0 0 0,-1 0 0 0 0,0 0 4 0 0,35 15 21 0 0,-3-15-23 0 0,0-1 0 0 0,-1-2 0 0 0,1 0 0 0 0,0-2 0 0 0,-1 0 0 0 0,1-2 0 0 0,-1-1 0 0 0,22-9 2 0 0,-45 15 1 0 0,-1-1-1 0 0,0 1 0 0 0,0-1 1 0 0,0 0-1 0 0,0 1 0 0 0,0-1 1 0 0,0 0-1 0 0,0 0 0 0 0,0 0 1 0 0,0 0-1 0 0,0 0 0 0 0,-1 0 1 0 0,1 0-1 0 0,0 0 0 0 0,0 0 1 0 0,-1 0-1 0 0,1 0 0 0 0,-1 0 1 0 0,1 0-1 0 0,-1-1 0 0 0,0 1 1 0 0,1 0-1 0 0,-1 0 1 0 0,0-1-1 0 0,0 1 0 0 0,0 0 1 0 0,0-1-1 0 0,0 1 0 0 0,0 0 1 0 0,0 0-1 0 0,0-1 0 0 0,-1 1 1 0 0,1 0-1 0 0,0 0 0 0 0,-1 0 1 0 0,1-1-1 0 0,-1 1 0 0 0,0 0 0 0 0,1 0 0 0 0,-1 0-1 0 0,1 0 1 0 0,-1 0-1 0 0,1 0 1 0 0,0 1 0 0 0,-1-1-1 0 0,1 0 1 0 0,0 0-1 0 0,0 0 1 0 0,0 0-1 0 0,0 0 1 0 0,0 0-1 0 0,0 0 1 0 0,0 0-1 0 0,0 0 1 0 0,0 0-1 0 0,0 0 1 0 0,0 0-1 0 0,0 0 1 0 0,1 0-1 0 0,-1 0 1 0 0,1 0-1 0 0,-1 0 1 0 0,0 0 0 0 0,1 0-1 0 0,-1 0 1 0 0,1 1-1 0 0,0-1 1 0 0,-1 0-1 0 0,1 0 1 0 0,0 1-1 0 0,-1-1 1 0 0,1 0-1 0 0,0 1 1 0 0,0-1-1 0 0,0 1 1 0 0,-1-1-1 0 0,1 1 1 0 0,0-1-1 0 0,0 1 1 0 0,0 0-1 0 0,0-1 1 0 0,0 1 0 0 0,0 0-1 0 0,0 0 1 0 0,0 0-1 0 0,0-1 1 0 0,0 1-1 0 0,0 0 1 0 0,0 0-1 0 0,0 1 1 0 0,0-1-1 0 0,0 0 1 0 0,0 0-1 0 0,0 0 1 0 0,1 1 0 0 0,86-6-10 0 0,-86 3 11 0 0,-1 0 1 0 0,1 0-1 0 0,-1-1 1 0 0,0 1-1 0 0,0-1 1 0 0,0 1-1 0 0,0-1 1 0 0,-1 1-1 0 0,1-1 1 0 0,-1 1-1 0 0,1-1 1 0 0,-1 1-1 0 0,0-1 1 0 0,0 0-1 0 0,0 1 1 0 0,0-1-1 0 0,-1 0 1 0 0,1 1 0 0 0,-1-1-1 0 0,1 1 1 0 0,-1-1-1 0 0,0 1 1 0 0,0-1-1 0 0,0 1 1 0 0,0 0-1 0 0,-1-1 1 0 0,1 1-1 0 0,0 0 1 0 0,-1 0-1 0 0,0 0 1 0 0,1 0-1 0 0,-1 0 1 0 0,0 0-1 0 0,0 0 1 0 0,-1 0-2 0 0,-68-143-8 0 0,-6 26 0 0 0,-38 69-50 0 0,107 48 57 0 0,-213 28 42 0 0,113-8-43 0 0,-25 36-10 0 0,45 85 22 0 0,86-131-9 0 0,0-1-1 0 0,1 1 0 0 0,0 0 1 0 0,0 0-1 0 0,0 0 1 0 0,1 0-1 0 0,1 0 0 0 0,-1 0 1 0 0,1 0-1 0 0,0 0 0 0 0,1-1 1 0 0,0 1-1 0 0,0 0 1 0 0,1-1-1 0 0,0 1 0 0 0,0-1 1 0 0,1 0-1 0 0,0 0 0 0 0,0 0 1 0 0,1-1-1 0 0,-1 0 1 0 0,1 1-1 0 0,1-1 0 0 0,-1-1 1 0 0,1 1-1 0 0,0-1 1 0 0,0 0-1 0 0,2 0 0 0 0,54 88 79 0 0,-111-250 33 0 0,2-21-164 0 0,46 173 52 0 0,-1 1 0 0 0,1-1 0 0 0,0 1 0 0 0,1-1 0 0 0,-1 0 0 0 0,1 1 0 0 0,0-1 0 0 0,0 0 0 0 0,0 1 0 0 0,1-1 0 0 0,-1 0 0 0 0,1 1 0 0 0,0-1 0 0 0,1 1 0 0 0,-1-1 1 0 0,1 1-1 0 0,0-1 0 0 0,0 1 0 0 0,0 0 0 0 0,0 0 0 0 0,1 0 0 0 0,0 0 0 0 0,0 1 0 0 0,0-1 0 0 0,0 1 0 0 0,1 0 0 0 0,-1-1 0 0 0,1 1 0 0 0,122-76 1 0 0,-80 54 1 0 0,-35 20-4 0 0,-1 1 0 0 0,0 0 0 0 0,1 0 0 0 0,0 1 0 0 0,0 1 0 0 0,0 0 1 0 0,0 1-1 0 0,0 0 0 0 0,0 0 0 0 0,1 1 0 0 0,-1 1 0 0 0,0 0 0 0 0,0 0 1 0 0,7 2 1 0 0,0-1 3 0 0,0 3 1 0 0,1 1 0 0 0,-1 1 0 0 0,0 0-1 0 0,0 2 1 0 0,-1 0 0 0 0,-1 0 0 0 0,1 2 0 0 0,11 9-4 0 0,-23-16-10 0 0,75 57 4 0 0,-79-59 9 0 0,-43 13-28 0 0,11-8 32 0 0,1 2 0 0 0,0 1-1 0 0,0 2 1 0 0,1 0 0 0 0,1 3-1 0 0,0 0 1 0 0,1 1 0 0 0,-1 3-7 0 0,20-11-3 0 0,-1 2 0 0 0,1-1 0 0 0,1 1 0 0 0,0 1 0 0 0,0-1 0 0 0,1 1 0 0 0,0 0 0 0 0,1 0 1 0 0,1 1-1 0 0,-1 0 0 0 0,2 0 0 0 0,-1 3 3 0 0,-23 58-1 0 0,13-38 20 0 0,16-36-1 0 0,-2 1-19 0 0,0-1 1 0 0,1 1-1 0 0,-1 0 0 0 0,0-1 0 0 0,0 1 0 0 0,1-1 0 0 0,-1 1 0 0 0,0 0 0 0 0,1-1 0 0 0,-1 1 0 0 0,1 0 0 0 0,-1-1 0 0 0,0 1 1 0 0,1 0-1 0 0,-1 0 0 0 0,1-1 0 0 0,-1 1 0 0 0,1 0 0 0 0,-1 0 0 0 0,1 0 0 0 0,-1 0 0 0 0,1-1 0 0 0,-1 1 0 0 0,0 0 1 0 0,1 0-1 0 0,-1 0 0 0 0,1 0 0 0 0,-1 0 0 0 0,1 0 0 0 0,-1 0 0 0 0,1 1 0 0 0,-1-1 0 0 0,1 0 0 0 0,-1 0 0 0 0,1 0 1 0 0,-1 0-1 0 0,1 1 0 0 0,-1-1 0 0 0,1 0 0 0 0,-1 0 0 0 0,0 1 0 0 0,1-1 0 0 0,-1 0 0 0 0,0 1 0 0 0,1-1 0 0 0,-1 0 0 0 0,0 1 1 0 0,1-1-1 0 0,-1 0 0 0 0,0 1 0 0 0,1-1 0 0 0,-1 1 0 0 0,0-1 0 0 0,0 1 0 0 0,0-1 0 0 0,0 1 0 0 0,1-1 0 0 0,-1 1 1 0 0,0-1-1 0 0,0 1 0 0 0,0-1 0 0 0,0 1 0 0 0,0-1 0 0 0,0 1 1 0 0,-11 37-1141 0 0,-39-13-12349 0 0,38-29 11356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41:37.689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33 376 0 0,'474'169'3822'0'0,"-383"-145"-1112"0"0,-89-27-2651 0 0,-1 0 0 0 0,-1 0 0 0 0,1 0 0 0 0,0 0 0 0 0,-1 0 0 0 0,0 0-1 0 0,0 0 1 0 0,1 0 0 0 0,-2 0 0 0 0,1 0 0 0 0,0 0 0 0 0,-1 0 0 0 0,1 0 0 0 0,-1 0 0 0 0,0 0 0 0 0,0 0 0 0 0,0 1 0 0 0,0-1 0 0 0,-1 0-1 0 0,1 0 1 0 0,-1 1 0 0 0,1-1 0 0 0,-1 1 0 0 0,0 0 0 0 0,-1-1-59 0 0,3 2 22 0 0,-26-68-843 0 0,41-1-5583 0 0,-7 59 5310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41:41.538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1352 220 700 0 0,'-23'-45'10194'0'0,"-32"33"-5456"0"0,-59 30-2072 0 0,64-1-2449 0 0,1 2-1 0 0,1 2 1 0 0,1 2 0 0 0,1 3 0 0 0,1 1 0 0 0,-37 31-217 0 0,81-58 0 0 0,0 0-1 0 0,1 0 1 0 0,-1 0 0 0 0,0 0-1 0 0,0 0 1 0 0,1 0-1 0 0,-1 0 1 0 0,0 0 0 0 0,0 0-1 0 0,1 0 1 0 0,-1 0-1 0 0,0 1 1 0 0,0-1 0 0 0,1 0-1 0 0,-1 1 1 0 0,0-1-1 0 0,1 0 1 0 0,-1 1 0 0 0,1-1-1 0 0,-1 1 1 0 0,0-1-1 0 0,1 1 1 0 0,-1-1 0 0 0,1 1-1 0 0,-1-1 1 0 0,1 1-1 0 0,0 0 1 0 0,-1-1 0 0 0,1 1-1 0 0,0 0 1 0 0,-1-1 0 0 0,1 1-1 0 0,0 0 1 0 0,0 0-1 0 0,-1-1 1 0 0,1 1 0 0 0,0 0-1 0 0,0-1 1 0 0,0 1-1 0 0,0 0 1 0 0,0 0 0 0 0,0-1-1 0 0,0 1 1 0 0,0 0-1 0 0,1 0 1 0 0,-1-1 0 0 0,0 1-1 0 0,0 0 1 0 0,0 0-1 0 0,1-1 1 0 0,-1 1 0 0 0,0 0-1 0 0,1-1 1 0 0,-1 1-1 0 0,1-1 1 0 0,-1 1 0 0 0,1 0-1 0 0,-1-1 1 0 0,1 1-1 0 0,-1-1 1 0 0,1 1 0 0 0,0-1-1 0 0,-1 0 1 0 0,1 1-1 0 0,0-1 1 0 0,-1 0 0 0 0,1 1 0 0 0,52-4-167 0 0,-1-12-66 0 0,-1-2 1 0 0,-2-3 0 0 0,1-1-1 0 0,-2-3 1 0 0,14-11 232 0 0,-46 22 33 0 0,-27 13 45 0 0,-31 15 80 0 0,-282 202 1025 0 0,324-216-1184 0 0,0-1 1 0 0,1 0-1 0 0,-1 1 0 0 0,0-1 1 0 0,1 0-1 0 0,-1 1 1 0 0,0-1-1 0 0,1 0 1 0 0,-1 1-1 0 0,0-1 0 0 0,0 1 1 0 0,0-1-1 0 0,0 1 1 0 0,1-1-1 0 0,-1 1 0 0 0,0-1 1 0 0,0 0-1 0 0,0 1 1 0 0,0-1-1 0 0,0 1 0 0 0,0-1 1 0 0,0 1-1 0 0,0-1 1 0 0,0 1-1 0 0,0-1 1 0 0,0 1-1 0 0,-1-1 0 0 0,1 1 1 0 0,0-1-1 0 0,0 0 1 0 0,0 1-1 0 0,0-1 0 0 0,-1 1 1 0 0,1-1-1 0 0,0 0 1 0 0,-1 1-1 0 0,1-1 1 0 0,0 1-1 0 0,-1-1 0 0 0,1 0 1 0 0,0 0-1 0 0,-1 1 1 0 0,1-1 0 0 0,45-11-171 0 0,-15-2-116 0 0,0-1 1 0 0,-1-2-1 0 0,-1-1 1 0 0,-1-1 0 0 0,0-1-1 0 0,-1-2 1 0 0,-2 0-1 0 0,22-24 287 0 0,-45 44 3 0 0,1 1 0 0 0,-1-1-1 0 0,0 1 1 0 0,0-1 0 0 0,-1 1 0 0 0,1-1-1 0 0,0 1 1 0 0,0-1 0 0 0,0 0-1 0 0,0 0 1 0 0,0 1 0 0 0,-1-1 0 0 0,1 0-1 0 0,0 0 1 0 0,-1 0 0 0 0,1 0-1 0 0,-1 0 1 0 0,1 0 0 0 0,-1 0-1 0 0,1 0 1 0 0,-1 0 0 0 0,0 0 0 0 0,1 0-1 0 0,-1 0 1 0 0,0 0 0 0 0,0-1-1 0 0,0 1 1 0 0,0 0 0 0 0,0 0 0 0 0,0 0-1 0 0,0 0 1 0 0,0 0 0 0 0,0 0-1 0 0,0 0 1 0 0,-1 0 0 0 0,1-1 0 0 0,-1 1-1 0 0,1 0 1 0 0,-1 0 0 0 0,1 0-1 0 0,-1 0 1 0 0,1 1 0 0 0,-1-1 0 0 0,0 0-1 0 0,1 0 1 0 0,-1 0 0 0 0,0 0-1 0 0,0 1 1 0 0,0-1 0 0 0,0 0 0 0 0,1 1-1 0 0,-1-1 1 0 0,0 0 0 0 0,0 1-1 0 0,0 0 1 0 0,0-1 0 0 0,-1 1 0 0 0,1-1-1 0 0,0 1 1 0 0,0 0 0 0 0,0 0-1 0 0,0 0 1 0 0,0 0 0 0 0,0 0 0 0 0,0 0-1 0 0,0 0 1 0 0,-1 0 0 0 0,1 0-3 0 0,-80 7 517 0 0,-40 24 109 0 0,2 6 0 0 0,1 5 0 0 0,3 5 0 0 0,-8 10-626 0 0,120-56 10 0 0,-20 8 7 0 0,31-20-114 0 0,265-232-1405 0 0,-274 243 1503 0 0,1 0 0 0 0,-1 0 0 0 0,0-1 0 0 0,1 1 0 0 0,-1 0 0 0 0,1 0 0 0 0,-1 0 0 0 0,1 0 0 0 0,-1-1 0 0 0,1 1 0 0 0,-1 0 0 0 0,1-1 0 0 0,0 1 0 0 0,-1 0 0 0 0,1-1 0 0 0,-1 1 0 0 0,1 0 0 0 0,0-1 0 0 0,-1 1 0 0 0,1-1 0 0 0,0 1 0 0 0,-1-1 0 0 0,1 1 0 0 0,0-1 0 0 0,0 1 0 0 0,0-1 0 0 0,-1 1 0 0 0,1-1 0 0 0,0 1 0 0 0,0-1 0 0 0,0 1 0 0 0,0-1 0 0 0,0 1 0 0 0,0-1 0 0 0,0 0 0 0 0,0 1 0 0 0,0-1 0 0 0,0 1-1 0 0,0-1 1 0 0,0 1 0 0 0,1-1 0 0 0,-1 1 0 0 0,0-1 0 0 0,0 1 0 0 0,0-1 0 0 0,1 1 0 0 0,-1-1 0 0 0,0 1 0 0 0,1-1 0 0 0,-1 1 0 0 0,0 0 0 0 0,1-1 0 0 0,-1 1-1 0 0,-51 14 64 0 0,14 4 106 0 0,1 2 0 0 0,1 1-1 0 0,1 2 1 0 0,0 1 0 0 0,2 2-1 0 0,-17 17-169 0 0,50-42 1 0 0,-1-1 0 0 0,1 0-1 0 0,-1 1 1 0 0,0-1-1 0 0,1 1 1 0 0,-1-1-1 0 0,0 1 1 0 0,1-1-1 0 0,-1 1 1 0 0,0-1-1 0 0,0 1 1 0 0,1-1-1 0 0,-1 1 1 0 0,0-1-1 0 0,0 1 1 0 0,0 0-1 0 0,0-1 1 0 0,0 1 0 0 0,0-1-1 0 0,0 1 1 0 0,0-1-1 0 0,0 1 1 0 0,0 0-1 0 0,0-1 1 0 0,0 1-1 0 0,0-1 1 0 0,-1 1-1 0 0,1-1 1 0 0,0 1-1 0 0,0-1 1 0 0,-1 1-1 0 0,1-1 1 0 0,0 1-1 0 0,0-1 1 0 0,-1 1 0 0 0,1-1-1 0 0,-1 1 1 0 0,1-1-1 0 0,0 0 1 0 0,-1 1-1 0 0,1-1 1 0 0,-1 0-1 0 0,52-20-88 0 0,-31 10 8 0 0,-1-1-1 0 0,0-1 0 0 0,0 0 1 0 0,-1-1-1 0 0,-1-1 0 0 0,0-1 1 0 0,-1-1-1 0 0,0 0 1 0 0,-1-1-1 0 0,-1 0 0 0 0,3-8 81 0 0,-16 24 1 0 0,0 0 0 0 0,0 0 0 0 0,0-1 0 0 0,0 1 0 0 0,0 0 0 0 0,0-1 0 0 0,-1 1 0 0 0,1 0 0 0 0,-1-1 0 0 0,1 1 0 0 0,-1-1 0 0 0,1 1 0 0 0,-1-1 0 0 0,0 1 0 0 0,0-1 0 0 0,1 1 0 0 0,-1-1 0 0 0,-1 1 0 0 0,1-1 0 0 0,0 1 0 0 0,0-1 0 0 0,0 0 0 0 0,-1 1 0 0 0,1 0 0 0 0,-1-1 0 0 0,1 1 0 0 0,-1-1 0 0 0,0 1 0 0 0,1 0 0 0 0,-1-1 0 0 0,0 1 0 0 0,0 0 0 0 0,0 0 0 0 0,0-1 0 0 0,0 1 0 0 0,0 0 0 0 0,0 0 0 0 0,0 0 0 0 0,-1 0 0 0 0,1 1 0 0 0,0-1 0 0 0,-1 0 0 0 0,1 0 0 0 0,0 1 0 0 0,-1-1 0 0 0,1 1 0 0 0,-2-1-1 0 0,-74 6 99 0 0,44 5-49 0 0,0 1-1 0 0,1 2 0 0 0,0 1 1 0 0,2 1-1 0 0,-1 2 0 0 0,2 1 1 0 0,0 1-1 0 0,-23 21-49 0 0,53-40 0 0 0,1-1 1 0 0,-1 1-1 0 0,0 0 0 0 0,1-1 0 0 0,-1 1 1 0 0,0 0-1 0 0,0 0 0 0 0,1 0 0 0 0,-1 0 1 0 0,0 0-1 0 0,1 0 0 0 0,-1 1 0 0 0,0-1 0 0 0,0 0 1 0 0,1 1-1 0 0,-1-1 0 0 0,0 1 0 0 0,0-1 1 0 0,0 1-1 0 0,1-1 0 0 0,-1 1 0 0 0,0 0 1 0 0,0 0-1 0 0,0 0 0 0 0,0-1 0 0 0,0 1 1 0 0,0 0-1 0 0,-1 0 0 0 0,1 0 0 0 0,0 1 1 0 0,0-1-1 0 0,-1 0 0 0 0,1 0 0 0 0,-1 0 1 0 0,1 0-1 0 0,-1 1 0 0 0,1-1 0 0 0,-1 0 0 0 0,0 0 1 0 0,1 1-1 0 0,-1-1 0 0 0,0 0 0 0 0,0 1 1 0 0,0-1-1 0 0,0 0 0 0 0,0 0 0 0 0,-1 1 1 0 0,1-1-1 0 0,0 0 0 0 0,0 1 0 0 0,-1-1 1 0 0,1 0-1 0 0,-1 0 0 0 0,1 0 0 0 0,-1 1 1 0 0,0-1-1 0 0,1 0 0 0 0,-1 0 0 0 0,0 0 1 0 0,0 0-1 0 0,0 0 0 0 0,0 0 0 0 0,0 0 1 0 0,0 0-2 0 0,14-4-38 0 0,-1 0-1 0 0,1-1 0 0 0,-1 0 1 0 0,0-1-1 0 0,0 0 0 0 0,-1-1 1 0 0,0 0-1 0 0,0-1 0 0 0,0 0 1 0 0,-1-1-1 0 0,0 0 0 0 0,0-1 0 0 0,-1 0 1 0 0,0 0-1 0 0,7-10 40 0 0,-16 18 0 0 0,1 0 0 0 0,0 1 0 0 0,-1-1 0 0 0,1 0 0 0 0,0 1 0 0 0,-1-1 0 0 0,1 0 0 0 0,-1 0 0 0 0,1 1 0 0 0,-1-1 0 0 0,1 0 0 0 0,-1 0 0 0 0,0 0 0 0 0,0 0 0 0 0,1 0 0 0 0,-1 0 0 0 0,0 0 0 0 0,0 0 0 0 0,0 1 0 0 0,0-1 0 0 0,0 0 0 0 0,0 0 0 0 0,0 0 0 0 0,0 0 0 0 0,0 0 0 0 0,0 0-1 0 0,-1 0 1 0 0,1 0 0 0 0,0 0 0 0 0,-1 0 0 0 0,1 1 0 0 0,-1-1 0 0 0,1 0 0 0 0,-1 0 0 0 0,1 0 0 0 0,-1 1 0 0 0,1-1 0 0 0,-1 0 0 0 0,0 1 0 0 0,1-1 0 0 0,-1 0 0 0 0,0 1 0 0 0,0-1 0 0 0,1 1 0 0 0,-1-1 0 0 0,0 1 0 0 0,0-1 0 0 0,0 1 0 0 0,0 0 0 0 0,0-1 0 0 0,0 1 0 0 0,1 0 0 0 0,-1 0 0 0 0,0 0 0 0 0,0 0 0 0 0,0 0 0 0 0,0 0 0 0 0,0 0 0 0 0,0 0 0 0 0,0 0 0 0 0,0 0 0 0 0,0 0 0 0 0,0 1 0 0 0,0-1 0 0 0,0 0 0 0 0,0 1 0 0 0,-65 15 5 0 0,51-9 18 0 0,0 0 0 0 0,0 2 0 0 0,1 0 1 0 0,0 0-1 0 0,1 1 0 0 0,0 1 0 0 0,0 1 0 0 0,1-1 0 0 0,1 2 0 0 0,0 0 1 0 0,1 0-1 0 0,0 1 0 0 0,-6 11-23 0 0,14-21 4 0 0,1 0-1 0 0,-1 0 1 0 0,1 1 0 0 0,0-1 0 0 0,0 0 0 0 0,0 1 0 0 0,1-1 0 0 0,0 0-1 0 0,-1 1 1 0 0,2-1 0 0 0,-1 1 0 0 0,0-1 0 0 0,1 0 0 0 0,0 1 0 0 0,0-1-1 0 0,0 0 1 0 0,0 0 0 0 0,1 0 0 0 0,0 1 0 0 0,0-1 0 0 0,0-1 0 0 0,0 1-1 0 0,0 0 1 0 0,1-1 0 0 0,0 1 0 0 0,0-1 0 0 0,0 0 0 0 0,3 3-4 0 0,-7-3 0 0 0,0 0-1 0 0,0 0 1 0 0,0-1 0 0 0,0 1 0 0 0,0 0 0 0 0,0-1 0 0 0,-1 1-1 0 0,0-1 1 0 0,1 1 0 0 0,-1-1 0 0 0,0 0 0 0 0,0 0 0 0 0,0 0-1 0 0,0 0 1 0 0,-1 0 0 0 0,1 0 0 0 0,0 0 0 0 0,-1-1-1 0 0,1 1 1 0 0,-1-1 0 0 0,0 0 0 0 0,1 0 0 0 0,-1 0 0 0 0,0 0-1 0 0,0 0 1 0 0,0-1 0 0 0,0 1 0 0 0,0-1 0 0 0,-2 0 0 0 0,2 2 3 0 0,-1-1-2 0 0,0 0 0 0 0,0 0 0 0 0,1 0-1 0 0,-1 1 1 0 0,1 0 0 0 0,-1-1-1 0 0,1 1 1 0 0,0 1 0 0 0,0-1-1 0 0,0 0 1 0 0,0 1 0 0 0,0-1-1 0 0,0 1 1 0 0,1 0 0 0 0,-1 0 0 0 0,1 0-1 0 0,0 1 1 0 0,0-1 0 0 0,0 0-1 0 0,0 1 1 0 0,1-1 0 0 0,-1 1-1 0 0,1 0 1 0 0,-1 1-1 0 0,-37-75 49 0 0,136 81-73 0 0,-17 1-22 0 0,1-4 1 0 0,0-4 0 0 0,-1-3-1 0 0,1-4 1 0 0,0-3 0 0 0,-1-3-1 0 0,39-12 46 0 0,34-12 64 0 0,129-11-27 0 0,-282 44-37 0 0,0 0 0 0 0,0 1 0 0 0,0-1 0 0 0,0 1-1 0 0,-1-1 1 0 0,1 0 0 0 0,0 1 0 0 0,0-1 0 0 0,0 0 0 0 0,0 1 0 0 0,0-1 0 0 0,0 1-1 0 0,0-1 1 0 0,0 0 0 0 0,0 1 0 0 0,1-1 0 0 0,-1 0 0 0 0,0 1 0 0 0,0-1 0 0 0,0 1-1 0 0,0-1 1 0 0,0 0 0 0 0,1 1 0 0 0,-1-1 0 0 0,0 0 0 0 0,0 0 0 0 0,0 1-1 0 0,1-1 1 0 0,-1 0 0 0 0,0 1 0 0 0,1-1 0 0 0,-1 0 0 0 0,0 0 0 0 0,1 0 0 0 0,-1 1-1 0 0,0-1 1 0 0,1 0 0 0 0,-1 0 0 0 0,0 0 0 0 0,1 0 0 0 0,-1 0 0 0 0,0 1 0 0 0,1-1-1 0 0,-1 0 1 0 0,1 0 0 0 0,-1 0 0 0 0,1 0 0 0 0,-36 15 21 0 0,-183-6-175 0 0,252-35 134 0 0,75 5-1 0 0,1 4 1 0 0,1 5-1 0 0,59 3 21 0 0,36-4-94 0 0,-144 13 67 0 0,-98 30 159 0 0,-126 48 131 0 0,163-79-262 0 0,-1 1-1 0 0,1 0 0 0 0,0 0 0 0 0,-1-1 0 0 0,1 1 0 0 0,0 0 0 0 0,-1 0 0 0 0,1 0 0 0 0,0 0 0 0 0,0 0 1 0 0,-1 0-1 0 0,1 0 0 0 0,0 0 0 0 0,-1 0 0 0 0,1 0 0 0 0,0 0 0 0 0,-1 1 0 0 0,1-1 0 0 0,0 0 0 0 0,-1 0 1 0 0,1 1-1 0 0,-1-1 0 0 0,1 0 0 0 0,0 1 0 0 0,-1-1 0 0 0,1 1 0 0 0,-1-1 0 0 0,1 0 0 0 0,-1 1 0 0 0,1-1 1 0 0,-1 1-1 0 0,1 0 0 0 0,-1-1 0 0 0,0 1 0 0 0,1-1 0 0 0,-1 1 0 0 0,0 0 0 0 0,0-1 0 0 0,1 1 0 0 0,-1 0 1 0 0,0-1-1 0 0,0 1 0 0 0,0 0 0 0 0,0-1 0 0 0,0 1 0 0 0,0 0 0 0 0,0-1 0 0 0,0 1 0 0 0,0 0 0 0 0,0-1 1 0 0,0 1-1 0 0,0 0 0 0 0,0-1 0 0 0,-1 1 0 0 0,1 0 0 0 0,0-1 0 0 0,0 1 0 0 0,-1 0 0 0 0,1-1 0 0 0,0 1 1 0 0,-1-1-1 0 0,1 1 0 0 0,-1-1 0 0 0,1 1 0 0 0,-1-1 0 0 0,1 1 0 0 0,-1-1 0 0 0,1 1 0 0 0,56 3-51 0 0,245-59-329 0 0,-32 46 539 0 0,-158 2-43 0 0,-102 7-128 0 0,-7 0 17 0 0,-1 1 0 0 0,0-1 0 0 0,0 0 0 0 0,1 1 0 0 0,-1-1-1 0 0,0 0 1 0 0,1 0 0 0 0,-1 0 0 0 0,0 0 0 0 0,0 0 0 0 0,1 0 0 0 0,-1 0-1 0 0,0-1 1 0 0,1 1 0 0 0,-1 0 0 0 0,0-1 0 0 0,0 1 0 0 0,1-1-1 0 0,-1 1 1 0 0,0-1 0 0 0,0 0 0 0 0,0 0 0 0 0,0 1 0 0 0,0-1 0 0 0,0 0-1 0 0,0 0 1 0 0,0 0 0 0 0,0 0 0 0 0,0 0 0 0 0,-1 0 0 0 0,1 0-1 0 0,0 0 1 0 0,-1 0 0 0 0,1-1 0 0 0,-1 1 0 0 0,1 0 0 0 0,-1 0 0 0 0,1 0-1 0 0,-1-1 1 0 0,0 1 0 0 0,0 0 0 0 0,0-1 0 0 0,1 1 0 0 0,-1 0-1 0 0,0-1 1 0 0,-1 1 0 0 0,1-1-5 0 0,-2-11 13 0 0,-1 1 1 0 0,-1-1-1 0 0,0 1 0 0 0,-1 0 0 0 0,0 0 0 0 0,-1 0 1 0 0,0 1-1 0 0,-1-1 0 0 0,0 2 0 0 0,0-1 0 0 0,-8-7-13 0 0,-123-90-7 0 0,96 83 7 0 0,-78-30 183 0 0,-121-30 286 0 0,60 58-175 0 0,-125 3-173 0 0,274 20-127 0 0,0 3 0 0 0,-1 0 0 0 0,1 2 0 0 0,0 2 0 0 0,0 1 0 0 0,0 1 0 0 0,0 2 0 0 0,1 1 0 0 0,0 1 0 0 0,0 2 0 0 0,1 1 6 0 0,-11 7-2208 0 0,-1-1 1 0 0,-1-2 0 0 0,0-2-1 0 0,-1-2 1 0 0,0-2-1 0 0,0-2 1 0 0,-1-2-1 0 0,-31 0 2208 0 0,-16-9-2280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44:10.13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2887 523 284 0 0,'-13'-72'8630'0'0,"-1"-2"-4149"0"0,14 64-4274 0 0,-2 1-1 0 0,1-1 0 0 0,-1 1 1 0 0,-1-1-1 0 0,1 1 1 0 0,-2 0-1 0 0,1 0 0 0 0,-1 0 1 0 0,-1 1-1 0 0,1-1 0 0 0,-2 1 1 0 0,1 0-1 0 0,-1 0 1 0 0,0 1-1 0 0,-1 0 0 0 0,1 0 1 0 0,-2 0-1 0 0,1 1 0 0 0,-1 0 1 0 0,1 0-1 0 0,-2 1 1 0 0,1 0-1 0 0,-9-4-206 0 0,-215-75 368 0 0,74 48-203 0 0,-2 7 1 0 0,-96-2-166 0 0,151 26 9 0 0,0 4 0 0 0,0 5 0 0 0,0 4 0 0 0,1 5 0 0 0,0 5 0 0 0,2 4 0 0 0,0 4 0 0 0,1 5 0 0 0,-7 8-9 0 0,38-13 18 0 0,2 4 1 0 0,2 2-1 0 0,0 3 1 0 0,3 3-1 0 0,1 3 0 0 0,2 3 1 0 0,2 2-1 0 0,2 2 1 0 0,-8 13-19 0 0,35-26 52 0 0,2 0 1 0 0,2 2-1 0 0,1 1 1 0 0,2 1-1 0 0,1 0 1 0 0,3 2 0 0 0,1 0-1 0 0,2 1 1 0 0,2 1-1 0 0,1 0 1 0 0,0 15-53 0 0,4 11 22 0 0,3 0 0 0 0,3 0 0 0 0,3 0 1 0 0,4 0-1 0 0,2 0 0 0 0,3-1 0 0 0,3 0 1 0 0,3-1-1 0 0,3 0 0 0 0,2-2 0 0 0,4 0 0 0 0,19 33-22 0 0,-22-52 45 0 0,3-2-1 0 0,1 0 0 0 0,2-2 0 0 0,2-1 0 0 0,2-2 0 0 0,1-1 0 0 0,2-1 0 0 0,2-2 0 0 0,1-1 0 0 0,1-3 0 0 0,2-1 0 0 0,12 5-44 0 0,64 35 155 0 0,3-5 0 0 0,2-5 0 0 0,124 41-155 0 0,-30-23 280 0 0,4-9 0 0 0,2-10-1 0 0,131 14-279 0 0,-282-63 0 0 0,0-4-1 0 0,0-2 0 0 0,1-4 0 0 0,0-3 0 0 0,42-8 1 0 0,81-22 197 0 0,0-8 0 0 0,106-42-197 0 0,-295 82 7 0 0,70-19 3 0 0,-1-3 1 0 0,-2-4-1 0 0,0-2 0 0 0,-2-4 1 0 0,-2-3-1 0 0,-1-3 1 0 0,-2-2-1 0 0,-2-4 0 0 0,-1-2 1 0 0,-3-3-1 0 0,9-14-10 0 0,-23 22 3 0 0,-3-3 1 0 0,-2-1-1 0 0,-1-2 0 0 0,-3-2 1 0 0,-2-1-1 0 0,-2-2 0 0 0,-3-2 1 0 0,-2 0-1 0 0,-2-2 0 0 0,-3 0 1 0 0,-3-2-1 0 0,-2-1 0 0 0,-2 0 1 0 0,0-18-4 0 0,-15 46 5 0 0,0 1 1 0 0,-2 0-1 0 0,-1 0 0 0 0,-2 0 1 0 0,-1 0-1 0 0,-1 1 1 0 0,-3-7-6 0 0,-4-3-6 0 0,-1 1 0 0 0,-3 1 1 0 0,0 0-1 0 0,-3 1 1 0 0,-1 2-1 0 0,-1 0 1 0 0,-2 1-1 0 0,-7-5 6 0 0,-20-19-7 0 0,-2 2 0 0 0,-2 3 0 0 0,-3 2 0 0 0,-2 3 0 0 0,-2 2 0 0 0,-2 3 0 0 0,-26-11 7 0 0,-596-277-144 0 0,593 291 132 0 0,-2 4-1 0 0,-1 5 1 0 0,-2 3 0 0 0,0 5 0 0 0,-2 4 0 0 0,-8 3 12 0 0,-6 4-13 0 0,0 5-1 0 0,0 5 1 0 0,0 5 0 0 0,1 5-1 0 0,-98 19 14 0 0,123-12 11 0 0,1 5 0 0 0,1 3 0 0 0,1 3 0 0 0,1 5 0 0 0,2 3 0 0 0,-40 24-11 0 0,70-33 3 0 0,2 3 0 0 0,0 2 0 0 0,2 2 0 0 0,2 2 0 0 0,1 2 0 0 0,1 3 0 0 0,2 0 0 0 0,3 3 0 0 0,0 2 0 0 0,3 1 0 0 0,-23 39-3 0 0,36-51 5 0 0,2 1-1 0 0,1 0 1 0 0,2 2-1 0 0,1 0 1 0 0,3 1-1 0 0,0 0 1 0 0,2 1-1 0 0,2 1 1 0 0,2 0-1 0 0,2 0 1 0 0,1 1-1 0 0,1-1 1 0 0,3 1-1 0 0,1 0 1 0 0,2 0 0 0 0,2-1-1 0 0,2 1 1 0 0,1-1-1 0 0,2 0 1 0 0,11 30-5 0 0,12-12 2 0 0,2-2 1 0 0,2-1-1 0 0,2-2 0 0 0,3-1 1 0 0,2-3-1 0 0,2-1 1 0 0,2-2-1 0 0,2-3 0 0 0,2-1 1 0 0,2-3-1 0 0,1-2 1 0 0,1-3-1 0 0,56 24-2 0 0,20 4 0 0 0,3-5 0 0 0,2-6-1 0 0,2-7 1 0 0,2-5 0 0 0,2-7 0 0 0,1-6 0 0 0,0-6 0 0 0,2-6-1 0 0,-1-7 1 0 0,1-6 0 0 0,32-8 0 0 0,-115 9 19 0 0,1-3 1 0 0,-1-2-1 0 0,0-3 0 0 0,0-3 1 0 0,-1-2-1 0 0,0-3 0 0 0,-1-3 1 0 0,-1-2-1 0 0,-1-3 0 0 0,-1-2 1 0 0,-1-3-1 0 0,34-23-19 0 0,-58 19-17 0 0,-2-1-1 0 0,-2-1 1 0 0,0-2-1 0 0,-3-1 1 0 0,-1-1 0 0 0,-1 0-1 0 0,-3-2 1 0 0,-1-1-1 0 0,-2 0 1 0 0,-2-2 0 0 0,-2 1-1 0 0,-1-2 1 0 0,-2 1-1 0 0,-3-2 1 0 0,-1 1 0 0 0,-2-1-1 0 0,-2 1 1 0 0,-4-26 17 0 0,2 19-3 0 0,-3 1 1 0 0,-3-1 0 0 0,-1 1 0 0 0,-3 1 0 0 0,-1-1-1 0 0,-3 2 1 0 0,-2 0 0 0 0,-2 0 0 0 0,-3 2 0 0 0,-1 0-1 0 0,-2 2 1 0 0,-2 1 0 0 0,-2 0 0 0 0,-2 2 0 0 0,-1 2-1 0 0,-34-33 3 0 0,14 17-10 0 0,-3 1-1 0 0,-3 4 0 0 0,-1 1 1 0 0,-3 4-1 0 0,-1 2 0 0 0,-2 2 0 0 0,-2 4 1 0 0,-2 2-1 0 0,-1 4 0 0 0,-1 3 1 0 0,-2 2-1 0 0,0 4 0 0 0,-1 3 1 0 0,-2 3-1 0 0,1 3 0 0 0,-2 4 0 0 0,1 3 1 0 0,-1 3-1 0 0,0 4 0 0 0,0 3 1 0 0,1 3-1 0 0,-9 5 11 0 0,14 2 4 0 0,0 2-1 0 0,1 4 1 0 0,1 2 0 0 0,1 4-1 0 0,2 2 1 0 0,0 3 0 0 0,2 3-1 0 0,2 3 1 0 0,1 2 0 0 0,2 3-1 0 0,2 2 1 0 0,2 3 0 0 0,2 2-1 0 0,2 3 1 0 0,2 1 0 0 0,-23 37-4 0 0,56-70 2 0 0,0 1 0 0 0,2 1 0 0 0,0 0 0 0 0,2 1 0 0 0,0 0 0 0 0,2 1 0 0 0,0 0 1 0 0,2 0-1 0 0,0 1 0 0 0,2 0 0 0 0,1 0 0 0 0,1 0 0 0 0,1 0 0 0 0,1 1 0 0 0,1-1 0 0 0,2 1 0 0 0,0-1 1 0 0,2 0-1 0 0,0 0 0 0 0,2 0 0 0 0,1 0 0 0 0,1-1 0 0 0,1 0 0 0 0,1-1 0 0 0,1 0 0 0 0,9 15-2 0 0,3-10 4 0 0,0-1 0 0 0,2 0 0 0 0,0-2-1 0 0,2-1 1 0 0,1-2 0 0 0,1 0 0 0 0,0-2 0 0 0,2-1-1 0 0,0-1 1 0 0,1-2 0 0 0,17 6-4 0 0,40 13 14 0 0,2-4-1 0 0,1-4 1 0 0,69 11-14 0 0,-31-10-1 0 0,0-6 0 0 0,1-5 1 0 0,1-7-1 0 0,1-5 0 0 0,-1-5 0 0 0,0-7 0 0 0,0-5 0 0 0,99-24 1 0 0,-185 26-9 0 0,-1-3-1 0 0,0-2 0 0 0,-1-1 1 0 0,-1-2-1 0 0,-1-3 0 0 0,0-1 1 0 0,30-22 9 0 0,-54 32-27 0 0,-1-2 0 0 0,0 0 0 0 0,-1 0 0 0 0,0-2 0 0 0,-1 0 0 0 0,-1-1-1 0 0,-1 0 1 0 0,0-1 0 0 0,-1-1 0 0 0,-1 0 0 0 0,-1 0 0 0 0,-1-1 0 0 0,0 0 0 0 0,-2-1 0 0 0,0 0 0 0 0,-1 0 0 0 0,1-15 27 0 0,-3 3-48 0 0,-2 1 0 0 0,-2-1 0 0 0,-1 0 1 0 0,-1 0-1 0 0,-2 1 0 0 0,-1 0 0 0 0,-1-1 0 0 0,-2 2 0 0 0,-2-1 1 0 0,0 1-1 0 0,-2 1 0 0 0,-2 0 0 0 0,0 1 0 0 0,-2 0 0 0 0,-14-17 48 0 0,3 5-23 0 0,-3 1 0 0 0,-1 2 0 0 0,-1 1 0 0 0,-3 2 0 0 0,0 1 0 0 0,-3 1 0 0 0,0 3-1 0 0,-2 1 1 0 0,-1 2 0 0 0,-9-3 23 0 0,-18-1 4 0 0,-2 2 0 0 0,0 4 1 0 0,-2 3-1 0 0,0 3 0 0 0,-1 3 0 0 0,-1 3 0 0 0,0 4 0 0 0,-1 2 0 0 0,0 5 0 0 0,0 2 1 0 0,0 4-1 0 0,1 2 0 0 0,0 4 0 0 0,0 4 0 0 0,1 2 0 0 0,1 4 0 0 0,-13 7-4 0 0,34-11 8 0 0,1 2 1 0 0,1 2-1 0 0,0 2 0 0 0,2 2 1 0 0,0 3-1 0 0,2 1 0 0 0,1 2 0 0 0,2 2 1 0 0,1 2-1 0 0,1 2 0 0 0,2 1 0 0 0,2 2 1 0 0,-29 40-9 0 0,57-67 3 0 0,1 1 0 0 0,0-1 0 0 0,1 1 0 0 0,0 0 1 0 0,1 1-1 0 0,1-1 0 0 0,0 1 0 0 0,1 0 0 0 0,0 0 1 0 0,1 1-1 0 0,1-1 0 0 0,0 0 0 0 0,1 1 0 0 0,0-1 1 0 0,2 0-1 0 0,-1 0 0 0 0,2 1 0 0 0,0-1 0 0 0,0 0 1 0 0,1-1-1 0 0,1 1 0 0 0,1-1 0 0 0,0 0 0 0 0,0 0 0 0 0,1-1 1 0 0,1 1-1 0 0,0-2 0 0 0,0 1 0 0 0,2-1 0 0 0,-1 0 1 0 0,1-1-1 0 0,1 0 0 0 0,0-1 0 0 0,2 1-3 0 0,43 29 11 0 0,1-3 1 0 0,2-2-1 0 0,1-4 0 0 0,2-1 0 0 0,1-4 0 0 0,1-2 0 0 0,0-3 1 0 0,58 9-12 0 0,105 27-4 0 0,3-11 1 0 0,1-9 0 0 0,2-11-1 0 0,39-9 4 0 0,-211-12-15 0 0,-1-3-1 0 0,1-2 0 0 0,-1-3 1 0 0,0-3-1 0 0,0-3 0 0 0,0-2 1 0 0,-1-2-1 0 0,54-22 16 0 0,-101 31-3 0 0,0 0 1 0 0,0-1-1 0 0,-1 0 0 0 0,0-1 1 0 0,0 0-1 0 0,-1 0 1 0 0,0-1-1 0 0,0-1 0 0 0,-1 0 1 0 0,0 0-1 0 0,-1 0 0 0 0,0-1 1 0 0,0-1-1 0 0,-1 1 0 0 0,0-1 1 0 0,-1-1-1 0 0,0 1 1 0 0,-1-1-1 0 0,0 0 0 0 0,-1 0 1 0 0,-1 0-1 0 0,0-1 0 0 0,0 1 1 0 0,-1-1-1 0 0,-1 0 1 0 0,0 1-1 0 0,0-1 0 0 0,-2 0 1 0 0,1 0-1 0 0,-2 0 0 0 0,0 1 1 0 0,0-1-1 0 0,-1 1 1 0 0,-1-1-1 0 0,-3-7 3 0 0,-13-19-19 0 0,-1 1 0 0 0,-3 1 0 0 0,0 0 0 0 0,-3 2 0 0 0,-1 1 0 0 0,-1 2 0 0 0,-2 0 1 0 0,-1 2-1 0 0,-1 2 0 0 0,-2 1 0 0 0,-1 1 0 0 0,0 2 0 0 0,-2 2 0 0 0,-1 1 0 0 0,-1 2 0 0 0,0 2 0 0 0,-1 1 0 0 0,-1 3 1 0 0,-10-2 18 0 0,-33-6 5 0 0,-1 3 0 0 0,0 3 0 0 0,-1 5 0 0 0,0 3 0 0 0,-1 4 0 0 0,1 4 0 0 0,-1 4 0 0 0,1 4 0 0 0,1 3 0 0 0,0 4 0 0 0,0 4 1 0 0,2 4-1 0 0,1 3 0 0 0,1 4 0 0 0,2 3 0 0 0,-13 11-5 0 0,61-31 11 0 0,1 1-1 0 0,0 1 1 0 0,2 2 0 0 0,0 1-1 0 0,1 1 1 0 0,1 2 0 0 0,1 0 0 0 0,0 2-1 0 0,2 1 1 0 0,1 1 0 0 0,1 1-1 0 0,2 0 1 0 0,0 2 0 0 0,-14 29-11 0 0,31-49 6 0 0,1 0 0 0 0,0 0 0 0 0,0 1 1 0 0,1-1-1 0 0,0 1 0 0 0,0-1 0 0 0,1 1 0 0 0,0-1 0 0 0,1 1 0 0 0,0-1 1 0 0,1 1-1 0 0,0-1 0 0 0,0 0 0 0 0,1 0 0 0 0,0 0 0 0 0,0 0 1 0 0,1 0-1 0 0,1-1 0 0 0,-1 1 0 0 0,1-1 0 0 0,1 0 0 0 0,-1-1 0 0 0,1 1 1 0 0,1-1-1 0 0,-1 0 0 0 0,1-1 0 0 0,1 0 0 0 0,-1 0 0 0 0,1 0 1 0 0,0-1-1 0 0,4 2-6 0 0,24 15 9 0 0,2-1 0 0 0,0-3 1 0 0,1-1-1 0 0,0-1 0 0 0,1-3 1 0 0,24 5-10 0 0,156 31-18 0 0,2-10 0 0 0,1-9 0 0 0,134-3 18 0 0,-255-18-36 0 0,1-4 0 0 0,-1-4 0 0 0,1-5 0 0 0,-1-4 0 0 0,0-5 0 0 0,-1-4 0 0 0,41-15 36 0 0,-128 29-23 0 0,0-1-1 0 0,0 0 0 0 0,-1-1 1 0 0,0 0-1 0 0,0-1 1 0 0,-1 0-1 0 0,1-1 1 0 0,-1-1-1 0 0,-1 0 0 0 0,1 0 1 0 0,-1-1-1 0 0,-1-1 1 0 0,0 1-1 0 0,0-2 1 0 0,-1 0-1 0 0,0 0 0 0 0,-1 0 1 0 0,0-1-1 0 0,-1 0 1 0 0,0-1-1 0 0,-1 1 1 0 0,-1-1-1 0 0,0-1 0 0 0,0 1 1 0 0,-2-1-1 0 0,1 0 1 0 0,-2 1-1 0 0,1-10 24 0 0,-4 6-9 0 0,-1 0 0 0 0,0 1 0 0 0,-2-1 0 0 0,0 1 0 0 0,-1-1 1 0 0,0 1-1 0 0,-1 1 0 0 0,-1-1 0 0 0,0 1 0 0 0,-2 0 0 0 0,1 0 0 0 0,-2 1 0 0 0,0 1 0 0 0,0-1 0 0 0,-2 2 0 0 0,1-1 0 0 0,-10-6 9 0 0,-7-6-7 0 0,-2 1 0 0 0,0 1-1 0 0,-2 2 1 0 0,0 1-1 0 0,-2 2 1 0 0,0 0 0 0 0,-16-3 7 0 0,-33-5 9 0 0,-1 4 0 0 0,-1 4 0 0 0,-1 3 0 0 0,0 4 0 0 0,-1 4 0 0 0,0 4 0 0 0,0 3 0 0 0,1 5 0 0 0,-1 3 0 0 0,1 4 0 0 0,0 3 0 0 0,1 4 0 0 0,-17 10-9 0 0,11-7 57 0 0,1 4 0 0 0,1 4-1 0 0,2 4 1 0 0,1 3 0 0 0,2 5 0 0 0,1 3-1 0 0,3 3 1 0 0,2 4 0 0 0,-19 20-57 0 0,88-67 12 0 0,1 1 1 0 0,0 0 0 0 0,0 0-1 0 0,1 0 1 0 0,0 1-1 0 0,0 0 1 0 0,0 1-1 0 0,1-1 1 0 0,0 1 0 0 0,1 1-1 0 0,0-1 1 0 0,0 1-1 0 0,1 0 1 0 0,0 0-1 0 0,0 0 1 0 0,1 0 0 0 0,0 1-1 0 0,1-1 1 0 0,0 1-1 0 0,1 0 1 0 0,0 0-1 0 0,0-1 1 0 0,1 1 0 0 0,0 0-1 0 0,1 0 1 0 0,0 0-1 0 0,0 0 1 0 0,3 5-13 0 0,9 2 9 0 0,0-1 0 0 0,2-1 0 0 0,0-1 0 0 0,1 0 1 0 0,0-1-1 0 0,1 0 0 0 0,0-1 0 0 0,1-1 0 0 0,0-1 0 0 0,1-1 0 0 0,0 0 0 0 0,1-2 1 0 0,0 0-1 0 0,0-1 0 0 0,0-1 0 0 0,18 2-9 0 0,168 37 7 0 0,1-9-1 0 0,1-9 1 0 0,202-2-7 0 0,-287-15-69 0 0,0-6 1 0 0,1-6 0 0 0,-1-4-1 0 0,0-6 1 0 0,-1-6-1 0 0,54-17 69 0 0,-151 29-62 0 0,-1-2 1 0 0,0 0-1 0 0,0-1 0 0 0,-1-2 1 0 0,-1 0-1 0 0,0-1 0 0 0,-1-2 0 0 0,0 0 1 0 0,-1-1-1 0 0,18-18 62 0 0,-30 25-23 0 0,0 0 0 0 0,-1 0 0 0 0,0-1 0 0 0,0 0 0 0 0,-1-1 0 0 0,0 1 0 0 0,-1-1 0 0 0,0 0 0 0 0,0-1 0 0 0,-2 1 0 0 0,1-1-1 0 0,-1 1 1 0 0,-1-1 0 0 0,0 0 0 0 0,-1 0 0 0 0,0 0 0 0 0,-1-1 0 0 0,0 1 0 0 0,-1 0 0 0 0,-1 0 0 0 0,1 0 0 0 0,-2 0 0 0 0,0 1 0 0 0,-1-2 23 0 0,-3-6-6 0 0,-1 0 0 0 0,0 0 1 0 0,-2 1-1 0 0,0 1 0 0 0,-1 0 0 0 0,-1 0 0 0 0,-1 1 0 0 0,0 0 0 0 0,-1 1 1 0 0,0 1-1 0 0,-2 0 0 0 0,1 1 0 0 0,-2 1 0 0 0,1 0 0 0 0,-2 1 0 0 0,0 1 1 0 0,0 1-1 0 0,-8-3 6 0 0,-22-8 4 0 0,0 2-1 0 0,-1 2 1 0 0,0 2 0 0 0,-2 3 0 0 0,1 1-1 0 0,-44-1-3 0 0,1 7 59 0 0,0 5 0 0 0,1 3 1 0 0,-1 4-1 0 0,1 5 0 0 0,1 3 0 0 0,1 5 0 0 0,0 3 0 0 0,2 4 0 0 0,1 4 0 0 0,1 4 0 0 0,-30 20-59 0 0,76-38 73 0 0,0 2 1 0 0,1 2-1 0 0,2 2 1 0 0,0 1-1 0 0,2 2 0 0 0,0 1 1 0 0,2 1-1 0 0,-20 26-73 0 0,48-51 10 0 0,1 1-1 0 0,0 0 0 0 0,1-1 1 0 0,-1 2-1 0 0,1-1 1 0 0,0 0-1 0 0,0 1 0 0 0,1-1 1 0 0,-1 1-1 0 0,1 0 0 0 0,1 0 1 0 0,-1 0-1 0 0,1 0 1 0 0,0 0-1 0 0,0 0 0 0 0,1 0 1 0 0,-1 0-1 0 0,2 1 1 0 0,-1-1-1 0 0,1 0 0 0 0,-1 0 1 0 0,2 0-1 0 0,-1 0 1 0 0,1 0-1 0 0,0 0 0 0 0,0 0 1 0 0,0-1-1 0 0,1 1 1 0 0,0-1-1 0 0,0 1 0 0 0,1-1 1 0 0,-1 0-1 0 0,1 0 0 0 0,0-1 1 0 0,2 2-10 0 0,16 10 5 0 0,1-1-1 0 0,1-1 1 0 0,1-1 0 0 0,0-1 0 0 0,0-1-1 0 0,1-2 1 0 0,0 0 0 0 0,1-2 0 0 0,0-1-1 0 0,0-1 1 0 0,1-1 0 0 0,13-1-5 0 0,-33-2 0 0 0,142 21-65 0 0,1-7 0 0 0,0-7 1 0 0,1-6-1 0 0,0-7 0 0 0,-1-6 1 0 0,82-20 64 0 0,-207 29-50 0 0,-1-2 0 0 0,1 0 0 0 0,-1-1 1 0 0,-1-1-1 0 0,1-2 0 0 0,-1-1 1 0 0,0 0-1 0 0,-1-2 0 0 0,0 0 0 0 0,-1-2 1 0 0,0-1-1 0 0,-1 0 0 0 0,-1-1 1 0 0,0-2-1 0 0,-1 0 0 0 0,-1-1 1 0 0,0-1-1 0 0,-2 0 0 0 0,0-1 0 0 0,5-9 50 0 0,-19 18-6 0 0,1 1 0 0 0,-1 0 0 0 0,-1 0 0 0 0,0-1-1 0 0,-1 1 1 0 0,0-1 0 0 0,0 1 0 0 0,-1 0 0 0 0,0-1 0 0 0,-1 1-1 0 0,0 0 1 0 0,-1 0 0 0 0,0 0 0 0 0,0 0 0 0 0,-1 0-1 0 0,-1 1 1 0 0,1 0 0 0 0,-2 0 0 0 0,1 0 0 0 0,-1 0-1 0 0,0 1 1 0 0,-1 0 0 0 0,0 0 0 0 0,0 1 0 0 0,-1 0 0 0 0,0 0-1 0 0,0 1 1 0 0,-1 0 0 0 0,0 0 0 0 0,0 1 0 0 0,0 0-1 0 0,0 0 1 0 0,-1 1 0 0 0,0 1 0 0 0,0 0 0 0 0,0 0-1 0 0,0 1 1 0 0,0 0 0 0 0,-9 0 6 0 0,-46-9 13 0 0,-1 4 0 0 0,1 2 0 0 0,-1 4 0 0 0,0 2 0 0 0,0 3 0 0 0,0 3 0 0 0,1 3 0 0 0,0 2 0 0 0,1 4 0 0 0,0 2 0 0 0,-5 6-13 0 0,-48 11 180 0 0,2 5 1 0 0,1 5-1 0 0,3 5 1 0 0,-85 52-181 0 0,178-93 36 0 0,0 1 1 0 0,1 1-1 0 0,0 0 0 0 0,0 1 1 0 0,1 1-1 0 0,1 0 1 0 0,0 1-1 0 0,1 1 1 0 0,0 0-1 0 0,1 1 0 0 0,1 0 1 0 0,1 1-1 0 0,-6 11-36 0 0,16-24 4 0 0,0 0 0 0 0,0 1-1 0 0,0-1 1 0 0,0 1 0 0 0,1-1-1 0 0,0 0 1 0 0,0 1-1 0 0,0-1 1 0 0,0 1 0 0 0,0-1-1 0 0,1 1 1 0 0,0-1 0 0 0,0 0-1 0 0,0 1 1 0 0,1-1 0 0 0,0 0-1 0 0,-1 0 1 0 0,1 0 0 0 0,1 0-1 0 0,-1 0 1 0 0,0-1 0 0 0,1 1-1 0 0,0 0 1 0 0,0-1 0 0 0,0 0-1 0 0,0 0 1 0 0,1 0 0 0 0,-1 0-1 0 0,1-1 1 0 0,-1 1 0 0 0,1-1-1 0 0,0 0 1 0 0,0 0 0 0 0,0 0-1 0 0,3 0-3 0 0,154 47 8 0 0,-66-36-20 0 0,1-4 0 0 0,0-5 0 0 0,0-3-1 0 0,0-5 1 0 0,0-4 0 0 0,60-14 12 0 0,176-63-273 0 0,-311 78 224 0 0,-1-2 1 0 0,0 0-1 0 0,-1-1 0 0 0,0-1 0 0 0,0-1 1 0 0,-1-1-1 0 0,-1 0 0 0 0,0-1 1 0 0,-1-1-1 0 0,-1-1 0 0 0,0 0 1 0 0,-1-1-1 0 0,-1 0 0 0 0,5-9 49 0 0,-16 23-4 0 0,1-1 0 0 0,-1 0 0 0 0,0 0 0 0 0,0 0 0 0 0,-1 0 0 0 0,1 0 1 0 0,-1 0-1 0 0,0 0 0 0 0,0 0 0 0 0,0-1 0 0 0,-1 1 0 0 0,1 0 0 0 0,-1-1 0 0 0,0 1 0 0 0,0 0 0 0 0,-1-1 0 0 0,1 1 0 0 0,-1 0 0 0 0,0-1 0 0 0,0 1 0 0 0,-1 0 0 0 0,1 0 0 0 0,-1 0 0 0 0,0 0 1 0 0,0 0-1 0 0,0 0 0 0 0,0 1 0 0 0,-1-1 0 0 0,0 1 0 0 0,1-1 0 0 0,-1 1 0 0 0,-1 0 0 0 0,1 0 0 0 0,0 0 0 0 0,-1 1 0 0 0,1-1 0 0 0,-1 1 0 0 0,0 0 0 0 0,0 0 0 0 0,0 0 0 0 0,0 0 1 0 0,0 1-1 0 0,0 0 0 0 0,0 0 0 0 0,0 0 0 0 0,-1 0 0 0 0,-1 0 4 0 0,-37-1 10 0 0,0 1 0 0 0,0 2 0 0 0,-1 3 0 0 0,2 1 0 0 0,-1 2 0 0 0,0 1-1 0 0,2 3 1 0 0,-1 1 0 0 0,1 3 0 0 0,-31 15-10 0 0,65-27 3 0 0,-78 28 46 0 0,1 4 1 0 0,2 3 0 0 0,2 5-1 0 0,-74 51-49 0 0,79-21 93 0 0,74-72-92 0 0,0 1 1 0 0,-1-1-1 0 0,1 1 1 0 0,0 0-1 0 0,0 0 1 0 0,1 0-1 0 0,-1-1 0 0 0,0 1 1 0 0,0 0-1 0 0,1 0 1 0 0,-1 0-1 0 0,1 0 1 0 0,0 0-1 0 0,0 0 1 0 0,0 0-1 0 0,0 0 1 0 0,0 1-1 0 0,0-1 0 0 0,0 0 1 0 0,0 0-1 0 0,1 0 1 0 0,-1 0-1 0 0,1 0 1 0 0,0-1-1 0 0,-1 1 1 0 0,1 0-1 0 0,0 0 1 0 0,0 0-1 0 0,0 0 0 0 0,1-1 1 0 0,-1 1-1 0 0,0-1 1 0 0,0 1-1 0 0,1-1 1 0 0,-1 1-1 0 0,1-1 1 0 0,0 0-1 0 0,-1 0 0 0 0,1 1 1 0 0,0-1-1 0 0,0 0 1 0 0,-1-1-1 0 0,1 1 1 0 0,0 0-1 0 0,0 0 1 0 0,0-1-1 0 0,2 1-1 0 0,25 6 0 0 0,1-1-1 0 0,0-1 1 0 0,0-2-1 0 0,1-1 1 0 0,-1-2 0 0 0,1 0-1 0 0,-1-2 1 0 0,0-2-1 0 0,0 0 1 0 0,8-4 0 0 0,-5 3-3 0 0,46-4-7 0 0,0-3 0 0 0,-1-4 0 0 0,0-4 0 0 0,-2-2 0 0 0,0-4 0 0 0,-2-4 0 0 0,-1-2 0 0 0,-1-4 1 0 0,-2-3-1 0 0,-2-2 0 0 0,-2-4 0 0 0,-2-3 0 0 0,-1-2 0 0 0,-4-3 0 0 0,-1-2 0 0 0,-3-3 0 0 0,5-12 10 0 0,-36 31 22 0 0,-1-2 0 0 0,-2 0 0 0 0,-3-1-1 0 0,0-1 1 0 0,-3-1 0 0 0,5-27-22 0 0,-17 64-1 0 0,-3 6 1 0 0,1-5-1 0 0,0-1 1 0 0,0 1-1 0 0,1 0 1 0 0,0 0-1 0 0,0 0 1 0 0,1 0 0 0 0,-1 0-1 0 0,1 0 1 0 0,1 1-1 0 0,-1 0 1 0 0,1-1-1 0 0,0 1 1 0 0,0 0-1 0 0,0 1 1 0 0,1-1 0 0 0,0 1-1 0 0,0 0 1 0 0,0 0-1 0 0,0 0 1 0 0,5-1 0 0 0,-6 7-1 0 0,0 1 0 0 0,1 0 0 0 0,-1 0 0 0 0,0 0 0 0 0,-1 1-1 0 0,1-1 1 0 0,0 1 0 0 0,-1 0 0 0 0,0 0 0 0 0,0 0 0 0 0,0 0 0 0 0,-1 1 0 0 0,1-1 0 0 0,-1 1 0 0 0,0 0 0 0 0,0-1 0 0 0,-1 1 0 0 0,0 0 0 0 0,1 0 0 0 0,-1 0 0 0 0,0 5 1 0 0,3 4-3 0 0,43 96-40 0 0,-39-98 41 0 0,0 1 1 0 0,-1 0 0 0 0,-1 0 0 0 0,0 0-1 0 0,-1 1 1 0 0,0-1 0 0 0,-1 1-1 0 0,-1 0 1 0 0,0 1 0 0 0,-1-1-1 0 0,0 0 1 0 0,-1 1 0 0 0,-1 0 0 0 0,0-1-1 0 0,-1 1 1 0 0,-1-1 0 0 0,0 0-1 0 0,-1 1 1 0 0,-1-1 0 0 0,0 0-1 0 0,-4 10 2 0 0,1-12 10 0 0,1 0-1 0 0,-1 0 1 0 0,-1 0-1 0 0,0-1 0 0 0,-1-1 1 0 0,0 1-1 0 0,0-1 0 0 0,-1-1 1 0 0,-1 0-1 0 0,1 0 1 0 0,-1-1-1 0 0,-1 0 0 0 0,0-1 1 0 0,0-1-1 0 0,0 0 0 0 0,-1 0 1 0 0,0-1-10 0 0,12-4-2 0 0,-1-1 1 0 0,1 1-1 0 0,0-1 1 0 0,0 1-1 0 0,-1-1 1 0 0,1 0-1 0 0,0 0 1 0 0,-1 1-1 0 0,1-1 0 0 0,0 0 1 0 0,-1 0-1 0 0,1 0 1 0 0,-1-1-1 0 0,1 1 1 0 0,0 0-1 0 0,-1 0 1 0 0,1-1-1 0 0,0 1 1 0 0,0-1-1 0 0,-1 1 1 0 0,1-1-1 0 0,0 1 0 0 0,0-1 1 0 0,0 0-1 0 0,0 0 1 0 0,0 0-1 0 0,0 1 1 0 0,0-1-1 0 0,0 0 1 0 0,0 0-1 0 0,0 0 1 0 0,0 0-1 0 0,0-1 0 0 0,1 1 1 0 0,-1 0-1 0 0,0 0 1 0 0,1 0-1 0 0,-1-1 1 0 0,1 1-1 0 0,-1 0 1 0 0,1-1-1 0 0,0 1 1 0 0,0 0-1 0 0,0-1 1 0 0,-1 1-1 0 0,1 0 0 0 0,0-1 1 0 0,1 1-1 0 0,-1 0 1 0 0,0-1-1 0 0,0 1 1 0 0,0 0-1 0 0,1-1 1 0 0,-1 1-1 0 0,1-1 2 0 0,25-80-159 0 0,-24 77 143 0 0,174-345-552 0 0,-119 280 564 0 0,-55 72 4 0 0,0-1-1 0 0,-1 1 1 0 0,1-1-1 0 0,0 1 0 0 0,-1 0 1 0 0,0 0-1 0 0,1-1 0 0 0,-1 1 1 0 0,0 0-1 0 0,0 0 1 0 0,0 0-1 0 0,0 1 0 0 0,0-1 1 0 0,0 0-1 0 0,-1 0 1 0 0,1 0-1 0 0,-1 1 0 0 0,0-1 1 0 0,1 0-1 0 0,-1 0 0 0 0,0 1 1 0 0,0-1-1 0 0,-1 0 1 0 0,1 1-1 0 0,0-1 0 0 0,-1 0 1 0 0,1 0-1 0 0,-2 2 1 0 0,-8 45 18 0 0,-2-1-1 0 0,-3 0 0 0 0,-1-1 1 0 0,-3-1-1 0 0,-2 0 1 0 0,-1-1-1 0 0,-3-2 1 0 0,-1 0-1 0 0,-2-2 0 0 0,-2-1 1 0 0,-2-2-1 0 0,-1 0 1 0 0,-2-3-1 0 0,-8 5-17 0 0,-15 24 5 0 0,-3-3-1 0 0,-3-2 1 0 0,-2-3-1 0 0,-26 13-4 0 0,530-459-1618 0 0,-148 173 1519 0 0,-287 216 114 0 0,-1 0 1 0 0,0 0 0 0 0,0-1 0 0 0,0 1 0 0 0,0-1 0 0 0,0 1-1 0 0,0-1 1 0 0,-1 0 0 0 0,1 1 0 0 0,-1-1 0 0 0,1 0 0 0 0,-1 0-1 0 0,1 0 1 0 0,-1 0 0 0 0,0 0 0 0 0,0-1 0 0 0,0 1 0 0 0,0 0-1 0 0,0-1 1 0 0,-1 1 0 0 0,1 0 0 0 0,-1-1 0 0 0,0 1 0 0 0,1-1-1 0 0,-1 1 1 0 0,0 0 0 0 0,0-1 0 0 0,-1 1 0 0 0,1-1 0 0 0,0 1 0 0 0,-1 0-1 0 0,1-1 1 0 0,-1 1 0 0 0,0 0 0 0 0,0-1 0 0 0,0 1 0 0 0,0 0-1 0 0,0 0 1 0 0,-1 0 0 0 0,1 0 0 0 0,0 0 0 0 0,-1 0 0 0 0,0 0-1 0 0,1 0 1 0 0,-1 1 0 0 0,0-1 0 0 0,0 1 0 0 0,0-1 0 0 0,0 1-1 0 0,0 0 1 0 0,0 0 0 0 0,0 0 0 0 0,-1 0 0 0 0,1 0 0 0 0,0 0-1 0 0,-2 0-15 0 0,-35-18 77 0 0,0 2-1 0 0,-2 1 1 0 0,0 2-1 0 0,-1 2 1 0 0,-18-2-77 0 0,7 0 25 0 0,-156-32 3 0 0,-2 9 0 0 0,-2 10-1 0 0,0 9 1 0 0,-1 9 0 0 0,-1 9-1 0 0,1 10 1 0 0,1 9 0 0 0,-16 12-28 0 0,-548 96 60 0 0,718-111-71 0 0,129-18-106 0 0,80-15 104 0 0,0-6 0 0 0,-2-6 0 0 0,-1-7 0 0 0,40-19 13 0 0,-187 55 0 0 0,18-5-23 0 0,0-1 0 0 0,-1 0 0 0 0,1-1 1 0 0,-1-1-1 0 0,-1 0 0 0 0,0-1 0 0 0,0-1 0 0 0,-1-1 1 0 0,0 0-1 0 0,0-1 0 0 0,-2 0 0 0 0,1-1 0 0 0,-2-1 1 0 0,0 0-1 0 0,2-4 23 0 0,-12 15-4 0 0,-1-1 0 0 0,0 1 0 0 0,0 0 0 0 0,0-1 0 0 0,0 0 0 0 0,0 1 0 0 0,-1-1 0 0 0,0 1 0 0 0,0-1 0 0 0,0 0 0 0 0,0 1 1 0 0,0-1-1 0 0,-1 1 0 0 0,1-1 0 0 0,-1 1 0 0 0,0-1 0 0 0,0 1 0 0 0,0-1 0 0 0,-1 1 0 0 0,1 0 0 0 0,-1-1 0 0 0,0 1 0 0 0,0 0 0 0 0,0 0 0 0 0,0 1 0 0 0,0-1 1 0 0,-1 0-1 0 0,1 1 0 0 0,-1-1 0 0 0,0 1 0 0 0,0 0 0 0 0,0 0 0 0 0,0 0 0 0 0,0 0 0 0 0,0 0 0 0 0,-1 1 0 0 0,-2-2 4 0 0,-133-36-20 0 0,24 32 61 0 0,0 6 0 0 0,1 5-1 0 0,-1 4 1 0 0,1 6 0 0 0,0 5-1 0 0,0 5-40 0 0,9-6 132 0 0,1 6 0 0 0,0 4 0 0 0,2 4 0 0 0,-42 22-132 0 0,140-52 5 0 0,-1 0-2 0 0,-1-1 0 0 0,1 1 0 0 0,0 0 0 0 0,0 1 0 0 0,0-1 0 0 0,0 1 1 0 0,0 0-1 0 0,1 0 0 0 0,-1 1 0 0 0,1-1 0 0 0,0 1 0 0 0,0 0 0 0 0,0 0 0 0 0,1 0 1 0 0,-1 1-1 0 0,1-1 0 0 0,0 1 0 0 0,1 0 0 0 0,-1 0 0 0 0,-1 3-3 0 0,7-5-1 0 0,0 0 1 0 0,0 1-1 0 0,0-1 0 0 0,0 0 1 0 0,0 0-1 0 0,1-1 0 0 0,-1 1 1 0 0,1-1-1 0 0,0 1 1 0 0,0-1-1 0 0,-1-1 0 0 0,2 1 1 0 0,-1 0-1 0 0,0-1 0 0 0,0 0 1 0 0,0 0-1 0 0,0 0 0 0 0,1 0 1 0 0,-1-1-1 0 0,1 0 0 0 0,-1 0 1 0 0,0 0-1 0 0,1 0 1 0 0,2 1 0 0 0,67 4-21 0 0,1-3 0 0 0,0-3-1 0 0,0-3 1 0 0,0-4 0 0 0,-1-3 0 0 0,39-12 21 0 0,29-21-47 0 0,-136 42 33 0 0,-1 0 0 0 0,0 0 1 0 0,0-1-1 0 0,-1 0 0 0 0,1 1 1 0 0,0-2-1 0 0,-1 1 1 0 0,0 0-1 0 0,0-1 0 0 0,0 0 1 0 0,0 0-1 0 0,0 0 0 0 0,-1 0 1 0 0,0-1-1 0 0,0 1 1 0 0,0-1-1 0 0,0 0 0 0 0,-1 0 1 0 0,0 0-1 0 0,0 0 1 0 0,0 0-1 0 0,-1 0 0 0 0,1 0 1 0 0,-1-1-1 0 0,0-1 14 0 0,-5-1-7 0 0,1 1-1 0 0,-1 0 1 0 0,0 0 0 0 0,-1 0-1 0 0,1 0 1 0 0,-2 1 0 0 0,1-1-1 0 0,-1 1 1 0 0,1 1 0 0 0,-2-1-1 0 0,1 1 1 0 0,0 0 0 0 0,-1 0-1 0 0,0 1 1 0 0,0 0 0 0 0,-1 0-1 0 0,1 1 1 0 0,-1 0 0 0 0,0 0-1 0 0,0 1 1 0 0,0 0 0 0 0,0 0-1 0 0,0 1 1 0 0,0 0 0 0 0,0 0-1 0 0,0 1 1 0 0,-1 0 0 0 0,1 0-1 0 0,-3 1 8 0 0,-76-1 30 0 0,1 4 0 0 0,0 3-1 0 0,0 4 1 0 0,1 4-1 0 0,0 3 1 0 0,2 4 0 0 0,-26 13-30 0 0,59-20 43 0 0,27-10-19 0 0,0 1 0 0 0,1 1-1 0 0,0 1 1 0 0,0 1 0 0 0,0 1-1 0 0,2 1 1 0 0,-1 1-1 0 0,-9 8-23 0 0,29-19 1 0 0,0-1 0 0 0,0 1 0 0 0,1-1 0 0 0,-1 1-1 0 0,0 0 1 0 0,1-1 0 0 0,-1 1 0 0 0,0 0 0 0 0,1-1-1 0 0,-1 1 1 0 0,1 0 0 0 0,-1 0 0 0 0,1 0 0 0 0,0-1-1 0 0,-1 1 1 0 0,1 0 0 0 0,0 0 0 0 0,-1 0 0 0 0,1 0-1 0 0,0 0 1 0 0,0 0 0 0 0,0 0 0 0 0,0 0 0 0 0,0-1-1 0 0,0 1 1 0 0,0 0 0 0 0,0 0 0 0 0,0 0 0 0 0,1 0-1 0 0,-1 0 1 0 0,0 0 0 0 0,0 0 0 0 0,1 0 0 0 0,-1-1-1 0 0,1 1 1 0 0,-1 0 0 0 0,1 0 0 0 0,-1 0 0 0 0,1-1-1 0 0,-1 1 1 0 0,1 0 0 0 0,0-1 0 0 0,-1 1 0 0 0,1 0-1 0 0,0-1 1 0 0,0 1 0 0 0,-1-1 0 0 0,1 1 0 0 0,0-1-1 0 0,0 0 1 0 0,0 1 0 0 0,0-1 0 0 0,0 0 0 0 0,-1 1-1 0 0,1-1 1 0 0,0 0 0 0 0,0 0 0 0 0,0 0 0 0 0,0 0-1 0 0,0 0 1 0 0,0 0 0 0 0,0 0 0 0 0,0 0 0 0 0,0 0-1 0 0,0-1 1 0 0,0 1-1 0 0,68 6 11 0 0,-9-5-31 0 0,1-2 1 0 0,-1-4 0 0 0,0-1 0 0 0,0-4-1 0 0,-1-2 1 0 0,0-3 0 0 0,-1-2 0 0 0,-1-2-1 0 0,-1-4 1 0 0,1-2 19 0 0,-48 21-37 0 0,-1 0-1 0 0,0-1 1 0 0,0 0 0 0 0,0 0-1 0 0,-1-1 1 0 0,1 1 0 0 0,-1-2 0 0 0,-1 1-1 0 0,1-1 1 0 0,-1 0 0 0 0,0-1-1 0 0,-1 1 1 0 0,0-1 0 0 0,0 0-1 0 0,0 0 1 0 0,-1-1 0 0 0,-1 1-1 0 0,1-1 1 0 0,-2 0 0 0 0,1 0-1 0 0,-1 0 1 0 0,0 0 0 0 0,-1-1-1 0 0,0 1 1 0 0,0 0 0 0 0,-1-1-1 0 0,0 1 1 0 0,-1 0 0 0 0,0-1-1 0 0,-1 1 1 0 0,0 0 0 0 0,0 0 0 0 0,-1 0-1 0 0,0 0 1 0 0,0 0 0 0 0,-1 1-1 0 0,0-1 1 0 0,-1 1 0 0 0,-2-3 37 0 0,-4-3-4 0 0,-2 1 1 0 0,1 0 0 0 0,-2 1 0 0 0,0 0 0 0 0,0 1-1 0 0,-1 0 1 0 0,0 2 0 0 0,-1 0 0 0 0,0 0 0 0 0,0 1 0 0 0,-1 1-1 0 0,0 1 1 0 0,0 1 0 0 0,0 0 0 0 0,-1 1 0 0 0,-7-1 3 0 0,-295-16 39 0 0,311 21-39 0 0,-79 7 35 0 0,147-5-47 0 0,-56-2 11 0 0,10-1-1 0 0,-1 0 0 0 0,1 0 0 0 0,-1-1 0 0 0,1-1 0 0 0,-1 0 0 0 0,0-1 0 0 0,0 0 0 0 0,-1-1 0 0 0,1 0 0 0 0,-1-1 0 0 0,9-5 2 0 0,-67 1 8 0 0,17 14-7 0 0,1 2 1 0 0,-1 0 0 0 0,1 2-1 0 0,1 2 1 0 0,-1 0 0 0 0,2 2-1 0 0,0 1 1 0 0,0 1 0 0 0,1 1-1 0 0,1 1 1 0 0,0 2 0 0 0,-13 12-2 0 0,-45 139 20 0 0,78-162-21 0 0,1-1 1 0 0,1 1 0 0 0,0 0 0 0 0,-1 0-1 0 0,2 0 1 0 0,-1 0 0 0 0,1 0 0 0 0,1 1-1 0 0,-1-1 1 0 0,1 1 0 0 0,0 0 0 0 0,1-1 0 0 0,0 1-1 0 0,0-1 1 0 0,0 1 0 0 0,1 0 0 0 0,2 6 0 0 0,10 278 46 0 0,14-84 318 0 0,-23-178-290 0 0,1 0 0 0 0,2-1 1 0 0,1 0-1 0 0,1 0 0 0 0,2-1 0 0 0,1 0 0 0 0,1 0 0 0 0,1-2 0 0 0,1 0 0 0 0,2 0 0 0 0,6 6-74 0 0,4 1 28 0 0,2-1 1 0 0,1-1-1 0 0,1-1 1 0 0,2-2-1 0 0,0-2 1 0 0,2 0-1 0 0,1-3 1 0 0,1-1-1 0 0,1-1 1 0 0,1-3-1 0 0,0-1 0 0 0,1-1 1 0 0,1-3-1 0 0,1-1 1 0 0,5-1-29 0 0,73 12 18 0 0,1-6 0 0 0,1-5 0 0 0,0-5 0 0 0,0-6 1 0 0,0-5-1 0 0,77-14-18 0 0,-149 15-5 0 0,100-7 46 0 0,-1-6 0 0 0,-1-6 0 0 0,0-7 0 0 0,17-12-41 0 0,-112 25 17 0 0,-1-1 0 0 0,-1-3-1 0 0,-1-2 1 0 0,-1-2 0 0 0,-1-3-1 0 0,-1-1 1 0 0,-1-3-1 0 0,-2-1 1 0 0,-1-3 0 0 0,-2-1-1 0 0,-1-2 1 0 0,33-42-17 0 0,282-452 27 0 0,-354 529-26 0 0,0 0-1 0 0,0 1 1 0 0,1-1-1 0 0,-1 0 1 0 0,1 1-1 0 0,0-1 1 0 0,-1 1-1 0 0,1 0 1 0 0,0-1-1 0 0,1 1 1 0 0,-1 0-1 0 0,0 0 1 0 0,0 0-1 0 0,1 0 1 0 0,-1 1-1 0 0,1-1 1 0 0,0 1-1 0 0,-1 0 1 0 0,1-1-1 0 0,0 1 1 0 0,0 0-1 0 0,0 1 1 0 0,0-1-1 0 0,0 0 1 0 0,0 1-1 0 0,0 0 1 0 0,0-1-1 0 0,0 1 1 0 0,0 1-1 0 0,0-1 1 0 0,0 0-1 0 0,0 1 0 0 0,0-1 1 0 0,0 1-1 0 0,0 0 1 0 0,-1 0-1 0 0,1 0 1 0 0,0 0-1 0 0,0 1 1 0 0,-1-1-1 0 0,1 1 1 0 0,-1-1-1 0 0,1 1 1 0 0,-1 0-1 0 0,0 0 1 0 0,1 0-1 0 0,-1 1 0 0 0,329 387-18 0 0,-325-384 25 0 0,0 1 0 0 0,0 0-1 0 0,-1 1 1 0 0,0-1-1 0 0,-1 1 1 0 0,1 0-1 0 0,-1 0 1 0 0,-1 0 0 0 0,0 0-1 0 0,0 1 1 0 0,0-1-1 0 0,-1 1 1 0 0,-1 0-1 0 0,1 0 1 0 0,-2 0-1 0 0,1 0 1 0 0,-1 0 0 0 0,0-1-1 0 0,-1 1 1 0 0,0 0-1 0 0,0 0 1 0 0,-1 0-1 0 0,0 0 1 0 0,-1-1-1 0 0,0 1 1 0 0,0-1 0 0 0,-1 0-1 0 0,0 0 1 0 0,0 0-1 0 0,-1 0 1 0 0,-3 4-7 0 0,-174 218 72 0 0,184-229-72 0 0,-1 0-1 0 0,1 0 1 0 0,0 0-1 0 0,-1 0 0 0 0,1 0 1 0 0,0 0-1 0 0,0 0 1 0 0,-1-1-1 0 0,1 1 0 0 0,0 0 1 0 0,0-1-1 0 0,0 0 1 0 0,0 1-1 0 0,0-1 0 0 0,0 0 1 0 0,0 0-1 0 0,0 0 1 0 0,0 0-1 0 0,-1-1 0 0 0,1 1 1 0 0,0 0-1 0 0,0-1 1 0 0,0 1-1 0 0,0-1 0 0 0,0 0 1 0 0,-1 0-1 0 0,1 0 1 0 0,0 0-1 0 0,0 0 0 0 0,-1 0 1 0 0,1 0-1 0 0,0-1 1 0 0,21-13-5 0 0,0-1 0 0 0,-2-1 0 0 0,0-1-1 0 0,0 0 1 0 0,-2-2 0 0 0,0 0 0 0 0,-2-2 0 0 0,0 0-1 0 0,-1 0 1 0 0,-2-2 0 0 0,0 0 0 0 0,-1 0 0 0 0,-2-2-1 0 0,0 1 1 0 0,2-15 5 0 0,-6 18 39 0 0,-8 26-37 0 0,0-1 1 0 0,0 0-1 0 0,0 1 0 0 0,0-1 1 0 0,1 1-1 0 0,0-1 0 0 0,-1 1 1 0 0,1-1-1 0 0,1 1 0 0 0,-1-1 1 0 0,0 1-1 0 0,1-1 0 0 0,0 1 1 0 0,0-1-1 0 0,0 0 0 0 0,0 1 1 0 0,0-1-1 0 0,1 0 0 0 0,-1 0 1 0 0,1 0-1 0 0,0 0 0 0 0,0 0 1 0 0,0 0-1 0 0,0-1 0 0 0,1 1 1 0 0,-1 0-1 0 0,1-1 0 0 0,-1 0 1 0 0,3 2-3 0 0,0-5 3 0 0,0 1-1 0 0,-1-1 1 0 0,1-1 0 0 0,-1 1 0 0 0,0 0-1 0 0,1-1 1 0 0,-1 0 0 0 0,0 0 0 0 0,0 0-1 0 0,0-1 1 0 0,0 0 0 0 0,-1 1 0 0 0,1-1-1 0 0,-1 0 1 0 0,1-1 0 0 0,-1 1 0 0 0,0-1-1 0 0,0 1 1 0 0,-1-1 0 0 0,1 0 0 0 0,-1 0-1 0 0,0 0 1 0 0,0 0 0 0 0,0 0 0 0 0,0-1-1 0 0,-1 1 1 0 0,0 0 0 0 0,0-1 0 0 0,0 0-1 0 0,0-2-2 0 0,-1 3-1 0 0,1 0-1 0 0,-2 0 0 0 0,1 0 1 0 0,0 0-1 0 0,-1 0 0 0 0,0 0 1 0 0,0 0-1 0 0,0 0 0 0 0,0 1 1 0 0,-1-1-1 0 0,1 0 1 0 0,-1 0-1 0 0,0 1 0 0 0,0-1 1 0 0,0 1-1 0 0,-1 0 0 0 0,1 0 1 0 0,-1 0-1 0 0,0 0 0 0 0,0 0 1 0 0,0 0-1 0 0,0 0 2 0 0,1 4 1 0 0,1 0 1 0 0,0 1 0 0 0,-1-1-1 0 0,1 0 1 0 0,0 1-1 0 0,0-1 1 0 0,0 0 0 0 0,0 1-1 0 0,0-1 1 0 0,0 1-1 0 0,1-1 1 0 0,-1 1 0 0 0,0 0-1 0 0,1-1 1 0 0,-1 1-1 0 0,1 0 1 0 0,0 0 0 0 0,-1-1-1 0 0,1 1 1 0 0,0 0-1 0 0,0 0 1 0 0,0-1 0 0 0,0 1-1 0 0,1 0 1 0 0,-1 0-1 0 0,0-1 1 0 0,1 1 0 0 0,-1 0-1 0 0,1-1 1 0 0,-1 1-1 0 0,1 0 1 0 0,0-1-1 0 0,0 1-1 0 0,40 77 116 0 0,-4-121 42 0 0,-16-42-229 0 0,-57 260 237 0 0,51-228-20 0 0,-12 38-151 0 0,-1 0 0 0 0,-1 0 0 0 0,-1 0 0 0 0,0 0 0 0 0,0 0 0 0 0,-2 0 0 0 0,1 0 1 0 0,-2 1-1 0 0,0-1 0 0 0,-1 1 0 0 0,0-1 0 0 0,-1 1 0 0 0,0 0 0 0 0,-1 1 0 0 0,0-1 0 0 0,-4-4 5 0 0,9 17 3 0 0,0-1 1 0 0,0 0-1 0 0,0 1 1 0 0,0-1-1 0 0,0 1 1 0 0,-1-1-1 0 0,1 1 0 0 0,0 0 1 0 0,0-1-1 0 0,0 1 1 0 0,0 0-1 0 0,0 0 1 0 0,0 0-1 0 0,-1 0 1 0 0,1 0-1 0 0,0 0 0 0 0,0 0 1 0 0,0 0-1 0 0,0 0 1 0 0,-1 0-1 0 0,1 1 1 0 0,0-1-1 0 0,0 1 1 0 0,0-1-1 0 0,0 0 0 0 0,0 1 1 0 0,0 0-1 0 0,0-1 1 0 0,0 1-1 0 0,0 0 1 0 0,0-1-1 0 0,0 1 1 0 0,1 0-1 0 0,-1 0 1 0 0,0 0-1 0 0,0 0 0 0 0,1 0 1 0 0,-1 0-1 0 0,0 0 1 0 0,1 0-1 0 0,-1 0 1 0 0,1 0-1 0 0,0 0 1 0 0,-1 0-1 0 0,1 0 0 0 0,0 0 1 0 0,0 1-1 0 0,-1-1-3 0 0,-21 57 203 0 0,21-56-201 0 0,0 0 1 0 0,0 0-1 0 0,0 0 1 0 0,0 1-1 0 0,1-1 0 0 0,-1 0 1 0 0,1 1-1 0 0,0-1 1 0 0,0 1-1 0 0,-1-1 0 0 0,2 0 1 0 0,-1 1-1 0 0,0-1 1 0 0,0 1-1 0 0,1-1 0 0 0,-1 0 1 0 0,1 1-1 0 0,0-1 1 0 0,0 0-1 0 0,-1 0 0 0 0,2 0 1 0 0,-1 1-1 0 0,0-1 1 0 0,0 0-1 0 0,1 0 0 0 0,-1-1 1 0 0,1 1-1 0 0,-1 0 1 0 0,1 0-1 0 0,0-1 0 0 0,0 1 1 0 0,0-1-1 0 0,0 1 1 0 0,0-1-1 0 0,0 0 0 0 0,0 0 1 0 0,0 0-1 0 0,0 0 1 0 0,1 0-1 0 0,-1-1 0 0 0,0 1 1 0 0,1 0-1 0 0,-1-1 1 0 0,0 0-1 0 0,1 0 0 0 0,-1 0 1 0 0,0 0-1 0 0,1 0 1 0 0,-1 0-1 0 0,1 0 1 0 0,-1-1-1 0 0,0 1 0 0 0,1-1 1 0 0,-1 0-1 0 0,0 0 1 0 0,0 1-1 0 0,1-2 0 0 0,-1 1 1 0 0,0 0-1 0 0,0 0 1 0 0,0-1-1 0 0,0 1 0 0 0,-1-1 1 0 0,1 1-1 0 0,0-1 1 0 0,0 0-3 0 0,3-4-5 0 0,-1 1 1 0 0,1-1 0 0 0,-1 0 0 0 0,0 0 0 0 0,-1 0 0 0 0,1 0 0 0 0,-1-1-1 0 0,-1 1 1 0 0,1-1 0 0 0,-1 0 0 0 0,0 0 0 0 0,-1 0 0 0 0,1 0 0 0 0,-1 0 0 0 0,-1 0-1 0 0,1-1 1 0 0,-1 1 0 0 0,-1 0 0 0 0,1 0 0 0 0,-1 0 0 0 0,0 0 0 0 0,-1 0-1 0 0,0 0 1 0 0,-1-4 4 0 0,2 10 0 0 0,0 0-1 0 0,0-1 0 0 0,0 1 0 0 0,-1 0 1 0 0,1-1-1 0 0,0 1 0 0 0,0 0 0 0 0,-1 0 1 0 0,1 0-1 0 0,-1 0 0 0 0,1 0 1 0 0,-1 0-1 0 0,1 1 0 0 0,-1-1 0 0 0,0 0 1 0 0,1 1-1 0 0,-1-1 0 0 0,0 1 1 0 0,0 0-1 0 0,1-1 0 0 0,-1 1 0 0 0,0 0 1 0 0,0 0-1 0 0,1 0 0 0 0,-1 0 1 0 0,0 1-1 0 0,0-1 0 0 0,1 0 0 0 0,-1 1 1 0 0,0-1-1 0 0,1 1 0 0 0,-1 0 1 0 0,0-1-1 0 0,1 1 0 0 0,-1 0 0 0 0,1 0 1 0 0,-1 0-1 0 0,1 0 0 0 0,0 0 0 0 0,-1 0 1 0 0,1 1 0 0 0,-59 48 58 0 0,23 32-17 0 0,107-107-83 0 0,22-74 4 0 0,-94 101 42 0 0,1 1 0 0 0,-1-1 0 0 0,0 0 0 0 0,1 1 0 0 0,0 0 0 0 0,0-1 0 0 0,-1 1 0 0 0,2 0 1 0 0,-1-1-1 0 0,0 1 0 0 0,0 0 0 0 0,1 0 0 0 0,0 0 0 0 0,-1 0 0 0 0,1 0 0 0 0,0 0 1 0 0,1-1-1 0 0,-1 1 0 0 0,0 0 0 0 0,1 0 0 0 0,-1 0 0 0 0,1 0 0 0 0,0-1 0 0 0,0 1 0 0 0,0 0 1 0 0,1-1-1 0 0,-1 1 0 0 0,0-1 0 0 0,2 2-4 0 0,-1-5-4 0 0,0 1 1 0 0,0-1-1 0 0,0 0 1 0 0,0 0 0 0 0,0 0-1 0 0,0 0 1 0 0,0 0-1 0 0,0 0 1 0 0,0 0-1 0 0,0-1 1 0 0,-1 1-1 0 0,1-1 1 0 0,-1 1-1 0 0,1-1 1 0 0,-1 0-1 0 0,1 0 1 0 0,-1 1-1 0 0,0-1 1 0 0,0 0-1 0 0,0 0 1 0 0,0 0-1 0 0,0 0 1 0 0,0 0-1 0 0,-1-1 1 0 0,1 1-1 0 0,-1 0 1 0 0,1 0-1 0 0,-1 0 1 0 0,0-1 0 0 0,0 1-1 0 0,0 0 1 0 0,0 0-1 0 0,0 0 1 0 0,-1-1-1 0 0,1 1 1 0 0,-1 0-1 0 0,1 0 1 0 0,-1 0-1 0 0,0 0 1 0 0,0 0-1 0 0,0-2 4 0 0,-9-5-394 0 0,1 0 0 0 0,-1 0 0 0 0,-1 1 0 0 0,1 0 0 0 0,-1 1 0 0 0,-1 0 0 0 0,1 1-1 0 0,-1 0 1 0 0,0 1 0 0 0,-1 0 0 0 0,1 1 0 0 0,-1 0 0 0 0,0 1 0 0 0,0 1 0 0 0,0 0 0 0 0,0 0 0 0 0,-5 1 394 0 0,6-1-422 0 0,-551-66-11248 0 0,480 59 10490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44:11.27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25 420 0 0,'34'-4'10048'0'0,"128"-9"-5382"0"0,20 6-2841 0 0,1 7-1 0 0,137 19-1824 0 0,-74-25 291 0 0,-200-4-223 0 0,-45 10-64 0 0,-19 9-924 0 0,-27-4-6524 0 0,-8-5-450 0 0,33 0 5950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44:12.05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0 430 112 0 0,'9'0'6129'0'0,"18"-14"-4771"0"0,-21 11-666 0 0,355-155 5890 0 0,-208 95-4891 0 0,-3-8 1 0 0,52-36-1692 0 0,-164 94 84 0 0,-35 24-5441 0 0,-23 12-5684 0 0,15-16 9487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44:12.74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0 610 1176 0 0,'17'-18'4737'0'0,"4"-18"-2442"0"0,9-10-1414 0 0,244-260 3815 0 0,-147 117-2313 0 0,-121 174-2983 0 0,-19 15-11555 0 0,8 2 10150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08.639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1187 24 712 0 0,'1'-1'141'0'0,"-1"1"0"0"0,0 0 0 0 0,1-1 1 0 0,-1 1-1 0 0,1-1 0 0 0,-1 1 0 0 0,0-1 0 0 0,0 1 0 0 0,1-1 0 0 0,-1 1 1 0 0,0-1-1 0 0,0 1 0 0 0,1-1 0 0 0,-1 0 0 0 0,0 1 0 0 0,0-1 0 0 0,0 1 0 0 0,0-1 1 0 0,0 1-1 0 0,0-1 0 0 0,0 0 0 0 0,0 1 0 0 0,0-1 0 0 0,0 1 0 0 0,0-1 1 0 0,0 1-1 0 0,-1-1 0 0 0,1 0 0 0 0,0 1 0 0 0,0-1 0 0 0,-1 1 0 0 0,1-1 1 0 0,0 1-1 0 0,-1-1 0 0 0,1 1 0 0 0,0 0 0 0 0,-1-1 0 0 0,1 1 0 0 0,-1-1 0 0 0,1 1 1 0 0,0 0-1 0 0,-1-1 0 0 0,1 1 0 0 0,-1 0 0 0 0,1-1 0 0 0,-1 1 0 0 0,0 0 1 0 0,1 0-1 0 0,-1 0 0 0 0,1-1 0 0 0,-1 1 0 0 0,1 0 0 0 0,-1 0 0 0 0,0 0 0 0 0,1 0 1 0 0,-1 0-1 0 0,1 0 0 0 0,-1 0 0 0 0,1 0 0 0 0,-1 0 0 0 0,0 0 0 0 0,1 1 1 0 0,-1-1-1 0 0,1 0 0 0 0,-1 0 0 0 0,1 0 0 0 0,-1 1 0 0 0,1-1-141 0 0,-42 14 3938 0 0,-143 157 758 0 0,-39 141-3977 0 0,149-199-306 0 0,-414 578-146 0 0,332-455 226 0 0,226-261-641 0 0,-53 17 159 0 0,0 1 0 0 0,1 0 1 0 0,0 2-1 0 0,0 0 0 0 0,0 0 1 0 0,0 2-1 0 0,1 0 0 0 0,0 1 1 0 0,0 1-1 0 0,-1 1 0 0 0,1 0 1 0 0,0 1-1 0 0,0 1 0 0 0,-1 1 1 0 0,1 0-1 0 0,-1 1 0 0 0,12 5-11 0 0,68 29 12 0 0,-2 4-1 0 0,-1 4 1 0 0,-3 4 0 0 0,-2 4-1 0 0,70 57-11 0 0,-57-37 664 0 0,-4 5-1 0 0,-3 4 0 0 0,4 12-663 0 0,-83-76 248 0 0,-1-1-1 0 0,0 2 0 0 0,-2 0 1 0 0,-1 1-1 0 0,0 0 0 0 0,-1 1 0 0 0,-2 0 1 0 0,0 0-1 0 0,-1 3-247 0 0,20 75-5387 0 0,-35-89-9840 0 0,1-24 12716 0 0,2-6 611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57.32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244 0 608 0 0,'20'25'8361'0'0,"-4"42"-5840"0"0,-15-61-1894 0 0,23 227 4478 0 0,-23-166-4757 0 0,-4 0 0 0 0,-2 0 0 0 0,-3-1 0 0 0,-6 16-348 0 0,-96 380 105 0 0,55-253 368 0 0,9 3 0 0 0,-8 124-473 0 0,50-317 25 0 0,1 0 1 0 0,1-1-1 0 0,1 1 0 0 0,0 0 1 0 0,2 0-1 0 0,0 0 0 0 0,1 0 1 0 0,1 0-1 0 0,0-1 0 0 0,2 1 1 0 0,0-1-1 0 0,1 0 0 0 0,0-1 0 0 0,2 1 1 0 0,0-1-1 0 0,1-1 0 0 0,1 1 1 0 0,0-2-1 0 0,1 1 0 0 0,1-1 1 0 0,1-1-1 0 0,0 0 0 0 0,0-1 1 0 0,6 3-26 0 0,-6-11 5 0 0,0-1 1 0 0,0-1-1 0 0,1 0 0 0 0,0-1 1 0 0,0 0-1 0 0,-1-1 1 0 0,1 0-1 0 0,0-1 1 0 0,0-1-1 0 0,0 0 1 0 0,0-1-1 0 0,-1-1 1 0 0,1 0-1 0 0,-1-1 1 0 0,0 0-1 0 0,3-2-5 0 0,50-9 38 0 0,139-12 296 0 0,1 9 0 0 0,3 10-334 0 0,202-18-3102 0 0,-385 21 1551 0 0,-25 5 1288 0 0,0-1-1 0 0,0 1 1 0 0,0 0-1 0 0,-1-1 0 0 0,1 1 1 0 0,0 0-1 0 0,0-1 0 0 0,0 1 1 0 0,-1-1-1 0 0,1 0 0 0 0,0 1 1 0 0,0-1-1 0 0,-1 0 0 0 0,1 1 1 0 0,-1-1-1 0 0,1 0 0 0 0,0 0 1 0 0,-1 1-1 0 0,1-1 0 0 0,-1 0 1 0 0,0 0-1 0 0,1 0 0 0 0,-1 0 1 0 0,0 0-1 0 0,1 0 1 0 0,-1 1-1 0 0,0-1 0 0 0,0 0 1 0 0,0 0-1 0 0,0 0 0 0 0,0 0 1 0 0,0 0-1 0 0,0 0 0 0 0,0 0 1 0 0,0 0-1 0 0,-1 0 0 0 0,1 0 1 0 0,0 0-1 0 0,-1 0 0 0 0,1 1 1 0 0,0-1-1 0 0,-1 0 0 0 0,1 0 1 0 0,-1 0-1 0 0,1 1 1 0 0,-1-1-1 0 0,0-1 264 0 0,-17-23-2489 0 0,1 5 984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44:13.57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39 826 96 0 0,'-3'-1'286'0'0,"0"-1"0"0"0,0 0-1 0 0,1 0 1 0 0,-1-1 0 0 0,1 1 0 0 0,0 0 0 0 0,-1-1-1 0 0,1 0 1 0 0,0 1 0 0 0,0-1 0 0 0,1 0 0 0 0,-1 0 0 0 0,1 0-1 0 0,-1 0 1 0 0,1 0 0 0 0,0-1 0 0 0,0 1 0 0 0,0 0-1 0 0,1 0 1 0 0,-1-1 0 0 0,1 1 0 0 0,0 0 0 0 0,0-1-1 0 0,0 1 1 0 0,0-1 0 0 0,1 1 0 0 0,-1 0 0 0 0,1 0 0 0 0,0-1-1 0 0,0 1 1 0 0,1-3-286 0 0,54-179 5427 0 0,-10-103-2710 0 0,-35 62-3635 0 0,2 195-13859 0 0,-8 33 13432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44:14.29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453 685 772 0 0,'-47'-66'7224'0'0,"-73"-86"421"0"0,92 121-7272 0 0,1-1 0 0 0,1-1 0 0 0,2-1 0 0 0,1-1 0 0 0,2-1 0 0 0,1-1 0 0 0,2-1 0 0 0,2 0 0 0 0,1-2 0 0 0,1-5-373 0 0,-17-23 194 0 0,30 68-252 0 0,0 0 0 0 0,0 0 0 0 0,0 1 0 0 0,0-1 0 0 0,0 0 0 0 0,0 0-1 0 0,0 0 1 0 0,0 1 0 0 0,0-1 0 0 0,1 0 0 0 0,-1 1 0 0 0,0-1 0 0 0,0 1 0 0 0,0-1 0 0 0,1 1 0 0 0,-1 0-1 0 0,0-1 1 0 0,0 1 0 0 0,1 0 0 0 0,-1-1 0 0 0,1 1 0 0 0,-1 0 0 0 0,0 0 0 0 0,1-1 0 0 0,0 1 0 0 0,-1 0-1 0 0,1 0 1 0 0,-1 0 0 0 0,1 0 0 0 0,0 0 0 0 0,0 0 0 0 0,-1 0 0 0 0,1 0 0 0 0,0 0 0 0 0,0-1 0 0 0,0 1-1 0 0,0 0 1 0 0,0 0 0 0 0,0 0 0 0 0,1 0 0 0 0,-1 0 0 0 0,0 0 0 0 0,0 0 0 0 0,1 0 0 0 0,-1 0 0 0 0,1 0 58 0 0,3 28-8620 0 0,9-15 3523 0 0,-2-7 3093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44:14.97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931 459 204 0 0,'-28'-52'8229'0'0,"-57"1"-6428"0"0,75 46-1325 0 0,-232-87 2488 0 0,-244-93 1408 0 0,465 181-4463 0 0,-15-4 159 0 0,19-1-3062 0 0,12-7-5158 0 0,11-1 4035 0 0,-4 10 2973 0 0,2-5-380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44:15.59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830 2 604 0 0,'-40'-2'5515'0'0,"-50"6"-2144"0"0,-338 135 187 0 0,199-64-5392 0 0,191-85-8035 0 0,34 3 8552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44:16.19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668 0 428 0 0,'-114'29'7992'0'0,"-32"81"-4226"0"0,80-54-2703 0 0,-77 72-365 0 0,18-15-3585 0 0,61-73-6196 0 0,54-37 7586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44:17.05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402 17 780 0 0,'-12'-17'5419'0'0,"-18"24"-3689"0"0,-24 24-953 0 0,32-16-623 0 0,0 1 0 0 0,1 1-1 0 0,1 1 1 0 0,0 0 0 0 0,2 2-1 0 0,0 0 1 0 0,1 1 0 0 0,1 1 0 0 0,1 0-1 0 0,1 2 1 0 0,-10 23-154 0 0,-28 63-4071 0 0,33-94-801 0 0,12-15 3546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44:17.65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68 0 260 0 0,'-42'63'5941'0'0,"47"70"-3995"0"0,-2-111-1504 0 0,5 270 338 0 0,-12-268-2193 0 0,-23-1-4879 0 0,16-21 4964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44:18.28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0 764 0 0,'42'29'6419'0'0,"36"6"-3702"0"0,-4-2-976 0 0,242 153 2741 0 0,-146-50-4574 0 0,-70-27-1586 0 0,-25 20-10479 0 0,-74-107 10201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23:32:16.997"/>
    </inkml:context>
    <inkml:brush xml:id="br0">
      <inkml:brushProperty name="width" value="0.1" units="cm"/>
      <inkml:brushProperty name="height" value="0.1" units="cm"/>
      <inkml:brushProperty name="color" value="#66CC00"/>
    </inkml:brush>
    <inkml:brush xml:id="br1">
      <inkml:brushProperty name="width" value="0.1" units="cm"/>
      <inkml:brushProperty name="height" value="0.1" units="cm"/>
      <inkml:brushProperty name="color" value="#FFC114"/>
    </inkml:brush>
    <inkml:brush xml:id="br2">
      <inkml:brushProperty name="width" value="0.1" units="cm"/>
      <inkml:brushProperty name="height" value="0.1" units="cm"/>
      <inkml:brushProperty name="color" value="#F6630D"/>
    </inkml:brush>
    <inkml:brush xml:id="br3">
      <inkml:brushProperty name="width" value="0.05" units="cm"/>
      <inkml:brushProperty name="height" value="0.05" units="cm"/>
      <inkml:brushProperty name="color" value="#66CC00"/>
    </inkml:brush>
    <inkml:brush xml:id="br4">
      <inkml:brushProperty name="width" value="0.05" units="cm"/>
      <inkml:brushProperty name="height" value="0.05" units="cm"/>
      <inkml:brushProperty name="color" value="#E71224"/>
    </inkml:brush>
    <inkml:brush xml:id="br5">
      <inkml:brushProperty name="width" value="0.05" units="cm"/>
      <inkml:brushProperty name="height" value="0.05" units="cm"/>
    </inkml:brush>
    <inkml:brush xml:id="br6">
      <inkml:brushProperty name="width" value="0.05" units="cm"/>
      <inkml:brushProperty name="height" value="0.05" units="cm"/>
      <inkml:brushProperty name="color" value="#FFFFFF"/>
    </inkml:brush>
    <inkml:brush xml:id="br7">
      <inkml:brushProperty name="width" value="0.1" units="cm"/>
      <inkml:brushProperty name="height" value="0.1" units="cm"/>
      <inkml:brushProperty name="color" value="#BC5A00"/>
    </inkml:brush>
    <inkml:brush xml:id="br8">
      <inkml:brushProperty name="width" value="0.1" units="cm"/>
      <inkml:brushProperty name="height" value="0.1" units="cm"/>
      <inkml:brushProperty name="color" value="#864000"/>
    </inkml:brush>
    <inkml:brush xml:id="br9">
      <inkml:brushProperty name="width" value="0.1" units="cm"/>
      <inkml:brushProperty name="height" value="0.1" units="cm"/>
    </inkml:brush>
    <inkml:brush xml:id="br10">
      <inkml:brushProperty name="width" value="0.1" units="cm"/>
      <inkml:brushProperty name="height" value="0.1" units="cm"/>
      <inkml:brushProperty name="color" value="#FFFFFF"/>
    </inkml:brush>
    <inkml:brush xml:id="br11">
      <inkml:brushProperty name="width" value="0.1" units="cm"/>
      <inkml:brushProperty name="height" value="0.1" units="cm"/>
      <inkml:brushProperty name="color" value="#E71224"/>
    </inkml:brush>
    <inkml:brush xml:id="br12">
      <inkml:brushProperty name="width" value="0.1" units="cm"/>
      <inkml:brushProperty name="height" value="0.1" units="cm"/>
      <inkml:brushProperty name="color" value="#849398"/>
    </inkml:brush>
    <inkml:brush xml:id="br13">
      <inkml:brushProperty name="width" value="0.2" units="cm"/>
      <inkml:brushProperty name="height" value="0.2" units="cm"/>
      <inkml:brushProperty name="color" value="#E71224"/>
    </inkml:brush>
    <inkml:brush xml:id="br14">
      <inkml:brushProperty name="width" value="0.2" units="cm"/>
      <inkml:brushProperty name="height" value="0.2" units="cm"/>
      <inkml:brushProperty name="color" value="#FFFFCC"/>
    </inkml:brush>
    <inkml:brush xml:id="br15">
      <inkml:brushProperty name="width" value="0.35" units="cm"/>
      <inkml:brushProperty name="height" value="0.35" units="cm"/>
      <inkml:brushProperty name="color" value="#FFFFFF"/>
    </inkml:brush>
    <inkml:brush xml:id="br16">
      <inkml:brushProperty name="width" value="0.35" units="cm"/>
      <inkml:brushProperty name="height" value="0.35" units="cm"/>
      <inkml:brushProperty name="color" value="#008C3A"/>
    </inkml:brush>
  </inkml:definitions>
  <inkml:trace contextRef="#ctx0" brushRef="#br0">23283 533 984 0 0,'-3'3'1605'0'0,"-24"23"7367"0"0,0 7-3597 0 0,27-32-5303 0 0,-1 0-1 0 0,0 0 1 0 0,0 1-1 0 0,0-1 1 0 0,1 0-1 0 0,-1 1 0 0 0,1-1 1 0 0,-1 0-1 0 0,1 1 1 0 0,-1-1-1 0 0,1 1 1 0 0,0-1-1 0 0,0 1 1 0 0,0-1-1 0 0,-1 0 0 0 0,2 1 1 0 0,-1-1-1 0 0,0 1 1 0 0,0-1-1 0 0,0 1 1 0 0,1-1-1 0 0,-1 1 1 0 0,0-1-1 0 0,1 0 0 0 0,0 1 1 0 0,-1-1-1 0 0,1 0 1 0 0,0 0-1 0 0,-1 1 1 0 0,1-1-1 0 0,0 0 0 0 0,0 0 1 0 0,0 0-1 0 0,0 0 1 0 0,0 0-1 0 0,0 0 1 0 0,1 0-1 0 0,-1 0 1 0 0,0 0-1 0 0,0-1 0 0 0,1 1 1 0 0,-1 0-1 0 0,0-1 1 0 0,1 1-1 0 0,-1-1 1 0 0,1 0-1 0 0,-1 1 1 0 0,0-1-1 0 0,1 0 0 0 0,-1 0 1 0 0,1 0-72 0 0,3 2 17 0 0,1-1 0 0 0,-1 0 0 0 0,0 0 0 0 0,0 0 1 0 0,1-1-1 0 0,-1 0 0 0 0,0 0 0 0 0,1 0 0 0 0,-1-1 0 0 0,0 0 1 0 0,0 0-1 0 0,1 0 0 0 0,-1 0 0 0 0,0-1 0 0 0,0 0 0 0 0,0 0 0 0 0,-1 0 1 0 0,1-1-1 0 0,0 0 0 0 0,-1 1 0 0 0,0-2 0 0 0,4-2-17 0 0,-8 6 8 0 0,1-1-1 0 0,-1 1 1 0 0,1-1-1 0 0,-1 1 0 0 0,0-1 1 0 0,0 1-1 0 0,1-1 1 0 0,-1 0-1 0 0,0 1 1 0 0,0-1-1 0 0,0 1 0 0 0,1-1 1 0 0,-1 1-1 0 0,0-1 1 0 0,0 0-1 0 0,0 1 1 0 0,0-1-1 0 0,0 0 0 0 0,0 1 1 0 0,0-1-1 0 0,-1 1 1 0 0,1-1-1 0 0,0 0 1 0 0,0 1-1 0 0,0-1 0 0 0,-1 1 1 0 0,1-1-1 0 0,0 1 1 0 0,0-1-1 0 0,-1 1 1 0 0,1-1-1 0 0,0 1 0 0 0,-1-1 1 0 0,1 1-1 0 0,-1-1 1 0 0,1 1-1 0 0,-1 0 1 0 0,1-1-1 0 0,-1 1 1 0 0,1 0-1 0 0,-1-1 0 0 0,1 1 1 0 0,-1 0-1 0 0,1 0 1 0 0,-1-1-1 0 0,0 1 1 0 0,1 0-1 0 0,-1 0 0 0 0,1 0 1 0 0,-1 0-1 0 0,0 0 1 0 0,1 0-1 0 0,-1 0 1 0 0,1 0-1 0 0,-1 0 0 0 0,0 0 1 0 0,1 0-1 0 0,-1 0 1 0 0,1 0-1 0 0,-1 0 1 0 0,0 1-1 0 0,1-1 0 0 0,-1 0 1 0 0,1 1-1 0 0,-1-1 1 0 0,1 0-1 0 0,-1 1 1 0 0,1-1-8 0 0,-46 10 510 0 0,48-10-476 0 0,-1 0-1 0 0,1 0 1 0 0,0 0-1 0 0,-1 1 1 0 0,1-1-1 0 0,-1 0 1 0 0,1 0-1 0 0,0 1 1 0 0,-1-1-1 0 0,1 1 1 0 0,-1 0-1 0 0,0-1 1 0 0,1 1-1 0 0,-1 0 1 0 0,1 0-1 0 0,-1 0 1 0 0,0 0-1 0 0,0 0 1 0 0,0 0-1 0 0,1 0 1 0 0,-1 0-1 0 0,0 0 1 0 0,0 1-1 0 0,-1-1 1 0 0,1 0-1 0 0,0 1 1 0 0,0-1-1 0 0,-1 1 1 0 0,1-1-1 0 0,-1 1 1 0 0,1-1-1 0 0,-1 1 1 0 0,1-1-1 0 0,-1 1 1 0 0,0 0-1 0 0,0-1 1 0 0,0 1-1 0 0,0-1 1 0 0,0 1-1 0 0,0 0 1 0 0,0-1-1 0 0,-1 1 1 0 0,1-1-1 0 0,0 1 1 0 0,-1-1-1 0 0,0 1 1 0 0,1-1-1 0 0,-1 1 1 0 0,0-1-1 0 0,0 0 1 0 0,1 1-1 0 0,-1-1 1 0 0,0 0-1 0 0,0 1 1 0 0,0-1-1 0 0,-1 0 1 0 0,1 0-1 0 0,0 0 1 0 0,0 0-1 0 0,-1 0 1 0 0,1 0-1 0 0,0-1 1 0 0,-1 1-1 0 0,1 0 1 0 0,-1-1-1 0 0,1 1 1 0 0,-1-1-1 0 0,1 1 1 0 0,-2-1-34 0 0,11 1 27 0 0,0 0 0 0 0,0 0-1 0 0,0-1 1 0 0,0 0 0 0 0,0-1 0 0 0,0 0 0 0 0,0 0-1 0 0,0-1 1 0 0,0 0 0 0 0,0 0 0 0 0,0-1 0 0 0,-1 0 0 0 0,1 0-1 0 0,-1-1 1 0 0,0 0 0 0 0,0 0 0 0 0,0 0 0 0 0,4-5-27 0 0,-12 7 12 0 0,0 0 0 0 0,0 1 1 0 0,0-1-1 0 0,0 0 0 0 0,0 0 0 0 0,0 1 1 0 0,-1-1-1 0 0,1 1 0 0 0,-1-1 1 0 0,1 1-1 0 0,-1 0 0 0 0,1-1 1 0 0,-1 1-1 0 0,0 0 0 0 0,0 0 1 0 0,1 0-1 0 0,-1 0 0 0 0,0 0 1 0 0,0 1-1 0 0,0-1 0 0 0,0 1 1 0 0,0-1-1 0 0,0 1 0 0 0,0 0 0 0 0,0-1 1 0 0,0 1-1 0 0,-1 0 0 0 0,1 1 1 0 0,0-1-1 0 0,0 0 0 0 0,0 0 1 0 0,-1 1-13 0 0,-97 21-5330 0 0,-32 64-10497 0 0,111-62 13442 0 0</inkml:trace>
  <inkml:trace contextRef="#ctx0" brushRef="#br0" timeOffset="566.371">23293 1383 1044 0 0,'-46'-13'10912'0'0,"45"13"-10767"0"0,0-1-1 0 0,0 1 0 0 0,0 0 0 0 0,0 0 0 0 0,0 0 0 0 0,0 0 0 0 0,0 0 1 0 0,0 0-1 0 0,0 0 0 0 0,0 0 0 0 0,0 1 0 0 0,0-1 0 0 0,0 0 0 0 0,0 0 0 0 0,0 1 1 0 0,0-1-1 0 0,0 1 0 0 0,0-1 0 0 0,1 1 0 0 0,-1-1 0 0 0,0 1 0 0 0,0 0 0 0 0,0-1 1 0 0,1 1-1 0 0,-1 0 0 0 0,0-1 0 0 0,1 1 0 0 0,-1 0 0 0 0,1 0 0 0 0,-1 0 0 0 0,1 0 1 0 0,-1 0-1 0 0,1 0 0 0 0,0-1 0 0 0,-1 1 0 0 0,1 0 0 0 0,0 0 0 0 0,0 0 0 0 0,0 0 1 0 0,0 0-1 0 0,-1 0 0 0 0,1 0 0 0 0,1 0 0 0 0,-1 0 0 0 0,0 0 0 0 0,0 1-144 0 0,3 1 46 0 0,0 0 0 0 0,1 0 0 0 0,-1 0 0 0 0,1-1 0 0 0,-1 1 0 0 0,1-1 0 0 0,0 0 0 0 0,0 0 0 0 0,0 0 0 0 0,0 0 0 0 0,0-1 0 0 0,1 0 0 0 0,-1 0 0 0 0,0 0 0 0 0,1 0 0 0 0,-1-1 0 0 0,0 1 0 0 0,1-1 0 0 0,-1 0 0 0 0,1 0 0 0 0,-1-1 0 0 0,0 0 0 0 0,1 1 0 0 0,-1-1 0 0 0,2-1-46 0 0,1 2 3 0 0,1-1 0 0 0,-1 0 0 0 0,1 0 0 0 0,-1-1 0 0 0,1 1-1 0 0,-1-2 1 0 0,0 1 0 0 0,0-1 0 0 0,0 0 0 0 0,0 0-1 0 0,0-1 1 0 0,-1 0 0 0 0,0 0 0 0 0,1-1 0 0 0,-2 0-1 0 0,1 0 1 0 0,0 0 0 0 0,-1-1 0 0 0,1-1-3 0 0,-7 3 36 0 0,0 1-1 0 0,-1 0 1 0 0,0 0 0 0 0,0 0 0 0 0,0 0-1 0 0,0 1 1 0 0,0-1 0 0 0,0 0 0 0 0,-1 1-1 0 0,1 0 1 0 0,-1-1 0 0 0,0 1 0 0 0,0 0 0 0 0,0 0-1 0 0,0 1 1 0 0,0-1 0 0 0,0 1 0 0 0,0-1-1 0 0,0 1 1 0 0,-1 0 0 0 0,1 0 0 0 0,0 0-1 0 0,-1 1 1 0 0,1-1 0 0 0,-1 1 0 0 0,1 0 0 0 0,-1 0-1 0 0,1 0 1 0 0,-1 0 0 0 0,1 1 0 0 0,0-1-1 0 0,-1 1 1 0 0,1 0 0 0 0,-2 0-36 0 0,-4 0 219 0 0,0 1 0 0 0,0-1 0 0 0,0 1 0 0 0,0 1 0 0 0,0 0 0 0 0,0 0 0 0 0,0 1 0 0 0,1 0 0 0 0,0 0 0 0 0,0 1 0 0 0,0 0 0 0 0,0 0 0 0 0,1 1 0 0 0,0 0 0 0 0,0 0 0 0 0,-5 6-219 0 0,15 22-1601 0 0,51-38-9835 0 0,7-28 2208 0 0,-36 18 7223 0 0</inkml:trace>
  <inkml:trace contextRef="#ctx0" brushRef="#br0" timeOffset="1380.889">23745 10 12 0 0,'-7'-9'8422'0'0,"27"30"-5104"0"0,112 170 4209 0 0,-98-150-7143 0 0,-2 2 0 0 0,-2 1 0 0 0,-2 1 0 0 0,-2 2 0 0 0,-2 1 0 0 0,-2 0 0 0 0,-3 2 0 0 0,-1 0 0 0 0,8 42-384 0 0,-19-47 301 0 0,-1 1 0 0 0,-3 0 0 0 0,-2 0 1 0 0,-1-1-1 0 0,-3 1 0 0 0,-1 0 0 0 0,-3-1 1 0 0,-2 0-1 0 0,-1 0 0 0 0,-3-1 0 0 0,-2 4-301 0 0,-17 46 1336 0 0,-3-2-1 0 0,-4-1 0 0 0,-4-2 1 0 0,-4-2-1 0 0,-36 47-1335 0 0,-68 62 42 0 0,136-189-2860 0 0,-19-33-18290 0 0,25 10 16047 0 0,4 5 2321 0 0</inkml:trace>
  <inkml:trace contextRef="#ctx0" brushRef="#br0" timeOffset="-25380.836">3314 820 1224 0 0,'-15'-38'15766'0'0,"15"38"-15114"0"0,-3 13 3264 0 0,-7 43-2746 0 0,9 15 285 0 0,3-1 1 0 0,3 1-1 0 0,3-1 0 0 0,12 43-1455 0 0,16 172 1755 0 0,-32-152-934 0 0,-5 0 0 0 0,-6 0 0 0 0,-9 31-821 0 0,2-89 0 0 0,-13-103-10908 0 0,-13-61-5648 0 0,34 72 14737 0 0,-4-13-641 0 0</inkml:trace>
  <inkml:trace contextRef="#ctx0" brushRef="#br0" timeOffset="-23988.793">2521 874 892 0 0,'-23'-12'6652'0'0,"29"-15"-3720"0"0,32-26-541 0 0,-36 50-1953 0 0,213-194 6137 0 0,-180 173-6276 0 0,1 0 1 0 0,1 3-1 0 0,1 1 0 0 0,0 1 1 0 0,2 3-1 0 0,0 1 0 0 0,1 1 1 0 0,0 3-1 0 0,1 2 0 0 0,0 1 1 0 0,0 2-1 0 0,1 2 1 0 0,0 2-1 0 0,0 1 0 0 0,5 3-299 0 0,3 5 240 0 0,-1 1 1 0 0,-1 3-1 0 0,0 2 0 0 0,0 1 0 0 0,-1 4 0 0 0,-1 1 0 0 0,-1 2 0 0 0,-1 2 1 0 0,-1 2-1 0 0,0 2 0 0 0,-3 2 0 0 0,0 1 0 0 0,-2 3 0 0 0,-1 1 0 0 0,-2 2 1 0 0,-2 1-1 0 0,-1 1 0 0 0,-1 3 0 0 0,-3 0 0 0 0,-1 2 0 0 0,-3 0 0 0 0,6 16-240 0 0,-14-20 93 0 0,-2 0 1 0 0,-2 2-1 0 0,-2-1 0 0 0,-1 2 0 0 0,-2-1 0 0 0,-2 1 0 0 0,-2 0 0 0 0,-1 0 0 0 0,-3 1 0 0 0,-1-1 0 0 0,-2 0 0 0 0,-2 0 0 0 0,-2 0 0 0 0,-1 0 1 0 0,-6 11-94 0 0,0-22 9 0 0,-1-2 0 0 0,-1 1 1 0 0,-2-2-1 0 0,-1 0 1 0 0,-1-2-1 0 0,-1 0 1 0 0,-2-1-1 0 0,0-1 1 0 0,-1-1-1 0 0,-2-1 0 0 0,0-1 1 0 0,-1-2-1 0 0,-1-1 1 0 0,-1-1-1 0 0,-1-1 1 0 0,0-1-1 0 0,0-2 1 0 0,-2-1-1 0 0,0-2 1 0 0,0-1-1 0 0,0-1 0 0 0,-1-2 1 0 0,-12 0-10 0 0,-5-3-18 0 0,0-3-1 0 0,0-2 1 0 0,1-2 0 0 0,-1-2-1 0 0,1-3 1 0 0,0-1 0 0 0,-33-13 18 0 0,-45-8 29 0 0,-359-72 1369 0 0,229-7-1318 0 0,256 109-365 0 0,0 1-1 0 0,1-1 0 0 0,-1 1 0 0 0,0-1 0 0 0,1 1 1 0 0,-1-1-1 0 0,0 1 0 0 0,1-1 0 0 0,-1 0 1 0 0,1 1-1 0 0,-1-1 0 0 0,1 0 0 0 0,0 1 1 0 0,-1-1-1 0 0,1 0 0 0 0,0 0 0 0 0,-1 0 1 0 0,1 1-1 0 0,0-1 0 0 0,0 0 0 0 0,0 0 0 0 0,-1 0 1 0 0,1 1-1 0 0,0-1 0 0 0,0 0 0 0 0,1 0 1 0 0,-1 0-1 0 0,0 0 0 0 0,0 1 0 0 0,0-1 1 0 0,0 0-1 0 0,1 0 0 0 0,-1 0 0 0 0,0 1 1 0 0,1-1-1 0 0,-1 0 0 0 0,0 0 0 0 0,1 1 0 0 0,-1-1 1 0 0,1 0-1 0 0,-1 1 0 0 0,1-1 0 0 0,0 1 1 0 0,-1-1-1 0 0,1 1 0 0 0,0-1 0 0 0,-1 1 1 0 0,1-1-1 0 0,0 1 0 0 0,0-1 0 0 0,-1 1 1 0 0,1 0-1 0 0,0 0 0 0 0,0-1 0 0 0,-1 1 0 0 0,1 0 1 0 0,0 0-1 0 0,0 0 0 0 0,0 0 0 0 0,0 0 1 0 0,-1 0-1 0 0,1 0 0 0 0,0 0 0 0 0,0 0 1 0 0,0 0-1 0 0,0 0 286 0 0,36-13-7575 0 0,-10 6 4103 0 0,1 2 1221 0 0</inkml:trace>
  <inkml:trace contextRef="#ctx0" brushRef="#br0" timeOffset="-22166.652">4525 1465 336 0 0,'-17'21'9777'0'0,"2"-38"-3872"0"0,0-43-2758 0 0,13 51-3046 0 0,0 1 0 0 0,1-1 0 0 0,0 0 0 0 0,0 0 0 0 0,1 0 0 0 0,0 0 1 0 0,1 1-1 0 0,0-1 0 0 0,0 0 0 0 0,1 0 0 0 0,0 1 0 0 0,0-1 0 0 0,1 1 0 0 0,0 0 0 0 0,1 0 0 0 0,0 0 0 0 0,0 0 0 0 0,1 0 0 0 0,0 1 0 0 0,0 0 0 0 0,0 0 1 0 0,1 0-1 0 0,0 1 0 0 0,1 0 0 0 0,-1 0 0 0 0,1 0 0 0 0,0 1 0 0 0,1 0 0 0 0,1 0-101 0 0,3 5 87 0 0,0 1 0 0 0,0 0 0 0 0,0 1 0 0 0,0 1 0 0 0,0-1 0 0 0,-1 2-1 0 0,1 0 1 0 0,-1 0 0 0 0,0 1 0 0 0,0 1 0 0 0,-1 0 0 0 0,1 0 0 0 0,-1 1 0 0 0,-1 0 0 0 0,1 1 0 0 0,1 2-87 0 0,27 16 104 0 0,-16-12-81 0 0,1-1 0 0 0,1-1 0 0 0,-1-1 0 0 0,2-1 0 0 0,-1-1 1 0 0,2-1-1 0 0,21 4-23 0 0,-39-10 3 0 0,-1-1 0 0 0,1 0 1 0 0,-1 0-1 0 0,1 0 1 0 0,0-1-1 0 0,-1 0 1 0 0,1-1-1 0 0,-1 0 0 0 0,1 0 1 0 0,-1 0-1 0 0,1-1 1 0 0,-1 0-1 0 0,0 0 0 0 0,0-1 1 0 0,0 0-1 0 0,0-1 1 0 0,0 1-1 0 0,0-1 0 0 0,-1 0 1 0 0,0-1-1 0 0,0 0 1 0 0,0 0-1 0 0,-1 0 0 0 0,1 0 1 0 0,-1-1-1 0 0,-1 0 1 0 0,1 0-1 0 0,-1 0 1 0 0,1-2-4 0 0,-3 6 0 0 0,0 0 0 0 0,0-1 1 0 0,0 1-1 0 0,-1-1 1 0 0,1 0-1 0 0,-1 1 1 0 0,1-1-1 0 0,-1 0 1 0 0,0 0-1 0 0,0 0 1 0 0,0 0-1 0 0,-1 0 1 0 0,1 0-1 0 0,-1 0 1 0 0,0 0-1 0 0,1 0 1 0 0,-1 0-1 0 0,0 0 1 0 0,-1 0-1 0 0,1 0 1 0 0,-1 0-1 0 0,1 0 1 0 0,-1 0-1 0 0,0 0 1 0 0,0 0-1 0 0,0 0 1 0 0,0 0-1 0 0,-1 1 1 0 0,1-1-1 0 0,-1 0 1 0 0,0 1-1 0 0,0-1 1 0 0,0 1-1 0 0,0 0 1 0 0,0 0-1 0 0,0-1 1 0 0,0 1-1 0 0,-1 1 1 0 0,1-1-1 0 0,-1 0 1 0 0,0 1-1 0 0,1-1 1 0 0,-1 1-1 0 0,0 0 1 0 0,0 0-1 0 0,0 0 1 0 0,0 0-1 0 0,0 0 1 0 0,0 1-1 0 0,0-1 1 0 0,0 1-1 0 0,0 0 1 0 0,0 0-1 0 0,0 0 1 0 0,0 0-1 0 0,0 0 1 0 0,0 1-1 0 0,0 0 1 0 0,0-1-1 0 0,0 1 1 0 0,0 0-1 0 0,-16 11-26 0 0,1 0 0 0 0,0 1 1 0 0,1 1-1 0 0,0 1 0 0 0,1 0 1 0 0,1 1-1 0 0,0 0 0 0 0,1 2 1 0 0,1-1-1 0 0,1 2 1 0 0,1 0-1 0 0,-9 17 26 0 0,10-18-21 0 0,-244 500 152 0 0,174-331 57 0 0,160-369-526 0 0,-67 160 337 0 0,-7 11-1 0 0,0 0-1 0 0,0 0 0 0 0,1 0 0 0 0,0 1 0 0 0,1 0 0 0 0,0 0 0 0 0,0 1 0 0 0,1 0 0 0 0,0 1 0 0 0,1 0 1 0 0,0 0-1 0 0,0 1 0 0 0,1 0 0 0 0,6-2 3 0 0,-12 10 13 0 0,-1 0 0 0 0,0 1-1 0 0,0-1 1 0 0,1 1 0 0 0,-1 0 0 0 0,0 0 0 0 0,-1 0 0 0 0,1 1 0 0 0,0-1-1 0 0,-1 1 1 0 0,1 0 0 0 0,-1 0 0 0 0,0 0 0 0 0,0 1 0 0 0,0-1 0 0 0,0 1 0 0 0,-1 0-1 0 0,1-1 1 0 0,-1 1 0 0 0,0 0 0 0 0,0 0 0 0 0,-1 1 0 0 0,1-1 0 0 0,-1 2-13 0 0,8 10 48 0 0,-2-3-20 0 0,0 0 0 0 0,0 0 0 0 0,2-1-1 0 0,-1 0 1 0 0,2 0 0 0 0,-1-1 0 0 0,1 0 0 0 0,1-1 0 0 0,0 0-1 0 0,1-1 1 0 0,0 0 0 0 0,0-1 0 0 0,1 0 0 0 0,-1-1 0 0 0,2 0-1 0 0,-1-1 1 0 0,1 0 0 0 0,0-2 0 0 0,0 1 0 0 0,1-2-1 0 0,-1 0 1 0 0,1-1 0 0 0,-1 0 0 0 0,1-1 0 0 0,0 0 0 0 0,0-2-1 0 0,0 0 1 0 0,-1 0 0 0 0,1-1 0 0 0,0-1 0 0 0,-1-1-1 0 0,0 0 1 0 0,12-5-28 0 0,-11 0-12 0 0,-1-1-1 0 0,-1 0 0 0 0,0-1 1 0 0,0 0-1 0 0,-1-1 0 0 0,-1-1 1 0 0,0 0-1 0 0,-1 0 0 0 0,0-1 1 0 0,-1 0-1 0 0,0-1 0 0 0,-1 0 1 0 0,-1 0-1 0 0,-1-1 0 0 0,0 0 1 0 0,-1 0 12 0 0,57-270-100 0 0,-61 275 110 0 0,10-199 152 0 0,-30 302-214 0 0,6-48 594 0 0,2 0 0 0 0,2 0 0 0 0,2 1 0 0 0,1 0 0 0 0,3 0 1 0 0,2 0-1 0 0,1 1 0 0 0,3-1 0 0 0,4 14-542 0 0,-5-50 125 0 0,0 1 1 0 0,1 0 0 0 0,0-1-1 0 0,1 0 1 0 0,0 1 0 0 0,1-1 0 0 0,0-1-1 0 0,0 1 1 0 0,1-1 0 0 0,0 0-1 0 0,1 0 1 0 0,-1-1 0 0 0,1 0-1 0 0,1 0 1 0 0,-1 0 0 0 0,1-1-1 0 0,1 0 1 0 0,-1-1 0 0 0,1 0 0 0 0,-1 0-1 0 0,2-1 1 0 0,-1 0 0 0 0,0 0-1 0 0,1-1 1 0 0,0-1 0 0 0,-1 1-1 0 0,1-1 1 0 0,0-1 0 0 0,0 0-1 0 0,4-1-125 0 0,144-24-1302 0 0,-27-63-4742 0 0,-123 75 4667 0 0,-1-1 1 0 0,0 1-1 0 0,-1-1 0 0 0,-1 0 0 0 0,0 0 1 0 0,-1-1-1 0 0,0 1 0 0 0,-1-1 0 0 0,0 0 1 0 0,-1 0-1 0 0,-1 0 0 0 0,0-1 0 0 0,-1 1 1 0 0,0 0-1 0 0,-2 0 0 0 0,0-2 1377 0 0,-2-36-2617 0 0</inkml:trace>
  <inkml:trace contextRef="#ctx0" brushRef="#br0" timeOffset="-21913.239">5719 834 248 0 0,'-5'-7'2100'0'0,"3"0"580"0"0,-1 2 389 0 0,3 0 223 0 0,0 1-580 0 0,0-1-656 0 0,0 0-643 0 0,3 3-565 0 0,-1-1-400 0 0,1-1-260 0 0,5 4-444 0 0,-3-3-776 0 0,0 3-1097 0 0,-2 3-663 0 0,2-3-340 0 0,-3 2-136 0 0,4-2 211 0 0,1 2 677 0 0</inkml:trace>
  <inkml:trace contextRef="#ctx0" brushRef="#br0" timeOffset="-20881.949">6278 1573 676 0 0,'5'3'696'0'0,"1"0"0"0"0,0 0 1 0 0,0 0-1 0 0,0-1 0 0 0,0 0 0 0 0,1-1 0 0 0,-1 1 0 0 0,1-1 1 0 0,-1-1-1 0 0,0 1 0 0 0,1-1 0 0 0,0 0 0 0 0,-1 0 0 0 0,1-1 0 0 0,-1 0 1 0 0,0 0-1 0 0,5-1-696 0 0,167-76 4495 0 0,-170 74-4236 0 0,104-82 1040 0 0,-110 83-1282 0 0,1-1 1 0 0,-1 1-1 0 0,1 0 1 0 0,-1-1-1 0 0,0 1 1 0 0,0-1-1 0 0,-1 1 0 0 0,1-1 1 0 0,-1 0-1 0 0,1 0 1 0 0,-1 0-1 0 0,-1 0 1 0 0,1 0-1 0 0,0 0 1 0 0,-1 0-1 0 0,0 0 1 0 0,0 0-1 0 0,0 0 1 0 0,0 0-1 0 0,-1 0 1 0 0,0 0-1 0 0,0 0 1 0 0,0 0-1 0 0,0 0 1 0 0,0 0-1 0 0,-1 0 1 0 0,0 1-1 0 0,0-1 1 0 0,0 1-1 0 0,0-1 0 0 0,0 1 1 0 0,-1 0-1 0 0,0-1-17 0 0,-3-5 24 0 0,-1 1 0 0 0,0 1-1 0 0,-1-1 1 0 0,0 1-1 0 0,0 0 1 0 0,0 1 0 0 0,-1 0-1 0 0,0 0 1 0 0,0 1-1 0 0,0 0 1 0 0,-1 1 0 0 0,0 0-1 0 0,0 0 1 0 0,0 1 0 0 0,0 0-1 0 0,0 1 1 0 0,-1 0-1 0 0,1 1 1 0 0,-1 0 0 0 0,1 0-1 0 0,-1 1 1 0 0,1 1-1 0 0,-1 0 1 0 0,1 0 0 0 0,-1 1-1 0 0,1 0 1 0 0,0 1-1 0 0,0 0 1 0 0,0 1 0 0 0,0 0-1 0 0,0 1 1 0 0,1 0-1 0 0,0 0 1 0 0,0 1 0 0 0,0 0-1 0 0,1 0 1 0 0,-1 2-24 0 0,-2 2 107 0 0,1 1 0 0 0,0 0 0 0 0,0 1 0 0 0,1 0 0 0 0,1 0 0 0 0,0 1 0 0 0,1 0 0 0 0,0 1 0 0 0,1-1 0 0 0,1 1 0 0 0,0 1 0 0 0,1-1 0 0 0,0 1 0 0 0,1-1 0 0 0,1 1 0 0 0,0 0 0 0 0,1 0 0 0 0,1 0 0 0 0,0 0 0 0 0,1 0 0 0 0,1 0 0 0 0,0 0 0 0 0,1-1 0 0 0,0 1 0 0 0,2-1 0 0 0,-1 1 0 0 0,2-1 0 0 0,0-1 0 0 0,0 1 0 0 0,2-1 0 0 0,-1 0 0 0 0,2-1 0 0 0,-1 1 0 0 0,2-2 0 0 0,0 1 0 0 0,0-2 0 0 0,1 1 0 0 0,0-1 0 0 0,2 0-107 0 0,13 5 101 0 0,0-2 0 0 0,0-1-1 0 0,1-1 1 0 0,1-2 0 0 0,-1 0 0 0 0,2-2 0 0 0,-1-1-1 0 0,1-1 1 0 0,8-1-101 0 0,70 15-28 0 0,-203 15-96 0 0,71-22 195 0 0,0 0 0 0 0,0 2 0 0 0,1 1 1 0 0,1 0-1 0 0,0 2 0 0 0,2 1 0 0 0,0 0 1 0 0,0 2-1 0 0,2 0 0 0 0,1 1 0 0 0,0 1 0 0 0,2 1 1 0 0,0 1-1 0 0,2 0 0 0 0,0 0 0 0 0,2 2 1 0 0,1-1-1 0 0,1 2 0 0 0,1-1 0 0 0,-2 14-71 0 0,10-29 165 0 0,1-1-1 0 0,0 0 0 0 0,1 0 0 0 0,0 0 0 0 0,1 0 0 0 0,0 0 0 0 0,0 0 0 0 0,1 0 0 0 0,1-1 1 0 0,0 1-1 0 0,0-1 0 0 0,0 0 0 0 0,1 0 0 0 0,1 0 0 0 0,-1-1 0 0 0,1 0 0 0 0,1 0 1 0 0,-1 0-1 0 0,2-1 0 0 0,-1 0 0 0 0,1 0 0 0 0,0-1 0 0 0,0 0 0 0 0,0 0 0 0 0,1-1 0 0 0,0 0 1 0 0,0-1-1 0 0,1 0 0 0 0,-1 0 0 0 0,1-1 0 0 0,0 0 0 0 0,-1-1 0 0 0,1 0 0 0 0,0-1 1 0 0,1 1-1 0 0,-1-2 0 0 0,0 0 0 0 0,0 0 0 0 0,1-1-164 0 0,94-4-3051 0 0,-75 1 224 0 0,0-2 1 0 0,0-1 0 0 0,0-2-1 0 0,-1 0 1 0 0,0-2-1 0 0,-1-1 1 0 0,-1-2 0 0 0,18-11 2826 0 0,56-51-5117 0 0,-67 43 3193 0 0</inkml:trace>
  <inkml:trace contextRef="#ctx0" brushRef="#br0" timeOffset="-20063.729">7224 406 772 0 0,'14'11'7545'0'0,"-7"46"-4471"0"0,-7-51-2274 0 0,16 203 5626 0 0,15 104-3275 0 0,-7-72-475 0 0,-14-92-1128 0 0,-7 1 1 0 0,-6 0-1 0 0,-15 83-1548 0 0,2-163-2065 0 0,20-106-6670 0 0,0-1 4724 0 0,36-122-7629 0 0,-22 112 9718 0 0</inkml:trace>
  <inkml:trace contextRef="#ctx0" brushRef="#br0" timeOffset="-18246.204">7728 1158 992 0 0,'22'-18'5135'0'0,"-26"38"504"0"0,-108 142 1157 0 0,-102 47-5546 0 0,191-188-1182 0 0,-2-1 0 0 0,1-1-1 0 0,-2-1 1 0 0,-1-1 0 0 0,0-1-1 0 0,-1-2 1 0 0,0 0 0 0 0,-1-2-1 0 0,-23 6-67 0 0,51-18-4 0 0,-1 1 0 0 0,1-1 0 0 0,-1 1 0 0 0,1-1 1 0 0,-1 1-1 0 0,1-1 0 0 0,-1 0 0 0 0,1 1 0 0 0,-1-1 0 0 0,1 0 0 0 0,-1 0 0 0 0,1 0 0 0 0,-1-1 0 0 0,1 1 0 0 0,-1 0 0 0 0,1 0 0 0 0,-1-1 1 0 0,1 1-1 0 0,-1-1 0 0 0,1 0 0 0 0,0 1 0 0 0,-1-1 0 0 0,1 0 0 0 0,0 0 0 0 0,-1 1 0 0 0,1-1 0 0 0,0 0 0 0 0,0 0 0 0 0,0-1 0 0 0,0 1 0 0 0,0 0 1 0 0,0 0-1 0 0,0 0 0 0 0,0-1 0 0 0,0 1 0 0 0,1 0 0 0 0,-1-1 0 0 0,1 1 0 0 0,-1-1 0 0 0,1 1 0 0 0,-1-1 0 0 0,1 1 0 0 0,0-1 0 0 0,0 1 0 0 0,-1-1 1 0 0,1 1-1 0 0,0-1 0 0 0,1 1 0 0 0,-1-1 0 0 0,0 1 0 0 0,0-1 0 0 0,1 1 0 0 0,-1-2 4 0 0,34-76-166 0 0,-29 74 168 0 0,-1 1 0 0 0,1 0 0 0 0,0 0 0 0 0,0 1-1 0 0,0-1 1 0 0,1 1 0 0 0,-1 0 0 0 0,1 1 0 0 0,-1-1 0 0 0,1 1-1 0 0,0 0 1 0 0,0 1 0 0 0,0-1 0 0 0,0 1 0 0 0,0 0 0 0 0,1 1-1 0 0,-1-1 1 0 0,0 1 0 0 0,0 0 0 0 0,0 1 0 0 0,1 0 0 0 0,-1 0-1 0 0,0 0 1 0 0,0 1 0 0 0,0-1 0 0 0,0 1 0 0 0,-1 1 0 0 0,1-1-1 0 0,0 1 1 0 0,-1 0 0 0 0,0 1 0 0 0,0-1 0 0 0,0 1 0 0 0,0 0-1 0 0,0 0 1 0 0,-1 0 0 0 0,0 1 0 0 0,0 0 0 0 0,0 0 0 0 0,0 0 0 0 0,1 3-2 0 0,61 61 351 0 0,-48-46-264 0 0,1 0 0 0 0,1 0-1 0 0,1-2 1 0 0,1-1 0 0 0,1-1-1 0 0,1 0 1 0 0,0-2 0 0 0,1-1-1 0 0,1-1 1 0 0,0-1 0 0 0,2-1 0 0 0,-1-2-1 0 0,1-1 1 0 0,1-1 0 0 0,1 0-87 0 0,-21-9-7 0 0,-1 0 0 0 0,1 0 0 0 0,-1 0 0 0 0,1-1 0 0 0,-1-1 0 0 0,1 0 0 0 0,-1 0 0 0 0,0 0-1 0 0,0-1 1 0 0,0 0 0 0 0,0 0 0 0 0,0-1 0 0 0,-1 0 0 0 0,0-1 0 0 0,1 0 0 0 0,-2 0 0 0 0,1 0 0 0 0,-1-1 0 0 0,1 0 0 0 0,-2 0 0 0 0,1 0 0 0 0,-1-1 0 0 0,0 0 0 0 0,0 0 0 0 0,2-6 7 0 0,81-201-211 0 0,-79 173 252 0 0,-2 0 1 0 0,-2-1-1 0 0,-2 1 1 0 0,-2-1-1 0 0,-1 0 1 0 0,-3 0-1 0 0,-6-34-41 0 0,-13 139 47 0 0,20-27 299 0 0,1-1-1 0 0,2 1 0 0 0,1-1 0 0 0,2 1 1 0 0,2-1-1 0 0,1 0 0 0 0,1-1 1 0 0,2 1-1 0 0,2-2 0 0 0,1 1 0 0 0,1-2 1 0 0,2 0-1 0 0,1-1 0 0 0,2 0 0 0 0,17 22-345 0 0,-32-47 11 0 0,0 0-1 0 0,0 0 0 0 0,1 0 0 0 0,0 0 0 0 0,0-1 0 0 0,0 0 0 0 0,1 0 0 0 0,-1 0 0 0 0,1-1 0 0 0,0 1 0 0 0,1-2 0 0 0,-1 1 0 0 0,1-1 0 0 0,0 0 0 0 0,-1 0 0 0 0,1 0 0 0 0,0-1 0 0 0,1 0 0 0 0,-1-1 0 0 0,0 0 0 0 0,1 0 0 0 0,-1 0 0 0 0,0-1 0 0 0,1 0 0 0 0,-1 0 0 0 0,0-1 0 0 0,1 0 0 0 0,-1 0 1 0 0,0-1-1 0 0,0 0 0 0 0,0 0 0 0 0,0-1 0 0 0,0 0 0 0 0,0 0 0 0 0,-1-1 0 0 0,1 1 0 0 0,-1-2-10 0 0,7-6-43 0 0,-1 0 0 0 0,-1-1 1 0 0,1 0-1 0 0,-2-1 0 0 0,0-1 1 0 0,-1 1-1 0 0,0-2 0 0 0,-1 1 1 0 0,-1-1-1 0 0,0 0 0 0 0,-1-1 1 0 0,0 1-1 0 0,-1-1 0 0 0,-1-1 1 0 0,1-15 42 0 0,14-255-473 0 0,-19 266 412 0 0,-5-107 3 0 0,-8 153 112 0 0,6-4-26 0 0,1-1-1 0 0,1 1 0 0 0,1 1 0 0 0,1-1 1 0 0,0 1-1 0 0,2-1 0 0 0,1 1 0 0 0,0-1 1 0 0,2 1-1 0 0,0-1 0 0 0,2 1 0 0 0,0-1 1 0 0,1 0-1 0 0,1 0 0 0 0,1-1 0 0 0,1 0 1 0 0,1 0-1 0 0,1-1 0 0 0,0 0 0 0 0,2 0 1 0 0,0-1-1 0 0,1-1 0 0 0,0 0 1 0 0,2-1-1 0 0,2 2-27 0 0,-12-14-4 0 0,0-1 1 0 0,0 1-1 0 0,1-1 1 0 0,-1 0-1 0 0,1-1 1 0 0,-1 1 0 0 0,1-1-1 0 0,0 0 1 0 0,0-1-1 0 0,0 1 1 0 0,0-1-1 0 0,0 0 1 0 0,0-1-1 0 0,0 1 1 0 0,0-1-1 0 0,0 0 1 0 0,0-1 0 0 0,0 0-1 0 0,0 0 1 0 0,0 0-1 0 0,0-1 1 0 0,0 1-1 0 0,0-1 1 0 0,-1-1-1 0 0,1 1 1 0 0,-1-1-1 0 0,1 0 1 0 0,-1 0-1 0 0,0-1 1 0 0,0 1 0 0 0,-1-1-1 0 0,1 0 1 0 0,-1-1-1 0 0,1 1 1 0 0,2-4 3 0 0,7-8-44 0 0,-1-1 0 0 0,0 0 0 0 0,-1-1 0 0 0,-1 0 0 0 0,0-1 0 0 0,-2 0 1 0 0,0-1-1 0 0,-1 0 0 0 0,4-16 44 0 0,1-19-23 0 0,-2-1 1 0 0,-2 0 0 0 0,-3-1-1 0 0,-1-55 23 0 0,-18 187 62 0 0,9 20 17 0 0,4 0-1 0 0,4 1 1 0 0,13 75-79 0 0,1 11 134 0 0,10 107 51 0 0,-8-116 484 0 0,-8 0 0 0 0,-8 38-669 0 0,-5-192 53 0 0,2 8 34 0 0,-1 0-1 0 0,-1 0 1 0 0,-2-1 0 0 0,-1 1-1 0 0,-1-1 1 0 0,-1 0 0 0 0,-1 0-1 0 0,-1 0 1 0 0,-10 17-87 0 0,17-39 21 0 0,-1-1-1 0 0,0 0 1 0 0,0 0-1 0 0,0 0 1 0 0,-1 0-1 0 0,1 0 1 0 0,-1 0-1 0 0,1-1 1 0 0,-1 1-1 0 0,0-1 1 0 0,0 0 0 0 0,0 0-1 0 0,0 0 1 0 0,0 0-1 0 0,-1-1 1 0 0,1 1-1 0 0,0-1 1 0 0,-1 0-1 0 0,1 0 1 0 0,-1 0-1 0 0,0 0 1 0 0,1 0 0 0 0,-1-1-1 0 0,0 0 1 0 0,1 0-1 0 0,-1 0 1 0 0,0 0-1 0 0,1 0 1 0 0,-1-1-1 0 0,0 0 1 0 0,1 0 0 0 0,-1 0-1 0 0,1 0 1 0 0,-1 0-1 0 0,1-1 1 0 0,0 1-1 0 0,-1-1 1 0 0,1 0-1 0 0,0 0 1 0 0,-1-1-21 0 0,-104-110 611 0 0,99 94-611 0 0,1-1-1 0 0,0 0 1 0 0,2 0 0 0 0,0-1 0 0 0,1 0-1 0 0,2 0 1 0 0,0 0 0 0 0,1 0 0 0 0,1 0-1 0 0,1-1 1 0 0,1 1 0 0 0,0 0-1 0 0,2-1 1 0 0,1 1 0 0 0,0 0 0 0 0,2 1-1 0 0,0-1 1 0 0,1 1 0 0 0,2 1 0 0 0,-1-1-1 0 0,2 1 1 0 0,1 1 0 0 0,0 0 0 0 0,2 0-1 0 0,-1 1 1 0 0,2 1 0 0 0,1 0 0 0 0,0 1-1 0 0,16-13 1 0 0,174-145 45 0 0,-156 137-49 0 0,-1-3-1 0 0,-2-2 1 0 0,-1-1 0 0 0,-3-3-1 0 0,19-25 5 0 0,-25-17-1097 0 0,-70 32-6980 0 0,-65-22-9362 0 0,79 54 14962 0 0</inkml:trace>
  <inkml:trace contextRef="#ctx0" brushRef="#br0" timeOffset="-17968.316">9272 592 1768 0 0,'0'2'2724'0'0,"0"-2"445"0"0,-5 0 283 0 0,2 0-200 0 0,-2 0-787 0 0,-3 0-769 0 0,3 3-656 0 0,0-3-436 0 0,0 2-312 0 0,-1 0-312 0 0,1 5-508 0 0,-3-2-868 0 0,1 2-1129 0 0,-1 2-579 0 0,0 1-292 0 0,3-1-12 0 0,2 3 331 0 0,3-7 785 0 0</inkml:trace>
  <inkml:trace contextRef="#ctx0" brushRef="#br0" timeOffset="-15353.044">9750 1547 552 0 0,'48'47'13251'0'0,"1"-49"-9471"0"0,-38-2-3665 0 0,1 0 0 0 0,-1-1-1 0 0,0 0 1 0 0,0-1 0 0 0,0 0 0 0 0,-1 0 0 0 0,0-1 0 0 0,0-1-1 0 0,-1 0 1 0 0,0 0 0 0 0,0-1 0 0 0,-1 0 0 0 0,0 0 0 0 0,5-9-115 0 0,-10 14 2 0 0,0-1 1 0 0,-1 1 0 0 0,1-1 0 0 0,-1 1 0 0 0,0-1 0 0 0,0 0 0 0 0,-1 0 0 0 0,1 0-1 0 0,-1 0 1 0 0,0 0 0 0 0,-1 0 0 0 0,1 0 0 0 0,-1 0 0 0 0,0 0 0 0 0,0-1 0 0 0,0 1-1 0 0,-1 0 1 0 0,0 0 0 0 0,0 0 0 0 0,0 0 0 0 0,-1 0 0 0 0,0 0 0 0 0,0 1-1 0 0,0-1 1 0 0,0 0 0 0 0,-1 1 0 0 0,1-1 0 0 0,-1 1 0 0 0,0 0 0 0 0,-1 0 0 0 0,1 0-1 0 0,-1 1 1 0 0,0-1 0 0 0,0 1 0 0 0,-2-2-3 0 0,-6-2 29 0 0,1 0 0 0 0,-2 1 0 0 0,1 1-1 0 0,-1 0 1 0 0,1 1 0 0 0,-1 0 0 0 0,-1 1 0 0 0,1 0 0 0 0,0 1 0 0 0,-1 0-1 0 0,1 2 1 0 0,-1-1 0 0 0,1 2 0 0 0,-1-1 0 0 0,1 2 0 0 0,-1 0-1 0 0,1 1 1 0 0,0 0 0 0 0,0 1 0 0 0,0 0 0 0 0,0 1 0 0 0,1 0 0 0 0,0 1-1 0 0,0 1 1 0 0,0 0 0 0 0,1 0 0 0 0,0 1 0 0 0,0 1 0 0 0,1 0-1 0 0,0 0 1 0 0,1 1 0 0 0,0 0 0 0 0,1 1 0 0 0,0 0 0 0 0,0 0 0 0 0,1 0-1 0 0,1 1 1 0 0,-2 4-29 0 0,1 1 177 0 0,1 1 1 0 0,1 0-1 0 0,0 1 0 0 0,1-1 0 0 0,1 1 1 0 0,1 0-1 0 0,1 0 0 0 0,1 0 0 0 0,0 0 1 0 0,1-1-1 0 0,1 1 0 0 0,1 0 0 0 0,0 0 1 0 0,2-1-1 0 0,0 0 0 0 0,1 0 0 0 0,1 0 1 0 0,1-1-1 0 0,0 0 0 0 0,1 0 0 0 0,1-1 1 0 0,0 0-1 0 0,1-1 0 0 0,1 0 0 0 0,0-1 1 0 0,2 0-1 0 0,-1-1 0 0 0,1-1 0 0 0,1 0 1 0 0,0-1-1 0 0,1 0 0 0 0,3 1-177 0 0,1-2 62 0 0,0-2 0 0 0,0 1 1 0 0,1-2-1 0 0,0-1 0 0 0,0-1 0 0 0,1 0 1 0 0,-1-2-1 0 0,1 0 0 0 0,0-2 0 0 0,8 0-62 0 0,-20-1 1 0 0,0-1 0 0 0,0 0 0 0 0,-1 0 0 0 0,1-1 0 0 0,-1 0 0 0 0,1-1 1 0 0,-1 0-1 0 0,0-1 0 0 0,0 0 0 0 0,0 0 0 0 0,-1 0 0 0 0,1-2 0 0 0,-1 1 0 0 0,0-1 0 0 0,0 0 0 0 0,-1 0 0 0 0,0-1 0 0 0,0 0 0 0 0,-1 0 0 0 0,0-1 0 0 0,0 0 0 0 0,0 0 0 0 0,-1 0 0 0 0,1-3-1 0 0,55-207-204 0 0,-36 101 163 0 0,-20 98 59 0 0,-4 5-5 0 0,1-1 0 0 0,1 1 0 0 0,0-1 1 0 0,1 1-1 0 0,0 0 0 0 0,2 1 1 0 0,-1-1-1 0 0,2 1 0 0 0,-1 0 1 0 0,2 1-1 0 0,0-1 0 0 0,0 1 0 0 0,1 1 1 0 0,1 0-1 0 0,0 0 0 0 0,0 1 1 0 0,1 0-1 0 0,0 1 0 0 0,1 0 1 0 0,0 1-1 0 0,0 0 0 0 0,8-3-13 0 0,-14 9 44 0 0,1-1 0 0 0,-1 2 0 0 0,0-1 0 0 0,1 1 0 0 0,-1 0 0 0 0,1 0 0 0 0,0 1 0 0 0,-1 0 0 0 0,1 0 1 0 0,-1 0-1 0 0,1 1 0 0 0,0 0 0 0 0,-1 0 0 0 0,0 1 0 0 0,1 0 0 0 0,-1 0 0 0 0,0 1 0 0 0,0-1 0 0 0,0 1 0 0 0,0 0 0 0 0,0 1 0 0 0,-1 0 0 0 0,0-1 0 0 0,1 2 0 0 0,-1-1 0 0 0,-1 1 0 0 0,1-1 0 0 0,-1 1 0 0 0,0 1 0 0 0,0-1 0 0 0,0 1 0 0 0,-1-1 0 0 0,0 1 0 0 0,0 0 1 0 0,0 0-1 0 0,-1 0 0 0 0,2 6-44 0 0,6 34 164 0 0,-2 0 1 0 0,-3 0 0 0 0,-1 0-1 0 0,-2 1 1 0 0,-2-1-1 0 0,-3 1 1 0 0,-1-1 0 0 0,-2 0-1 0 0,-5 10-164 0 0,1 21 105 0 0,-6 23-3 0 0,13-147-214 0 0,3 1 77 0 0,2-1-1 0 0,2 0 0 0 0,2 1 0 0 0,3 0 0 0 0,1 0 0 0 0,2 1 1 0 0,2 0-1 0 0,2 1 0 0 0,2 1 0 0 0,2 0 0 0 0,1 2 0 0 0,27-38 36 0 0,-44 74 3 0 0,1 0 0 0 0,0 1 0 0 0,0 0-1 0 0,0 0 1 0 0,0 0 0 0 0,0 1 0 0 0,1-1 0 0 0,0 1-1 0 0,-1 0 1 0 0,1 1 0 0 0,0 0 0 0 0,1 0-1 0 0,-1 0 1 0 0,0 0 0 0 0,0 1 0 0 0,1 0 0 0 0,-1 1-1 0 0,1-1 1 0 0,-1 1 0 0 0,1 1 0 0 0,-1-1-1 0 0,0 1 1 0 0,1 0 0 0 0,-1 0 0 0 0,0 1 0 0 0,1 0-1 0 0,-1 0 1 0 0,0 0 0 0 0,-1 1 0 0 0,1 0-1 0 0,0 0 1 0 0,-1 0 0 0 0,1 1 0 0 0,-1 0 0 0 0,0 0-1 0 0,0 0 1 0 0,-1 1 0 0 0,1 0 0 0 0,-1 0-1 0 0,0 0 1 0 0,0 0 0 0 0,-1 0 0 0 0,2 4-3 0 0,10 16 18 0 0,-1 1 1 0 0,-1 0 0 0 0,-1 1-1 0 0,-2 0 1 0 0,0 1 0 0 0,-2 0-1 0 0,-1 1 1 0 0,-2-1 0 0 0,0 1-1 0 0,-2 0 1 0 0,-2 1 0 0 0,0-1-1 0 0,-2 0 1 0 0,-3 22-19 0 0,-38 177 101 0 0,33-280-338 0 0,13 12 198 0 0,3 1-1 0 0,1 0 1 0 0,2 0 0 0 0,2 1-1 0 0,1 0 1 0 0,2 1 0 0 0,1 1-1 0 0,3 0 1 0 0,0 1 0 0 0,2 2-1 0 0,2 0 1 0 0,1 1 0 0 0,1 1-1 0 0,2 1 1 0 0,16-13 39 0 0,-43 41 1 0 0,1 1 0 0 0,-1-1 0 0 0,0 0 0 0 0,1 1 0 0 0,-1-1 0 0 0,1 1 0 0 0,0-1 0 0 0,-1 1 1 0 0,1-1-1 0 0,0 1 0 0 0,0-1 0 0 0,0 1 0 0 0,0 0 0 0 0,0-1 0 0 0,0 1 0 0 0,1 0 0 0 0,-1 0 0 0 0,0 0 0 0 0,1 0 0 0 0,-1 0 0 0 0,0 0 0 0 0,1 0 0 0 0,-1 0 0 0 0,1 1 1 0 0,0-1-1 0 0,-1 0 0 0 0,1 1 0 0 0,-1 0 0 0 0,1-1 0 0 0,0 1 0 0 0,0 0 0 0 0,-1 0 0 0 0,1 0 0 0 0,0 0 0 0 0,-1 0 0 0 0,1 0 0 0 0,0 0 0 0 0,-1 1 0 0 0,1-1 0 0 0,0 1 0 0 0,-1-1 1 0 0,1 1-1 0 0,-1-1 0 0 0,1 1 0 0 0,-1 0 0 0 0,1 0 0 0 0,-1 0 0 0 0,1 0 0 0 0,-1 0 0 0 0,0 0 0 0 0,0 0 0 0 0,1 0 0 0 0,-1 1 0 0 0,0-1 0 0 0,0 0 0 0 0,0 1 0 0 0,0-1 1 0 0,-1 1-1 0 0,1-1 0 0 0,0 1 0 0 0,0 0-1 0 0,-35 298 208 0 0,35-288-195 0 0,0 0 0 0 0,1 0 0 0 0,0-1 0 0 0,1 1 0 0 0,0-1 1 0 0,1 0-1 0 0,0 0 0 0 0,1 0 0 0 0,0 0 0 0 0,1-1 0 0 0,0 0 0 0 0,1 0 1 0 0,0 0-1 0 0,0-1 0 0 0,1 0 0 0 0,0-1 0 0 0,1 1 0 0 0,-1-2 0 0 0,2 1 0 0 0,-1-1 1 0 0,1 0-1 0 0,0-1 0 0 0,1-1 0 0 0,-1 1 0 0 0,1-2 0 0 0,0 1 0 0 0,0-2 1 0 0,1 1-1 0 0,-1-1 0 0 0,1-1 0 0 0,0 0 0 0 0,-1-1 0 0 0,1 0 0 0 0,5-1-13 0 0,-7-2-9 0 0,0-1-1 0 0,0 0 1 0 0,-1-1-1 0 0,1 0 1 0 0,-1 0-1 0 0,0-1 0 0 0,0 0 1 0 0,0-1-1 0 0,-1 0 1 0 0,1 0-1 0 0,-1-1 1 0 0,-1 0-1 0 0,0 0 1 0 0,0-1-1 0 0,0 0 0 0 0,-1 0 1 0 0,0 0-1 0 0,0-1 1 0 0,-1 0-1 0 0,0-1 10 0 0,72-202-304 0 0,-56 139 282 0 0,49-172 148 0 0,-69 219-113 0 0,-7 36-41 0 0,-11 46-51 0 0,15-48 72 0 0,-4 5 17 0 0,1 2 0 0 0,1-1 0 0 0,0 1 0 0 0,0-1 1 0 0,1 1-1 0 0,1 0 0 0 0,1 0 0 0 0,0 0 0 0 0,1 0 1 0 0,1 1-1 0 0,0-1 0 0 0,1 0 0 0 0,0-1 0 0 0,2 1 1 0 0,-1 0-1 0 0,2-1 0 0 0,0 1 0 0 0,1-1 0 0 0,0-1 1 0 0,1 1-1 0 0,0-1 0 0 0,1 0 0 0 0,1-1 0 0 0,3 3-10 0 0,-8-12-6 0 0,0-1 0 0 0,0 1 0 0 0,0-1 0 0 0,0-1 0 0 0,0 1 0 0 0,1 0 0 0 0,-1-1 0 0 0,1 0 0 0 0,-1 0 0 0 0,1-1 0 0 0,-1 1 0 0 0,1-1 0 0 0,0 0 0 0 0,-1 0 0 0 0,1 0 0 0 0,-1-1 0 0 0,1 0 0 0 0,0 0 0 0 0,-1 0 0 0 0,0 0 0 0 0,1-1 0 0 0,-1 1 0 0 0,0-1 0 0 0,0 0 0 0 0,0 0 0 0 0,0-1 0 0 0,0 1 0 0 0,0-1 0 0 0,0 0 0 0 0,-1 0 0 0 0,0 0 0 0 0,0-1 0 0 0,1 0 6 0 0,86-128-883 0 0,-20-195-711 0 0,-67 268 1702 0 0,8 214 93 0 0,40 224-24 0 0,-33-290 3 0 0,-4 1 1 0 0,-3 0-1 0 0,-5 1 0 0 0,-3 0 0 0 0,-4-1 1 0 0,-5 1-1 0 0,-9 47-180 0 0,10-105 84 0 0,-2 0 1 0 0,-1-1-1 0 0,-1 1 0 0 0,-2-2 0 0 0,-1 0 1 0 0,-2 0-1 0 0,0-1 0 0 0,-3-1 0 0 0,0 0 1 0 0,-1-1-1 0 0,-2-1 0 0 0,-1-1 0 0 0,-6 3-84 0 0,19-23 14 0 0,-2 0-1 0 0,1-1 0 0 0,-1 0 0 0 0,0-1 0 0 0,0 0 0 0 0,0 0 0 0 0,0-1 0 0 0,-1-1 0 0 0,1 1 1 0 0,-1-2-1 0 0,0 0 0 0 0,0 0 0 0 0,0-1 0 0 0,1 0 0 0 0,-1 0 0 0 0,0-2 0 0 0,0 1 0 0 0,1-1 1 0 0,-1-1-1 0 0,1 0 0 0 0,0 0 0 0 0,0-1 0 0 0,0-1 0 0 0,0 1 0 0 0,1-1 0 0 0,-1-1 0 0 0,1 0 1 0 0,1 0-1 0 0,-1-1 0 0 0,1 0 0 0 0,0-1 0 0 0,1 0 0 0 0,0 0 0 0 0,0 0 0 0 0,0-1 0 0 0,1-1-13 0 0,-130-157-6627 0 0,53 51-6152 0 0,78 109 11726 0 0,-21-40-5695 0 0,20 26 4338 0 0</inkml:trace>
  <inkml:trace contextRef="#ctx0" brushRef="#br0" timeOffset="-14091.764">14359 1475 300 0 0,'-80'-13'12245'0'0,"35"-49"-6669"0"0,42 54-5468 0 0,1 1 1 0 0,0-1 0 0 0,1 0 0 0 0,0 0 0 0 0,0 1 0 0 0,0-1 0 0 0,1 0 0 0 0,0 0-1 0 0,1 0 1 0 0,0 0 0 0 0,0 1 0 0 0,1-1 0 0 0,-1 0 0 0 0,2 1 0 0 0,-1-1-1 0 0,1 1 1 0 0,0 0 0 0 0,1 0 0 0 0,0 0 0 0 0,0 0-109 0 0,-1 6 31 0 0,-1 0 0 0 0,1 1 1 0 0,0-1-1 0 0,-1 1 0 0 0,1 0 1 0 0,0-1-1 0 0,-1 2 0 0 0,1-1 1 0 0,0 0-1 0 0,0 0 0 0 0,-1 1 0 0 0,1-1 1 0 0,0 1-1 0 0,-1 0 0 0 0,1 0 1 0 0,-1 0-1 0 0,1 0 0 0 0,-1 0 1 0 0,0 1-1 0 0,1-1 0 0 0,-1 1 0 0 0,0 0 1 0 0,0-1-1 0 0,0 1 0 0 0,0 0 1 0 0,1 2-32 0 0,5 1 110 0 0,12 11-43 0 0,0-1 0 0 0,0-1 1 0 0,2-1-1 0 0,-1-1 0 0 0,1-1 1 0 0,1-1-1 0 0,0 0 0 0 0,1-2 0 0 0,0-1 1 0 0,0-1-1 0 0,0-1 0 0 0,1-1 0 0 0,-1-1 1 0 0,1-2-1 0 0,0 0 0 0 0,0-1 0 0 0,14-3-67 0 0,-37 3 1 0 0,-1 0 0 0 0,1-1-1 0 0,0 1 1 0 0,0 0-1 0 0,0-1 1 0 0,0 0-1 0 0,0 1 1 0 0,0-1 0 0 0,-1 0-1 0 0,1 0 1 0 0,0 0-1 0 0,-1 0 1 0 0,1 0 0 0 0,0 0-1 0 0,-1-1 1 0 0,0 1-1 0 0,1 0 1 0 0,-1-1-1 0 0,0 1 1 0 0,0-1 0 0 0,1 0-1 0 0,-1 1 1 0 0,0-1-1 0 0,-1 0 1 0 0,1 0 0 0 0,0 1-1 0 0,0-1 1 0 0,-1 0-1 0 0,1 0 1 0 0,-1 0-1 0 0,0 0 1 0 0,0 0 0 0 0,1 0-1 0 0,-1 0 1 0 0,0 0-1 0 0,-1 0 1 0 0,1 0-1 0 0,0 0 1 0 0,0 0 0 0 0,-1 0-1 0 0,1 1 1 0 0,-1-1-1 0 0,0 0 1 0 0,0 0 0 0 0,1 0-1 0 0,-1 1 1 0 0,0-1-1 0 0,-1 0 1 0 0,1 1-1 0 0,0-1 1 0 0,0 1 0 0 0,-1-1-1 0 0,1 1 1 0 0,0 0-1 0 0,-1-1 1 0 0,0 1 0 0 0,1 0-1 0 0,-1 0 1 0 0,0 0-1 0 0,1 0 1 0 0,-1 1-1 0 0,0-1 1 0 0,-1 0-1 0 0,-5 2-7 0 0,0 0 1 0 0,0 1-1 0 0,0 0 0 0 0,0 0 1 0 0,1 1-1 0 0,-1 0 0 0 0,0 0 1 0 0,1 1-1 0 0,0 0 0 0 0,0 0 1 0 0,0 1-1 0 0,1 0 0 0 0,-1 0 1 0 0,1 0-1 0 0,0 1 0 0 0,1 0 1 0 0,-1 0-1 0 0,1 1 0 0 0,0-1 0 0 0,1 1 1 0 0,0 0-1 0 0,-1 2 7 0 0,-6 5-7 0 0,-385 485 1142 0 0,321-445-1031 0 0,73-53-108 0 0,0-1 0 0 0,0 1 0 0 0,0-1 0 0 0,0 1 0 0 0,0-1 0 0 0,0 0 0 0 0,0 0 0 0 0,-1 0-1 0 0,1 0 1 0 0,0 0 0 0 0,0 0 0 0 0,0-1 0 0 0,0 1 0 0 0,0-1 0 0 0,0 1 0 0 0,0-1 0 0 0,0 0 0 0 0,0 0 0 0 0,0 0 0 0 0,0 0 0 0 0,0 0 0 0 0,0 0 0 0 0,1-1 0 0 0,-1 1 0 0 0,0-1 0 0 0,1 1-1 0 0,-1-1 1 0 0,1 1 0 0 0,0-1 0 0 0,0 0 0 0 0,-1 0 0 0 0,1 0 0 0 0,0 1 0 0 0,0-1 0 0 0,1 0 0 0 0,-1 0 0 0 0,0-1 0 0 0,1 1 0 0 0,-1 0 0 0 0,1-1 4 0 0,-4-2 3 0 0,1-1 1 0 0,0 0 0 0 0,1 0-1 0 0,-1-1 1 0 0,1 1 0 0 0,0 0-1 0 0,1-1 1 0 0,0 1 0 0 0,0-1-1 0 0,0 1 1 0 0,1-1 0 0 0,0 0-1 0 0,0 1 1 0 0,0-1 0 0 0,1 0-1 0 0,0 1 1 0 0,0-1 0 0 0,1 1-1 0 0,0-1 1 0 0,0 1 0 0 0,1 0-1 0 0,-1 0 1 0 0,1 0 0 0 0,1 0-1 0 0,-1 0 1 0 0,1 1 0 0 0,0 0-1 0 0,0-1 1 0 0,0 1 0 0 0,1 1-1 0 0,0-1 1 0 0,0 1 0 0 0,0 0-1 0 0,1 0 1 0 0,-1 0 0 0 0,1 1 0 0 0,0 0-1 0 0,0 0 1 0 0,0 0 0 0 0,0 1-1 0 0,0 0 1 0 0,4-1-4 0 0,7 4 481 0 0,-1 1 0 0 0,1 0 0 0 0,0 2 1 0 0,-1-1-1 0 0,0 2 0 0 0,0 0 0 0 0,0 1 0 0 0,-1 1 0 0 0,0 1 1 0 0,0 0-1 0 0,0 0 0 0 0,-1 2 0 0 0,-1-1 0 0 0,1 2 0 0 0,-2 0 1 0 0,1 1-1 0 0,-2 0 0 0 0,6 7-481 0 0,39 30 592 0 0,96 43-873 0 0,-35-87-6041 0 0,84-107-17254 0 0,-175 86 21739 0 0</inkml:trace>
  <inkml:trace contextRef="#ctx0" brushRef="#br0" timeOffset="-13453.313">15345 1630 60 0 0,'21'-106'9830'0'0,"-68"19"-3904"0"0,35 76-5559 0 0,0 1 0 0 0,0 0 0 0 0,-2 0 0 0 0,1 1 0 0 0,-1 1 0 0 0,0 0 0 0 0,-1 1 0 0 0,0 1 0 0 0,0 0 0 0 0,0 1 0 0 0,0 1 0 0 0,-4-1-367 0 0,9 3 124 0 0,0 1 0 0 0,0-1 0 0 0,0 2-1 0 0,-1-1 1 0 0,1 1 0 0 0,0 1 0 0 0,0 0 0 0 0,-1 0 0 0 0,1 1 0 0 0,0 0 0 0 0,0 1 0 0 0,1 0 0 0 0,-1 1 0 0 0,1 0 0 0 0,-1 0-1 0 0,1 1 1 0 0,1 0 0 0 0,-1 1 0 0 0,1 0 0 0 0,-1 0 0 0 0,2 1 0 0 0,-1 0 0 0 0,1 0 0 0 0,0 1 0 0 0,1 0 0 0 0,-1 0-1 0 0,-1 4-123 0 0,0-3 149 0 0,1 0 0 0 0,0 1 0 0 0,0 0 0 0 0,1 0 0 0 0,0 0 0 0 0,1 1 0 0 0,0 0-1 0 0,0 0 1 0 0,2 0 0 0 0,-1 0 0 0 0,1 1 0 0 0,1-1 0 0 0,0 1 0 0 0,1 0-1 0 0,0 0 1 0 0,0 0 0 0 0,2-1 0 0 0,-1 1 0 0 0,2 0 0 0 0,-1 0 0 0 0,2-1 0 0 0,-1 1-1 0 0,2-1 1 0 0,-1 1 0 0 0,1-1 0 0 0,1 0 0 0 0,0-1 0 0 0,1 1 0 0 0,0-1-1 0 0,1 0 1 0 0,0 0 0 0 0,0-1 0 0 0,1 0 0 0 0,0-1 0 0 0,0 1 0 0 0,9 5-149 0 0,-3-5 12 0 0,0-1 1 0 0,1 0-1 0 0,0-1 0 0 0,1 0 1 0 0,-1-1-1 0 0,1-1 1 0 0,1-1-1 0 0,-1 0 1 0 0,0-1-1 0 0,1 0 0 0 0,0-2 1 0 0,-1 0-1 0 0,1-1 1 0 0,0-1-1 0 0,-1 0 1 0 0,1-1-1 0 0,11-3-12 0 0,-19 3-35 0 0,1 0-1 0 0,-1-1 0 0 0,1 0 1 0 0,-1-1-1 0 0,0 1 1 0 0,0-2-1 0 0,-1 1 1 0 0,0-2-1 0 0,1 1 1 0 0,-1-1-1 0 0,-1 0 1 0 0,1 0-1 0 0,-1-1 1 0 0,-1 0-1 0 0,1 0 1 0 0,-1-1-1 0 0,0 0 1 0 0,-1 0-1 0 0,0 0 1 0 0,0-1-1 0 0,-1 0 1 0 0,0 0-1 0 0,0 0 1 0 0,-1 0-1 0 0,0 0 1 0 0,-1-1-1 0 0,0 1 1 0 0,0-1-1 0 0,-1 0 1 0 0,0-6 35 0 0,0 6-92 0 0,0-1 1 0 0,-1 1 0 0 0,0-1-1 0 0,0 0 1 0 0,-1 1 0 0 0,0-1-1 0 0,-1 1 1 0 0,-1-1 0 0 0,1 1 0 0 0,-2 0-1 0 0,1 0 1 0 0,-1 0 0 0 0,-1 1-1 0 0,0-1 1 0 0,0 1 91 0 0,3 9 0 0 0,-1 1 0 0 0,1 0 0 0 0,0 1 0 0 0,1-1 1 0 0,-1 0-1 0 0,0 0 0 0 0,0 1 0 0 0,0-1 0 0 0,1 1 0 0 0,-1 0 0 0 0,1-1 0 0 0,-1 1 0 0 0,1 0 0 0 0,0 0 0 0 0,0 0 0 0 0,0 0 0 0 0,0 0 1 0 0,0 0-1 0 0,0 0 0 0 0,0 0 0 0 0,1 0 0 0 0,-1 0 0 0 0,1 1 0 0 0,-1-1 0 0 0,1 0 0 0 0,0 0 0 0 0,0 1 0 0 0,0-1 0 0 0,0 0 1 0 0,0 0-1 0 0,1 1 0 0 0,-1-1 0 0 0,1 1 0 0 0,-1 11 127 0 0,1 0 0 0 0,0 0 0 0 0,1 0 1 0 0,1 0-1 0 0,0 0 0 0 0,1-1 0 0 0,1 1 1 0 0,0-1-1 0 0,0 0 0 0 0,2-1 0 0 0,-1 1 0 0 0,2-1 1 0 0,-1 0-1 0 0,2-1 0 0 0,-1 0 0 0 0,2 0 1 0 0,-1-1-1 0 0,2 0 0 0 0,-1 0 0 0 0,1-2 0 0 0,0 1 1 0 0,1-1-1 0 0,0-1 0 0 0,1 0 0 0 0,-1-1 1 0 0,1 0-1 0 0,0-1 0 0 0,1 0 0 0 0,-1-1 0 0 0,1-1 1 0 0,0 0-1 0 0,0 0 0 0 0,14-1-127 0 0,75-4-3037 0 0,-82-2 612 0 0,0 0 0 0 0,0-2 0 0 0,-1 0 0 0 0,0-2 0 0 0,0 0 0 0 0,-1-1 1 0 0,0-1-1 0 0,-1-1 0 0 0,0 0 0 0 0,0-2 2425 0 0,16-12-2660 0 0</inkml:trace>
  <inkml:trace contextRef="#ctx0" brushRef="#br0" timeOffset="-4928.848">17239 1864 104 0 0,'0'1'279'0'0,"0"-1"0"0"0,1 0 0 0 0,-1 1-1 0 0,0-1 1 0 0,1 0 0 0 0,-1 1 0 0 0,0-1 0 0 0,0 1 0 0 0,1-1-1 0 0,-1 1 1 0 0,0-1 0 0 0,0 0 0 0 0,0 1 0 0 0,0-1 0 0 0,0 1-1 0 0,0-1 1 0 0,0 1 0 0 0,0-1 0 0 0,0 1 0 0 0,0-1 0 0 0,0 1-1 0 0,0-1 1 0 0,0 1 0 0 0,0-1 0 0 0,0 1 0 0 0,0-1 0 0 0,0 1-1 0 0,-1-1 1 0 0,1 0 0 0 0,0 1 0 0 0,0-1 0 0 0,0 1 0 0 0,-1-1 0 0 0,1 0-1 0 0,0 1 1 0 0,-1-1 0 0 0,1 0 0 0 0,0 1 0 0 0,-1-1 0 0 0,1 0-1 0 0,-1 1 1 0 0,1-1 0 0 0,0 0 0 0 0,-1 0 0 0 0,0 1-279 0 0,42-20 5931 0 0,-18-1-5847 0 0,-1-1 1 0 0,-1-1-1 0 0,-1-1 0 0 0,-1-1 1 0 0,-1 0-1 0 0,-1-1 0 0 0,-1-1 1 0 0,-1-1-1 0 0,-2 0 0 0 0,-1-1 1 0 0,0 0-1 0 0,-3-1 0 0 0,0 0 1 0 0,-2-1-1 0 0,-1 0 0 0 0,-1 0 1 0 0,-1 0-1 0 0,-2 0 1 0 0,-2-1-1 0 0,0 1 0 0 0,-2 0 1 0 0,-2-2-85 0 0,-13-10 108 0 0,-5 70-28 0 0,12 19 56 0 0,3 0-1 0 0,1 0 0 0 0,3 1 1 0 0,1 0-1 0 0,3-1 0 0 0,2 1 1 0 0,2 0-1 0 0,2-1 0 0 0,1 0 1 0 0,3-1-1 0 0,4 4-135 0 0,51 70 395 0 0,-64-117-383 0 0,1 0 0 0 0,-1-1-1 0 0,1 1 1 0 0,0-1 0 0 0,0 0 0 0 0,0 0-1 0 0,0 0 1 0 0,1 0 0 0 0,-1 0-1 0 0,1-1 1 0 0,-1 1 0 0 0,1-1 0 0 0,-1 0-1 0 0,1 0 1 0 0,0 0 0 0 0,-1-1 0 0 0,1 1-1 0 0,0-1 1 0 0,0 0 0 0 0,-1 0-1 0 0,1 0 1 0 0,0-1 0 0 0,0 1 0 0 0,-1-1-1 0 0,1 0 1 0 0,-1 0 0 0 0,1 0-1 0 0,0 0 1 0 0,-1-1 0 0 0,0 0 0 0 0,1 1-1 0 0,-1-1 1 0 0,0 0 0 0 0,0-1-1 0 0,0 1-11 0 0,12-10-20 0 0,-1 0 0 0 0,0 0 0 0 0,-1-1 0 0 0,-1-1 0 0 0,0 0 0 0 0,-1 0 0 0 0,0-1 0 0 0,-1-1 0 0 0,-1 0 0 0 0,-1 0 0 0 0,0-1 0 0 0,-1 0 0 0 0,-1 0 0 0 0,0-1 0 0 0,-2 0 0 0 0,3-15 20 0 0,14-300-80 0 0,-21 272 123 0 0,6-50-14 0 0,4 154 173 0 0,-12 50-93 0 0,-3-66 202 0 0,2 0 1 0 0,1 0-1 0 0,1 0 1 0 0,1 0-1 0 0,2 0 0 0 0,0 0 1 0 0,2 0-1 0 0,1 0 0 0 0,1-1 1 0 0,2 0-1 0 0,0 0 0 0 0,2-1 1 0 0,0 0-1 0 0,2 0 1 0 0,1-1-1 0 0,1-1 0 0 0,0 0 1 0 0,6 4-312 0 0,-13-22 47 0 0,0 1 0 0 0,0-1 1 0 0,1 0-1 0 0,0-1 0 0 0,0 0 1 0 0,0 0-1 0 0,1-1 0 0 0,-1 0 1 0 0,1 0-1 0 0,0-1 1 0 0,-1 0-1 0 0,1 0 0 0 0,0-1 1 0 0,0-1-1 0 0,5 1-47 0 0,46-15-2923 0 0,-58 11 2084 0 0,1 1 1 0 0,-1 0-1 0 0,0-1 0 0 0,-1 1 1 0 0,1-1-1 0 0,0 0 1 0 0,-1 1-1 0 0,1-1 1 0 0,-1 0-1 0 0,0 0 1 0 0,0 0-1 0 0,0 0 0 0 0,-1 0 1 0 0,1 0-1 0 0,-1 0 1 0 0,1-1-1 0 0,-1 1 1 0 0,0 0-1 0 0,0 0 1 0 0,0 0-1 0 0,-1 0 0 0 0,1 0 1 0 0,-1-1-1 0 0,0 1 1 0 0,0 0-1 0 0,-1-2 839 0 0,1-2-1175 0 0,-1-11-1335 0 0</inkml:trace>
  <inkml:trace contextRef="#ctx0" brushRef="#br0" timeOffset="-3849.602">18345 1137 1044 0 0,'-5'11'10169'0'0,"-3"39"-5932"0"0,7 166 216 0 0,6-172-4208 0 0,3 0 0 0 0,1 0-1 0 0,2-1 1 0 0,2-1 0 0 0,2 0-1 0 0,8 15-244 0 0,60 46 335 0 0,-80-101-332 0 0,0 0 0 0 0,0 0 1 0 0,0-1-1 0 0,0 0 0 0 0,0 1 1 0 0,0-1-1 0 0,1 0 0 0 0,-1 0 1 0 0,0-1-1 0 0,1 1 0 0 0,-1-1 1 0 0,0 0-1 0 0,1 0 0 0 0,-1 0 1 0 0,0 0-1 0 0,1 0 1 0 0,-1-1-1 0 0,0 1 0 0 0,1-1 1 0 0,-1 0-1 0 0,0 0 0 0 0,0 0 1 0 0,0-1-1 0 0,0 1 0 0 0,0-1 1 0 0,0 1-1 0 0,0-1 0 0 0,0 0 1 0 0,-1 0-1 0 0,1-1 0 0 0,-1 1 1 0 0,1 0-1 0 0,-1-1 0 0 0,0 0 1 0 0,0 1-1 0 0,0-1 0 0 0,0-1-3 0 0,5-11-9 0 0,0 0-1 0 0,-2 0 0 0 0,0 0 0 0 0,0 0 1 0 0,-2-1-1 0 0,0 0 0 0 0,0 0 1 0 0,-2 1-1 0 0,0-1 0 0 0,-1-1 0 0 0,0 1 1 0 0,-1 0-1 0 0,-1 1 0 0 0,-1-1 0 0 0,0 0 1 0 0,-1 0-1 0 0,-4-9 10 0 0,-19-29 20 0 0,26 53-22 0 0,1 0-1 0 0,-1 1 1 0 0,1-1 0 0 0,-1 1 0 0 0,1-1 0 0 0,-1 1 0 0 0,0-1 0 0 0,1 1 0 0 0,-1-1 0 0 0,0 1 0 0 0,0 0 0 0 0,1-1-1 0 0,-1 1 1 0 0,0 0 0 0 0,0 0 0 0 0,1-1 0 0 0,-1 1 0 0 0,0 0 0 0 0,0 0 0 0 0,0 0 0 0 0,1 0 0 0 0,-1 0 0 0 0,0 0-1 0 0,0 0 1 0 0,0 1 0 0 0,1-1 0 0 0,-1 0 0 0 0,0 0 0 0 0,0 0 0 0 0,1 1 0 0 0,-1-1 0 0 0,0 0 0 0 0,0 1 0 0 0,1-1-1 0 0,-1 1 1 0 0,0-1 0 0 0,1 1 0 0 0,-1-1 0 0 0,1 1 0 0 0,-1-1 0 0 0,0 1 0 0 0,1 0 0 0 0,0-1 0 0 0,-1 1 0 0 0,1 0-1 0 0,-1 0 1 0 0,1-1 0 0 0,0 1 0 0 0,-1 0 0 0 0,1 0 0 0 0,0-1 0 0 0,0 1 0 0 0,0 0 0 0 0,0 0 0 0 0,-1 0 0 0 0,1-1 0 0 0,0 1-1 0 0,0 0 1 0 0,1 0 0 0 0,-1 0 0 0 0,0-1 0 0 0,0 1 0 0 0,0 0 0 0 0,0 0 0 0 0,1-1 0 0 0,-1 1 0 0 0,0 0 0 0 0,1 0-1 0 0,-1-1 1 0 0,1 1 2 0 0,-2 13 39 0 0,1 0 0 0 0,1-1 0 0 0,0 1 0 0 0,0-1 0 0 0,2 1 0 0 0,0-1 0 0 0,0 0-1 0 0,1 0 1 0 0,1 0 0 0 0,0 0 0 0 0,1-1 0 0 0,0 0 0 0 0,1 0 0 0 0,0 0 0 0 0,1-1 0 0 0,0 0-1 0 0,1-1 1 0 0,0 0 0 0 0,0 0 0 0 0,1-1 0 0 0,1 0 0 0 0,0-1 0 0 0,0 0 0 0 0,0 0 0 0 0,1-2-1 0 0,0 1 1 0 0,0-1 0 0 0,1-1 0 0 0,0 0 0 0 0,0-1 0 0 0,0-1 0 0 0,0 0 0 0 0,0 0 0 0 0,1-1 0 0 0,0-1-1 0 0,-1-1 1 0 0,1 1 0 0 0,-1-2 0 0 0,4 0-39 0 0,-1-1 102 0 0,-1-1 0 0 0,0 0-1 0 0,1-1 1 0 0,-1-1 0 0 0,-1 0-1 0 0,1-1 1 0 0,-1-1 0 0 0,0 0 0 0 0,0-1-1 0 0,-1 0 1 0 0,0-1 0 0 0,-1 0-1 0 0,0-2 1 0 0,0 1 0 0 0,-1-1 0 0 0,0-1-1 0 0,-1 0 1 0 0,0 0 0 0 0,-1-1-1 0 0,-1 0 1 0 0,0 0 0 0 0,-1-1 0 0 0,0-1-1 0 0,-1 1 1 0 0,0-1 0 0 0,-2 0-1 0 0,1 0 1 0 0,-2 0 0 0 0,0-1 0 0 0,-1 1-1 0 0,-1-1 1 0 0,0-13-102 0 0,-5-5 253 0 0,-1 0 0 0 0,-2 1-1 0 0,-1 0 1 0 0,-2 0 0 0 0,-1 1 0 0 0,-2 0-1 0 0,-1 1 1 0 0,-1 0 0 0 0,-2 1 0 0 0,-11-14-253 0 0,26 39-58 0 0,-1 1 1 0 0,0 1 0 0 0,0-1-1 0 0,-1 0 1 0 0,1 1 0 0 0,-1-1 0 0 0,1 1-1 0 0,-1 0 1 0 0,0 0 0 0 0,0 1-1 0 0,0-1 1 0 0,-1 1 0 0 0,1 0-1 0 0,-1 0 1 0 0,1 0 0 0 0,-1 1-1 0 0,0-1 1 0 0,1 1 0 0 0,-1 0 0 0 0,0 1-1 0 0,-2-1 58 0 0,-49 46-7679 0 0,52-38 6474 0 0,1 0 1 0 0,-1 0 0 0 0,1 0-1 0 0,1 1 1 0 0,0-1 0 0 0,0 1 0 0 0,0 0-1 0 0,1-1 1 0 0,0 1 0 0 0,0 0-1 0 0,1 0 1 0 0,0 0 0 0 0,0 0-1 0 0,1 0 1 0 0,0 0 1204 0 0,6 15-1829 0 0</inkml:trace>
  <inkml:trace contextRef="#ctx0" brushRef="#br0" timeOffset="-2912.702">19889 1296 816 0 0,'-36'-58'9930'0'0,"-6"6"-4255"0"0,35 44-5426 0 0,-1 1 0 0 0,0 0 0 0 0,0 1 0 0 0,0-1 0 0 0,-1 1 0 0 0,1 1-1 0 0,-2 0 1 0 0,1 0 0 0 0,0 1 0 0 0,-1 0 0 0 0,0 0 0 0 0,0 1 0 0 0,0 0 0 0 0,0 1 0 0 0,0 1 0 0 0,-1-1 0 0 0,1 1 0 0 0,-2 1-249 0 0,-1 0 77 0 0,1 0 0 0 0,-1 0-1 0 0,1 2 1 0 0,-1 0 0 0 0,1 0 0 0 0,0 1 0 0 0,0 0 0 0 0,0 1 0 0 0,0 0-1 0 0,0 1 1 0 0,1 1 0 0 0,0 0 0 0 0,0 0 0 0 0,1 1 0 0 0,0 0-1 0 0,0 1 1 0 0,0 0 0 0 0,1 1 0 0 0,0 0 0 0 0,1 0 0 0 0,0 1 0 0 0,1 0-1 0 0,-3 5-76 0 0,-1-1 148 0 0,0 0-1 0 0,1 1 1 0 0,1 0-1 0 0,0 1 0 0 0,1 0 1 0 0,1 0-1 0 0,0 1 0 0 0,2 0 1 0 0,-1 0-1 0 0,2 1 1 0 0,1-1-1 0 0,0 1 0 0 0,1 0 1 0 0,1 0-1 0 0,0-1 0 0 0,2 1 1 0 0,0 0-1 0 0,1 0 0 0 0,1 0 1 0 0,0-1-1 0 0,1 1 1 0 0,1-1-1 0 0,1 0 0 0 0,0 0 1 0 0,2-1-1 0 0,6 13-147 0 0,-8-18 26 0 0,0 0 0 0 0,0-1-1 0 0,2 1 1 0 0,-1-1 0 0 0,1 0 0 0 0,0-1-1 0 0,1 0 1 0 0,0-1 0 0 0,0 1 0 0 0,1-2-1 0 0,0 1 1 0 0,1-1 0 0 0,-1-1 0 0 0,1 0-1 0 0,1 0 1 0 0,-1-2 0 0 0,1 1 0 0 0,0-1-1 0 0,0-1 1 0 0,0 0 0 0 0,0 0 0 0 0,1-2-1 0 0,-1 1 1 0 0,1-2 0 0 0,-1 1 0 0 0,1-2-1 0 0,-1 0 1 0 0,0 0 0 0 0,1-1 0 0 0,-1 0-1 0 0,0-1 1 0 0,0-1 0 0 0,0 0 0 0 0,0-1 0 0 0,0 0-26 0 0,2-3-50 0 0,-1-1 1 0 0,0 0-1 0 0,-1-1 1 0 0,0-1-1 0 0,0 0 1 0 0,-1 0-1 0 0,0-1 1 0 0,-1 0-1 0 0,-1-1 1 0 0,0 0-1 0 0,-1-1 1 0 0,0 0 0 0 0,-1 0-1 0 0,0-1 1 0 0,-1 1-1 0 0,-1-1 1 0 0,-1-1-1 0 0,0 1 1 0 0,1-9 49 0 0,1-18-66 0 0,-2 0-1 0 0,-2-1 1 0 0,-1 1 0 0 0,-3 0 0 0 0,-1 0 0 0 0,-7-34 66 0 0,-4 28-53 0 0,14 47 49 0 0,-1 1 1 0 0,1-1-1 0 0,-1 1 0 0 0,1-1 1 0 0,-1 0-1 0 0,1 1 0 0 0,-1 0 1 0 0,1-1-1 0 0,-1 1 0 0 0,1-1 0 0 0,-1 1 1 0 0,0 0-1 0 0,1-1 0 0 0,-1 1 1 0 0,0 0-1 0 0,1-1 0 0 0,-1 1 1 0 0,0 0-1 0 0,1 0 0 0 0,-1 0 1 0 0,0 0-1 0 0,1 0 0 0 0,-1 0 1 0 0,0 0-1 0 0,0 0 0 0 0,1 0 0 0 0,-1 0 1 0 0,0 0-1 0 0,1 0 0 0 0,-1 0 1 0 0,0 1-1 0 0,1-1 0 0 0,-1 0 1 0 0,0 1-1 0 0,1-1 0 0 0,-1 0 1 0 0,1 1-1 0 0,-1-1 0 0 0,0 1 1 0 0,1-1-1 0 0,-1 0 0 0 0,1 1 0 0 0,-1 0 1 0 0,1-1-1 0 0,0 1 0 0 0,-1-1 1 0 0,1 1-1 0 0,-1-1 0 0 0,1 1 1 0 0,0 0-1 0 0,0-1 0 0 0,-1 1 1 0 0,1 0-1 0 0,0-1 0 0 0,0 1 1 0 0,0 0-1 0 0,0 0 0 0 0,0-1 0 0 0,0 1 1 0 0,0 0-1 0 0,0-1 0 0 0,0 1 4 0 0,-6 16 113 0 0,1 0 1 0 0,1 1-1 0 0,1-1 0 0 0,0 1 0 0 0,1 0 0 0 0,1 0 0 0 0,1 0 0 0 0,0 0 0 0 0,3 12-113 0 0,-3-24 95 0 0,1 23 503 0 0,2 0-1 0 0,0 0 1 0 0,3 0 0 0 0,0-1-1 0 0,1 1 1 0 0,2-2-1 0 0,1 1 1 0 0,13 25-598 0 0,66 56-2291 0 0,-28-72-3093 0 0,13-16-3994 0 0,-24-23-1027 0 0,-30-2 7853 0 0</inkml:trace>
  <inkml:trace contextRef="#ctx0" brushRef="#br0" timeOffset="-1965.732">20859 1362 328 0 0,'2'-6'816'0'0,"0"0"-1"0"0,-1 0 1 0 0,0 0-1 0 0,0 0 0 0 0,0 0 1 0 0,-1-1-1 0 0,0 1 1 0 0,-1 0-1 0 0,1 0 1 0 0,-1 0-1 0 0,0 0 1 0 0,0 0-1 0 0,-1 0 1 0 0,0 0-1 0 0,0 0 1 0 0,-1 0-1 0 0,1 1 1 0 0,-1-1-1 0 0,-1-1-815 0 0,-75-90 4112 0 0,68 89-3992 0 0,1 0 0 0 0,-1 0-1 0 0,0 1 1 0 0,-1 1 0 0 0,0 0 0 0 0,0 0 0 0 0,0 1 0 0 0,-1 1 0 0 0,1 0 0 0 0,-1 0-1 0 0,0 2 1 0 0,0-1 0 0 0,0 2 0 0 0,0 0 0 0 0,-1 0 0 0 0,1 1 0 0 0,0 1 0 0 0,0 0 0 0 0,-1 1-1 0 0,1 0 1 0 0,0 1 0 0 0,1 1 0 0 0,-1 0 0 0 0,1 0 0 0 0,-1 2 0 0 0,1-1 0 0 0,1 2-1 0 0,-1-1 1 0 0,1 1 0 0 0,-9 8-120 0 0,5-2 264 0 0,0 2 0 0 0,1-1 0 0 0,0 2 0 0 0,1 0 0 0 0,1 1 0 0 0,0 0 0 0 0,1 0-1 0 0,1 1 1 0 0,1 1 0 0 0,1 0 0 0 0,0 0 0 0 0,1 0 0 0 0,2 1 0 0 0,-1 5-264 0 0,3-16 49 0 0,1 0 0 0 0,1 1 0 0 0,0-1 0 0 0,0 1 0 0 0,1 0 0 0 0,0-1 1 0 0,1 1-1 0 0,0-1 0 0 0,1 1 0 0 0,-1-1 0 0 0,2 0 0 0 0,-1 1 0 0 0,2-1 0 0 0,-1 0 0 0 0,1-1 0 0 0,0 1 0 0 0,1-1 0 0 0,0 1 1 0 0,0-1-1 0 0,1-1 0 0 0,0 1 0 0 0,0-1 0 0 0,1 0 0 0 0,0 0 0 0 0,0-1 0 0 0,0 0 0 0 0,1 0 0 0 0,0-1 0 0 0,0 0 1 0 0,1-1-1 0 0,1 1-49 0 0,6 1-145 0 0,0-1 1 0 0,0-1 0 0 0,0 0 0 0 0,1-1 0 0 0,-1-1-1 0 0,1 0 1 0 0,0-2 0 0 0,0 0 0 0 0,-1 0-1 0 0,1-2 1 0 0,0 0 0 0 0,-1-1 0 0 0,1-1 0 0 0,-1 0-1 0 0,0-1 1 0 0,0-1 0 0 0,-1 0 0 0 0,0-1-1 0 0,0-1 1 0 0,0 0 0 0 0,-1-1 0 0 0,0-1 0 0 0,-1 0-1 0 0,0-1 1 0 0,-1-1 0 0 0,0 1 0 0 0,0-2-1 0 0,-2 0 1 0 0,1 0 0 0 0,-2-1 0 0 0,0 0 0 0 0,0 0-1 0 0,-2-1 1 0 0,0-1 0 0 0,0 1 0 0 0,-1-1-1 0 0,-1 0 1 0 0,-1 0 0 0 0,0 0 0 0 0,-1-1 0 0 0,-1 0-1 0 0,0-8 145 0 0,-1 16 55 0 0,-1 1 0 0 0,1-1-1 0 0,-1 0 1 0 0,-1 1 0 0 0,1-1-1 0 0,-2 0 1 0 0,1 1 0 0 0,-1-1-1 0 0,0 1 1 0 0,-1 0 0 0 0,0 0-1 0 0,0 0 1 0 0,-1 0 0 0 0,0 0-55 0 0,2 9 20 0 0,-1-1 0 0 0,1 1 0 0 0,0 0 1 0 0,0 0-1 0 0,0 0 0 0 0,0 0 0 0 0,0 1 1 0 0,0-1-1 0 0,0 1 0 0 0,0-1 0 0 0,0 1 1 0 0,0-1-1 0 0,1 1 0 0 0,-1 0 0 0 0,1 0 0 0 0,-1 0 1 0 0,1 0-1 0 0,0 0 0 0 0,0 0 0 0 0,0 0 1 0 0,0 1-1 0 0,0-1 0 0 0,0 0 0 0 0,1 1 0 0 0,-1-1 1 0 0,1 0-1 0 0,-1 2-20 0 0,-8 35 217 0 0,2 0 0 0 0,1 1 0 0 0,3 0 0 0 0,0 0 0 0 0,3 0 0 0 0,1 0 0 0 0,3 0 0 0 0,1 0 0 0 0,1 0 0 0 0,9 23-217 0 0,-2 15 449 0 0,5 35 56 0 0,1-20-396 0 0,-5 1 0 0 0,-3 1 1 0 0,-4 0-1 0 0,-5 0 0 0 0,-4 1 1 0 0,-3-1-1 0 0,-8 17-109 0 0,13-101 11 0 0,-1 0-1 0 0,0 0 1 0 0,-1-1 0 0 0,-1 1-1 0 0,1 0 1 0 0,-2-1 0 0 0,1 1 0 0 0,-2-1-1 0 0,1 0 1 0 0,-1 0 0 0 0,-1-1-1 0 0,1 0 1 0 0,-2 0 0 0 0,1 0 0 0 0,-1 0-1 0 0,-1-1 1 0 0,1-1 0 0 0,-1 1-1 0 0,-1-1 1 0 0,1 0 0 0 0,-1-1-1 0 0,-1 0 1 0 0,1 0 0 0 0,-1-1 0 0 0,0-1-1 0 0,0 1 1 0 0,0-2 0 0 0,-1 1-1 0 0,1-1 1 0 0,-1-1 0 0 0,0 0 0 0 0,-3 0-11 0 0,-8-2 70 0 0,1-1 0 0 0,-1-1 1 0 0,1 0-1 0 0,0-2 0 0 0,0-1 1 0 0,0 0-1 0 0,1-2 0 0 0,0 0 1 0 0,0-1-1 0 0,1-1 1 0 0,-1-1-1 0 0,2-1 0 0 0,0 0 1 0 0,0-1-1 0 0,1-1 0 0 0,1-1 1 0 0,-11-11-71 0 0,-72-113-1865 0 0,60 23-3140 0 0,34-9-4463 0 0,36 14-717 0 0,-11 79 7871 0 0</inkml:trace>
  <inkml:trace contextRef="#ctx0" brushRef="#br0" timeOffset="-981.88">21081 1439 896 0 0,'21'14'12270'0'0,"35"-16"-8291"0"0,-49 1-3236 0 0,12 0-243 0 0,21 0-230 0 0,-1-2 0 0 0,-1-1 0 0 0,1-2 0 0 0,-1-1 0 0 0,0-2-1 0 0,0-2 1 0 0,-1-2 0 0 0,-1-1 0 0 0,0-1 0 0 0,19-13-270 0 0,-52 27 6 0 0,0-1 1 0 0,0 1-1 0 0,0-1 0 0 0,0 0 0 0 0,-1 0 0 0 0,1 0 0 0 0,0 0 1 0 0,-1 0-1 0 0,0-1 0 0 0,1 1 0 0 0,-1-1 0 0 0,0 0 0 0 0,0 1 1 0 0,0-1-1 0 0,-1 0 0 0 0,1 0 0 0 0,-1 0 0 0 0,0-1 0 0 0,0 1 1 0 0,0 0-1 0 0,0 0 0 0 0,0-1 0 0 0,0 1 0 0 0,-1 0 1 0 0,0-1-1 0 0,0 1 0 0 0,0 0 0 0 0,0-1 0 0 0,0 1 0 0 0,-1 0 1 0 0,1-1-1 0 0,-1 1 0 0 0,0 0 0 0 0,0-1 0 0 0,0 1 0 0 0,-1 0 1 0 0,1 0-1 0 0,-1 0 0 0 0,1 0 0 0 0,-1 0 0 0 0,0 1 0 0 0,0-1 1 0 0,0 0-1 0 0,-1 1 0 0 0,1 0 0 0 0,-1-1 0 0 0,1 1 0 0 0,-1 0 1 0 0,0 0-1 0 0,0 0 0 0 0,0 1 0 0 0,0-1 0 0 0,0 1 0 0 0,0 0 1 0 0,0-1-7 0 0,-12-4 112 0 0,0 1 1 0 0,0 0 0 0 0,0 1 0 0 0,0 1 0 0 0,-1 0 0 0 0,0 1 0 0 0,1 1-1 0 0,-1 0 1 0 0,0 1 0 0 0,0 1 0 0 0,1 0 0 0 0,-1 1 0 0 0,0 1 0 0 0,1 0 0 0 0,0 1-1 0 0,0 1 1 0 0,0 0 0 0 0,0 2 0 0 0,1-1 0 0 0,0 1 0 0 0,0 1 0 0 0,1 1-1 0 0,0 0 1 0 0,0 1 0 0 0,1 0 0 0 0,1 0 0 0 0,0 2 0 0 0,0-1 0 0 0,1 1-1 0 0,0 1 1 0 0,1 0 0 0 0,1 0 0 0 0,-1 1-113 0 0,7-6 117 0 0,-1 0 1 0 0,1 0-1 0 0,1 0 1 0 0,-1 1-1 0 0,1-1 1 0 0,1 0-1 0 0,-1 0 1 0 0,1 1-1 0 0,1-1 1 0 0,0 0-1 0 0,0 1 1 0 0,0-1-1 0 0,1 0 1 0 0,1 0-1 0 0,-1 0 1 0 0,1 0-1 0 0,0 0 1 0 0,1-1-1 0 0,0 0 1 0 0,0 1-1 0 0,1-1 1 0 0,0-1-1 0 0,0 1 1 0 0,0-1-1 0 0,1 0 1 0 0,0 0-1 0 0,6 4-117 0 0,6 7 91 0 0,2 0 1 0 0,0-2-1 0 0,1-1 1 0 0,1 0-1 0 0,0-1 1 0 0,0-2-1 0 0,1 0 1 0 0,17 4-92 0 0,160 38 73 0 0,-189-52-313 0 0,-45 1-215 0 0,8 4 342 0 0,1 1-1 0 0,1 2 1 0 0,0 0-1 0 0,0 2 0 0 0,0 1 1 0 0,2 0-1 0 0,0 2 1 0 0,0 0-1 0 0,1 2 1 0 0,1 0-1 0 0,0 2 0 0 0,-10 12 114 0 0,20-20 130 0 0,0 0-1 0 0,1 1 0 0 0,1 0 1 0 0,-1 1-1 0 0,2 0 0 0 0,0 0 1 0 0,0 1-1 0 0,1 0 0 0 0,1 0 1 0 0,0 0-1 0 0,1 1 0 0 0,0 0 1 0 0,1-1-1 0 0,0 1 0 0 0,1 1 1 0 0,1-1-1 0 0,1 0 0 0 0,0 0 0 0 0,0 0 1 0 0,2 0-1 0 0,-1 1 0 0 0,2-1 1 0 0,2 9-130 0 0,0-11 137 0 0,0 0 1 0 0,1-1 0 0 0,0 0-1 0 0,1 0 1 0 0,0 0-1 0 0,1-1 1 0 0,0 0 0 0 0,0 0-1 0 0,1-1 1 0 0,0-1-1 0 0,1 1 1 0 0,0-1 0 0 0,0-1-1 0 0,1 0 1 0 0,0 0-1 0 0,0-1 1 0 0,1 0-1 0 0,-1-1 1 0 0,1-1 0 0 0,1 0-1 0 0,7 2-137 0 0,129 14-2019 0 0,-10-43-6387 0 0,-24-58-9331 0 0,-91 55 14537 0 0</inkml:trace>
  <inkml:trace contextRef="#ctx0" brushRef="#br1" timeOffset="12389.362">3145 3418 784 0 0,'-15'-21'3368'0'0,"-2"-3"498"0"0,12 13 2555 0 0,2 50-853 0 0,1 42-4797 0 0,38 414 3047 0 0,1 136-961 0 0,-40-537-2595 0 0,-2-118-293 0 0,1 0 1 0 0,1 0 0 0 0,1 0-1 0 0,1 0 1 0 0,1-1 0 0 0,2 1-1 0 0,0 0 1 0 0,1 0 0 0 0,2 0-1 0 0,0 1 1 0 0,2-1 0 0 0,0 1-1 0 0,2 0 1 0 0,0 1 0 0 0,2 0-1 0 0,0 1 1 0 0,2 0 0 0 0,0 1-1 0 0,1 0 1 0 0,1 1 0 0 0,10-10 30 0 0,-17 24 16 0 0,0 0 0 0 0,0 1 0 0 0,0 0-1 0 0,0 1 1 0 0,0 0 0 0 0,1 0 0 0 0,0 1 0 0 0,-1 0 0 0 0,1 1 0 0 0,0-1 0 0 0,0 2 0 0 0,0-1-1 0 0,0 1 1 0 0,0 1 0 0 0,-1-1 0 0 0,1 2 0 0 0,0-1 0 0 0,0 1 0 0 0,-1 0 0 0 0,1 1 0 0 0,-1 0 0 0 0,0 1-1 0 0,1-1 1 0 0,-2 2 0 0 0,5 2-16 0 0,181 140 296 0 0,-156-110-282 0 0,-2 2 0 0 0,-2 1 0 0 0,-2 2 0 0 0,-2 1 0 0 0,5 11-14 0 0,-25-36 15 0 0,-11-24 61 0 0,-19-53-103 0 0,2-1 1 0 0,3-1 0 0 0,3 0-1 0 0,2-1 1 0 0,3 0-1 0 0,3-1 1 0 0,3-51 26 0 0,-2 46-26 0 0,22-465 1383 0 0,-18 509-1730 0 0,3-20 307 0 0,4 34-3967 0 0,4 3-3865 0 0,1-1-3655 0 0,-7 5 9222 0 0,2-2 55 0 0</inkml:trace>
  <inkml:trace contextRef="#ctx0" brushRef="#br1" timeOffset="13189.628">5140 4090 436 0 0,'3'-19'2481'0'0,"-3"19"-2074"0"0,0 0 1 0 0,1 0-1 0 0,-1 1 1 0 0,1-1-1 0 0,-1 0 1 0 0,0 0-1 0 0,1 0 1 0 0,-1 0-1 0 0,1 0 0 0 0,-1 0 1 0 0,1 0-1 0 0,-1 0 1 0 0,0 0-1 0 0,1 0 1 0 0,-1 0-1 0 0,1 0 1 0 0,-1 0-1 0 0,0 0 0 0 0,1-1 1 0 0,-1 1-1 0 0,1 0 1 0 0,-1 0-1 0 0,0 0 1 0 0,1-1-1 0 0,-1 1 1 0 0,0 0-1 0 0,1 0-407 0 0,44 322 8320 0 0,-72 171-3161 0 0,26-485-5069 0 0,-46 253-1117 0 0,40-232-409 0 0,3-65-12064 0 0,-5-38 6106 0 0,8 37 5086 0 0,-1-1 518 0 0</inkml:trace>
  <inkml:trace contextRef="#ctx0" brushRef="#br1" timeOffset="13739.297">4979 4193 356 0 0,'2'-10'635'0'0,"2"0"1"0"0,-1 1-1 0 0,1-1 0 0 0,1 1 1 0 0,0 0-1 0 0,0 0 1 0 0,1 0-1 0 0,0 1 0 0 0,0-1 1 0 0,1 2-1 0 0,0-1 0 0 0,0 1 1 0 0,1 0-1 0 0,0 0 1 0 0,0 1-1 0 0,1 0 0 0 0,0 1 1 0 0,0 0-1 0 0,0 0 0 0 0,0 1 1 0 0,1 0-1 0 0,3-1-635 0 0,230-47 4969 0 0,-221 48-4867 0 0,1 2-1 0 0,0 0 1 0 0,0 1 0 0 0,0 1-1 0 0,0 2 1 0 0,0 0-1 0 0,-1 1 1 0 0,1 2 0 0 0,-1 0-1 0 0,0 1 1 0 0,0 1-1 0 0,0 2 1 0 0,-1 0 0 0 0,-1 1-1 0 0,1 1 1 0 0,-2 0 0 0 0,1 2-1 0 0,-2 0 1 0 0,0 2-1 0 0,0 0 1 0 0,-2 0 0 0 0,12 15-102 0 0,-23-17 21 0 0,0 1 0 0 0,0 1 0 0 0,-2-1 1 0 0,0 1-1 0 0,0-1 0 0 0,-2 1 1 0 0,0 0-1 0 0,0 0 0 0 0,-1-1 0 0 0,-1 1 1 0 0,-1 0-1 0 0,0 0 0 0 0,0-1 1 0 0,-2 1-1 0 0,0-1 0 0 0,0 0 0 0 0,-2 0 1 0 0,0 0-1 0 0,0-1 0 0 0,-1 0 1 0 0,-1 0-1 0 0,0-1 0 0 0,0 0 0 0 0,-2 0 1 0 0,1-1-1 0 0,-1 0 0 0 0,-1 0 0 0 0,0-2 1 0 0,-1 1-1 0 0,1-1 0 0 0,-2-1 1 0 0,1 0-1 0 0,-1-1 0 0 0,-1 0 0 0 0,1-1 1 0 0,-1-1-1 0 0,-8 3-21 0 0,-13-1 69 0 0,0-2 0 0 0,-1-2 1 0 0,1-1-1 0 0,0-1 0 0 0,-1-2 0 0 0,1-2 0 0 0,-1-1 1 0 0,1-2-1 0 0,1-1 0 0 0,-1-2 0 0 0,1-1 0 0 0,1-2 1 0 0,0-1-1 0 0,-28-16-69 0 0,54 26-44 0 0,-53-38-996 0 0,75 1-4075 0 0,87-21-8720 0 0,-69 50 11758 0 0</inkml:trace>
  <inkml:trace contextRef="#ctx0" brushRef="#br1" timeOffset="14357.799">6011 4010 836 0 0,'11'-18'8356'0'0,"-1"47"-4469"0"0,14 74 431 0 0,2 55-2466 0 0,47 129-1476 0 0,-67-271 21 0 0,-7-67 262 0 0,1 34-597 0 0,0-32 289 0 0,-3 6-223 0 0,3-1 0 0 0,1 1 0 0 0,2-1 0 0 0,2 1 0 0 0,2 0 0 0 0,2 0 0 0 0,2 1 0 0 0,12-31-128 0 0,21 3-405 0 0,-3 31-3132 0 0,0 18-2490 0 0,5 15-3588 0 0,-29 8 7645 0 0</inkml:trace>
  <inkml:trace contextRef="#ctx0" brushRef="#br1" timeOffset="14982.293">6961 4048 128 0 0,'-14'-36'7604'0'0,"-45"-3"-4326"0"0,47 35-2884 0 0,1 0 0 0 0,-1 1 0 0 0,1 0 0 0 0,-1 1 0 0 0,0 0 1 0 0,0 1-1 0 0,0 0 0 0 0,0 1 0 0 0,0 0 0 0 0,0 1 0 0 0,0 1 0 0 0,1 0 1 0 0,-1 0-1 0 0,0 1 0 0 0,1 1 0 0 0,-6 2-394 0 0,-6 2 290 0 0,1 1-1 0 0,1 1 1 0 0,0 1 0 0 0,1 1-1 0 0,0 1 1 0 0,0 0 0 0 0,-17 17-290 0 0,28-23 52 0 0,1 1 0 0 0,0 0 1 0 0,0 1-1 0 0,0-1 0 0 0,1 2 1 0 0,0-1-1 0 0,1 1 0 0 0,0 0 1 0 0,1 0-1 0 0,0 0 0 0 0,0 1 1 0 0,1 0-1 0 0,1 0 0 0 0,0 0 1 0 0,0 0-1 0 0,1 1 0 0 0,0-1 1 0 0,1 1-1 0 0,1-1 0 0 0,0 1 1 0 0,0 0-1 0 0,1-1 0 0 0,0 1 0 0 0,1-1 1 0 0,1 0-1 0 0,0 0 0 0 0,0 1 1 0 0,1-2-1 0 0,0 1 0 0 0,1 0 1 0 0,0-1-1 0 0,1 0 0 0 0,0 0 1 0 0,1-1-1 0 0,0 1 0 0 0,0-1 1 0 0,1-1-1 0 0,0 0 0 0 0,1 0 1 0 0,0 0-53 0 0,14 2 8 0 0,0-1 0 0 0,0-1 1 0 0,1-1-1 0 0,0-1 1 0 0,0-1-1 0 0,0-1 0 0 0,1-1 1 0 0,-1-2-1 0 0,1 0 1 0 0,0-1-1 0 0,-1-2 1 0 0,1 0-1 0 0,-1-2 0 0 0,0-1 1 0 0,0-1-1 0 0,0 0 1 0 0,-1-2-1 0 0,0-1 0 0 0,0-1 1 0 0,-1-1-1 0 0,0-1 1 0 0,-1 0-1 0 0,9-9-8 0 0,-23 16-3 0 0,-1 0 1 0 0,0 0-1 0 0,0-1 0 0 0,0 0 1 0 0,-1 0-1 0 0,0 0 1 0 0,0-1-1 0 0,0 0 0 0 0,-1 0 1 0 0,0 0-1 0 0,-1 0 0 0 0,1-1 1 0 0,-1 1-1 0 0,-1-1 1 0 0,1 0-1 0 0,-2 0 0 0 0,1 0 1 0 0,-1 0-1 0 0,0 0 0 0 0,0 0 1 0 0,-1-1-1 0 0,0 1 1 0 0,-1 0-1 0 0,0 0 0 0 0,0 0 1 0 0,-1 0-1 0 0,0 0 0 0 0,0 0 1 0 0,-1 0-1 0 0,0 1 0 0 0,0-1 1 0 0,-1 1-1 0 0,-3-6 3 0 0,1 1-5 0 0,0 0 0 0 0,-1 1 0 0 0,0 0 0 0 0,-1 0 0 0 0,0 1 0 0 0,-1 0 0 0 0,0 1 0 0 0,0 0 0 0 0,-1 0 0 0 0,-1 1 0 0 0,1 0 0 0 0,-1 0 0 0 0,0 2 0 0 0,-1-1 0 0 0,0 1 0 0 0,0 1-1 0 0,0 0 1 0 0,-1 1 0 0 0,1 0 0 0 0,-1 1 0 0 0,-2 0 5 0 0,-42 18-4524 0 0,16 26-9164 0 0,38-32 11627 0 0</inkml:trace>
  <inkml:trace contextRef="#ctx0" brushRef="#br1" timeOffset="15469.342">7389 3921 1200 0 0,'-7'0'9657'0'0,"21"76"-4768"0"0,25 77-73 0 0,-7 3-1 0 0,9 132-4815 0 0,-33-226 1141 0 0,27 378 1918 0 0,-49-476-12619 0 0,4 9 5446 0 0,-34-127-8990 0 0,33 97 10925 0 0</inkml:trace>
  <inkml:trace contextRef="#ctx0" brushRef="#br1" timeOffset="15733.178">7483 3604 896 0 0,'15'-22'6679'0'0,"1"-2"1684"0"0,-3 9-5606 0 0,-21 27-15203 0 0,3-10 9720 0 0,0 0 435 0 0</inkml:trace>
  <inkml:trace contextRef="#ctx0" brushRef="#br1" timeOffset="16531.219">7691 4172 252 0 0,'135'0'9260'0'0,"56"-80"-6186"0"0,-186 79-3012 0 0,-1-1 1 0 0,0 1-1 0 0,0-1 0 0 0,0 0 1 0 0,0-1-1 0 0,0 1 0 0 0,0-1 1 0 0,0 0-1 0 0,-1 1 0 0 0,0-2 1 0 0,1 1-1 0 0,-1 0 0 0 0,0-1 1 0 0,-1 1-1 0 0,1-1 0 0 0,-1 0 1 0 0,1 0-1 0 0,-1 0 0 0 0,0 0 1 0 0,-1 0-1 0 0,1 0 0 0 0,-1-1 1 0 0,0 1-1 0 0,0 0 0 0 0,0-1 1 0 0,0 1-1 0 0,-1-1 1 0 0,0 1-1 0 0,0-1 0 0 0,0 0 1 0 0,0 1-1 0 0,-1-1 0 0 0,0 1 1 0 0,0 0-1 0 0,0-1 0 0 0,0 1 1 0 0,-1 0-1 0 0,1-1 0 0 0,-1 1 1 0 0,0 0-1 0 0,-1 0 0 0 0,1 0 1 0 0,-1 1-1 0 0,1-1 0 0 0,-4-2-62 0 0,2 2 6 0 0,-1-1 0 0 0,0 1 0 0 0,-1 0 0 0 0,1 0 0 0 0,-1 1 0 0 0,0 0 0 0 0,0 0-1 0 0,0 0 1 0 0,0 0 0 0 0,0 1 0 0 0,0 0 0 0 0,-1 1 0 0 0,1-1 0 0 0,-1 1 0 0 0,1 1 0 0 0,-1-1-1 0 0,0 1 1 0 0,1 0 0 0 0,-1 0 0 0 0,0 1 0 0 0,1 0 0 0 0,-1 0 0 0 0,1 1 0 0 0,0 0-1 0 0,-1 0 1 0 0,1 0 0 0 0,0 1 0 0 0,0-1 0 0 0,-5 5-6 0 0,-2 0 63 0 0,1 0 1 0 0,0 2-1 0 0,0-1 0 0 0,1 2 0 0 0,0-1 1 0 0,1 1-1 0 0,0 1 0 0 0,0 0 1 0 0,1 0-1 0 0,0 1 0 0 0,1 1 1 0 0,1-1-1 0 0,-2 5-63 0 0,3-7 172 0 0,1 0-1 0 0,-1 1 1 0 0,2 0 0 0 0,0 0 0 0 0,0 0 0 0 0,1 1 0 0 0,0-1-1 0 0,1 1 1 0 0,0 0 0 0 0,1-1 0 0 0,0 1 0 0 0,1 0-1 0 0,1 0 1 0 0,-1 0 0 0 0,2-1 0 0 0,0 1 0 0 0,0 0 0 0 0,1-1-1 0 0,1 1 1 0 0,0-1 0 0 0,0 0 0 0 0,1 0 0 0 0,0-1-1 0 0,1 0 1 0 0,0 0 0 0 0,1 0 0 0 0,0 0 0 0 0,1-1 0 0 0,-1 0-1 0 0,2-1 1 0 0,-1 0 0 0 0,1 0 0 0 0,1-1 0 0 0,-1 0-1 0 0,1 0 1 0 0,0-1 0 0 0,8 3-172 0 0,2-3 26 0 0,1 0-1 0 0,-1-1 1 0 0,1-1 0 0 0,0-2-1 0 0,0 0 1 0 0,0 0 0 0 0,0-2-1 0 0,1-1 1 0 0,-1-1-1 0 0,0 0 1 0 0,14-5-26 0 0,130-55-7977 0 0,-89-2-3735 0 0,-60 46 9585 0 0</inkml:trace>
  <inkml:trace contextRef="#ctx0" brushRef="#br1" timeOffset="17003.487">8338 3327 144 0 0,'6'-16'2517'0'0,"7"23"3882"0"0,33 165 1510 0 0,-32-107-6474 0 0,4 27-324 0 0,-3 1 0 0 0,-4 0 0 0 0,-4 1 0 0 0,-5 0 0 0 0,-3 0 0 0 0,-5 0 0 0 0,-4 0 0 0 0,-14 54-1111 0 0,3-81-4177 0 0,15-74-3348 0 0,6-28 1479 0 0,15-21 227 0 0,-2 24 3594 0 0</inkml:trace>
  <inkml:trace contextRef="#ctx0" brushRef="#br1" timeOffset="17439.274">8865 3801 836 0 0,'-13'21'8357'0'0,"-3"5"-5762"0"0,-120 96 3100 0 0,112-106-5541 0 0,-1-1 1 0 0,-1-2-1 0 0,0 0 1 0 0,-1-2-1 0 0,0 0 1 0 0,-1-2 0 0 0,0-2-1 0 0,-18 3-154 0 0,-103-9-41 0 0,204 32 90 0 0,273 220 2423 0 0,-278-214-2194 0 0,1-12-3290 0 0,-44-25 1946 0 0,0 1 0 0 0,0-2 0 0 0,1 1 0 0 0,-1-1 0 0 0,1 0 0 0 0,-1 0 0 0 0,1-1 0 0 0,-1 0-1 0 0,1 0 1 0 0,-1-1 0 0 0,1 0 0 0 0,-1 0 0 0 0,1-1 0 0 0,5-2 1066 0 0,12-3-2364 0 0</inkml:trace>
  <inkml:trace contextRef="#ctx0" brushRef="#br1" timeOffset="18197.357">9551 3834 984 0 0,'-8'-9'519'0'0,"-1"0"0"0"0,0 1 0 0 0,0 0 1 0 0,-1 0-1 0 0,0 1 0 0 0,0 1 0 0 0,0-1 0 0 0,-1 2 0 0 0,0-1 0 0 0,-1 2 0 0 0,1-1 0 0 0,-1 1 1 0 0,0 1-1 0 0,0 0 0 0 0,0 1 0 0 0,0 1 0 0 0,0-1 0 0 0,0 2 0 0 0,-1 0 0 0 0,1 0 0 0 0,0 1 0 0 0,0 1 1 0 0,0 0-1 0 0,0 0 0 0 0,0 1 0 0 0,0 1 0 0 0,-5 2-519 0 0,1 5 317 0 0,-1 0-1 0 0,2 1 1 0 0,0 1-1 0 0,1 0 1 0 0,0 1 0 0 0,0 1-1 0 0,2 0 1 0 0,0 0-1 0 0,1 1 1 0 0,0 1-1 0 0,1 0 1 0 0,1 0 0 0 0,1 1-1 0 0,1 0 1 0 0,0 1-1 0 0,1 0 1 0 0,1 0 0 0 0,1 0-1 0 0,-2 17-316 0 0,4-23 125 0 0,1 0-1 0 0,0 0 1 0 0,1 0-1 0 0,0 0 1 0 0,1 0-1 0 0,1 0 1 0 0,0-1-1 0 0,0 1 1 0 0,1 0-1 0 0,1-1 1 0 0,0 0-1 0 0,1 1 1 0 0,0-2-1 0 0,1 1 1 0 0,0-1 0 0 0,1 0-1 0 0,0 0 1 0 0,1 0-1 0 0,0-1 1 0 0,1-1-1 0 0,0 1 1 0 0,0-1-1 0 0,1-1 1 0 0,0 0-1 0 0,1 0 1 0 0,-1-1-1 0 0,2 0 1 0 0,-1-1-1 0 0,1 0 1 0 0,2 0-125 0 0,8 3-45 0 0,1 0 0 0 0,1-2 0 0 0,-1-1 0 0 0,1 0 0 0 0,0-2 0 0 0,1-1 0 0 0,-1-1 0 0 0,1-1 0 0 0,-1-1 0 0 0,1-1 0 0 0,-1-1 0 0 0,0-1 0 0 0,0-1 0 0 0,0-2 0 0 0,0 0 1 0 0,-1-1-1 0 0,0-2 0 0 0,0 0 0 0 0,-1-2 0 0 0,0 0 0 0 0,-1-1 0 0 0,0-1 0 0 0,-1-1 0 0 0,-1-1 0 0 0,7-7 45 0 0,-15 5-164 0 0,-2 0 0 0 0,0-1 0 0 0,0 0 0 0 0,-2 0 0 0 0,0-1 0 0 0,-2 0 0 0 0,0 0 0 0 0,0 0 0 0 0,-2-1 0 0 0,-1 1 0 0 0,0-1 0 0 0,-1 0 0 0 0,-2 1 0 0 0,0-1 0 0 0,-1 0 0 0 0,0 1 0 0 0,-2-1 0 0 0,0 1 0 0 0,-2 0 0 0 0,0 0 0 0 0,-1 0 0 0 0,-3-4 164 0 0,-19-21 66 0 0,29 43-67 0 0,-1 1 1 0 0,1-1-1 0 0,-1 1 1 0 0,0-1-1 0 0,1 1 1 0 0,-1 0-1 0 0,0-1 1 0 0,1 1-1 0 0,-1 0 0 0 0,0 0 1 0 0,1-1-1 0 0,-1 1 1 0 0,0 0-1 0 0,0 0 1 0 0,1 0-1 0 0,-1 0 1 0 0,0 0-1 0 0,0 0 1 0 0,1 0-1 0 0,-1 0 1 0 0,0 0-1 0 0,1 0 1 0 0,-1 1-1 0 0,0-1 1 0 0,0 0-1 0 0,1 0 1 0 0,-1 1-1 0 0,0-1 1 0 0,1 0-1 0 0,-1 1 1 0 0,1-1-1 0 0,-1 1 1 0 0,0-1-1 0 0,1 1 1 0 0,-1-1-1 0 0,1 1 1 0 0,-1-1-1 0 0,1 1 0 0 0,0 0 1 0 0,-1-1-1 0 0,1 1 1 0 0,-1 0-1 0 0,1-1 1 0 0,0 1-1 0 0,0 0 1 0 0,-1-1-1 0 0,1 1 1 0 0,0 0-1 0 0,0 0 1 0 0,0-1-1 0 0,0 1 1 0 0,0 0-1 0 0,0 0 1 0 0,0-1-1 0 0,0 1 1 0 0,0 0-1 0 0,0-1 1 0 0,0 1-1 0 0,1 0 1 0 0,-1 0-1 0 0,0-1 1 0 0,0 1-1 0 0,1 0 1 0 0,-1-1-1 0 0,0 1 1 0 0,1 0 0 0 0,-1 32 636 0 0,2-1 1 0 0,1 1 0 0 0,2 0 0 0 0,1-1 0 0 0,1 0 0 0 0,2-1 0 0 0,11 26-637 0 0,-7-16 1091 0 0,-1-1-69 0 0,-7-17-788 0 0,1 0 1 0 0,1-1 0 0 0,1 0 0 0 0,1-1-1 0 0,0 0 1 0 0,2 0 0 0 0,1-1-1 0 0,0 0 1 0 0,15 16-235 0 0,21-9-1157 0 0,18-47-8310 0 0,-11-40-1877 0 0,-29 17 6850 0 0,-8 10 2470 0 0</inkml:trace>
  <inkml:trace contextRef="#ctx0" brushRef="#br1" timeOffset="18447.237">10151 3559 168 0 0,'-23'-16'1688'0'0,"7"-1"280"0"0,3 3 201 0 0,0 0 103 0 0,5 3-700 0 0,0 1-504 0 0,6 1-392 0 0,-1 2-284 0 0,6 0-308 0 0,-1 4-332 0 0,1-1-384 0 0,-3 1-436 0 0,3 1-616 0 0,-3 2-324 0 0,0 2-53 0 0,0 5 145 0 0,-3 0 276 0 0</inkml:trace>
  <inkml:trace contextRef="#ctx0" brushRef="#br1" timeOffset="18850.675">10214 3951 1084 0 0,'11'7'952'0'0,"1"0"0"0"0,0-2 0 0 0,0 1-1 0 0,0-2 1 0 0,1 1 0 0 0,-1-2 0 0 0,1 0 0 0 0,0 0 0 0 0,0-1-1 0 0,1-1 1 0 0,1 0-952 0 0,8 0 768 0 0,-1-2-1 0 0,1 0 1 0 0,0-1 0 0 0,0-2-1 0 0,0 0 1 0 0,-1-2-1 0 0,0 0 1 0 0,0-1-1 0 0,13-7-767 0 0,-33 14 19 0 0,-1 0-1 0 0,0 0 0 0 0,0 0 0 0 0,1-1 1 0 0,-1 1-1 0 0,0 0 0 0 0,0 0 0 0 0,1-1 1 0 0,-1 1-1 0 0,0-1 0 0 0,0 1 0 0 0,0-1 1 0 0,0 0-1 0 0,0 1 0 0 0,0-1 0 0 0,0 0 1 0 0,0 0-1 0 0,0 1 0 0 0,0-1 0 0 0,0 0 1 0 0,0 0-1 0 0,0 0 0 0 0,-1 0 0 0 0,1 0 1 0 0,0-1-1 0 0,-1 1 0 0 0,1 0 0 0 0,-1 0 1 0 0,1 0-1 0 0,-1 0 0 0 0,0-1 0 0 0,1 1 1 0 0,-1 0-1 0 0,0 0 0 0 0,0-1 0 0 0,0 1 1 0 0,0 0-1 0 0,0-1 0 0 0,0 1 0 0 0,0 0 1 0 0,0 0-1 0 0,-1-1 0 0 0,1 1 0 0 0,0 0 1 0 0,-1 0-1 0 0,1 0 0 0 0,-1-1 0 0 0,1 1 1 0 0,-1 0-1 0 0,0 0 0 0 0,0 0 0 0 0,1 0 1 0 0,-1 0-1 0 0,0 0 0 0 0,0 0-18 0 0,-67-28 35 0 0,48 27-66 0 0,0 2 0 0 0,1 0-1 0 0,-1 1 1 0 0,0 1 0 0 0,1 1-1 0 0,-1 1 1 0 0,1 0 0 0 0,0 2 0 0 0,0 0-1 0 0,1 1 1 0 0,-1 1 0 0 0,2 0-1 0 0,-1 2 1 0 0,-9 6 31 0 0,17-10 118 0 0,1 0 0 0 0,0 1 0 0 0,1 0-1 0 0,-1 1 1 0 0,1-1 0 0 0,1 1 0 0 0,-1 1 0 0 0,1 0-1 0 0,1 0 1 0 0,0 0 0 0 0,0 1 0 0 0,1 0 0 0 0,0 0-1 0 0,0 0 1 0 0,1 0 0 0 0,1 1 0 0 0,0 0 0 0 0,0-1-1 0 0,1 1 1 0 0,1 0 0 0 0,0 1 0 0 0,0-1 0 0 0,1 0-1 0 0,0 0 1 0 0,1 0 0 0 0,1 5-118 0 0,0-1 484 0 0,2 1 0 0 0,0-1 1 0 0,0-1-1 0 0,2 1 0 0 0,0-1 0 0 0,0 0 0 0 0,1 0 1 0 0,1 0-1 0 0,0-1 0 0 0,1 0 0 0 0,0-1 1 0 0,1 0-1 0 0,1 0 0 0 0,0-1 0 0 0,0-1 0 0 0,9 6-484 0 0,-8-7-61 0 0,0-1-1 0 0,1-1 1 0 0,1 0-1 0 0,-1-1 0 0 0,1 0 1 0 0,0-1-1 0 0,0-1 1 0 0,0 0-1 0 0,1-1 1 0 0,-1 0-1 0 0,9 0 62 0 0,54 0-3677 0 0,101-32-18661 0 0,-149 17 19885 0 0</inkml:trace>
  <inkml:trace contextRef="#ctx0" brushRef="#br1" timeOffset="20000.333">12327 4388 276 0 0,'-1'3'322'0'0,"1"-1"1"0"0,0 1-1 0 0,0 0 0 0 0,0-1 1 0 0,0 1-1 0 0,0 0 0 0 0,1-1 0 0 0,-1 1 1 0 0,1 0-1 0 0,0-1 0 0 0,0 1 1 0 0,0-1-1 0 0,0 1 0 0 0,0-1 1 0 0,0 0-1 0 0,1 1 0 0 0,-1-1 0 0 0,1 0 1 0 0,-1 0-1 0 0,1 0 0 0 0,0 0 1 0 0,0 0-1 0 0,0 0 0 0 0,0-1 1 0 0,0 1-1 0 0,1 0 0 0 0,-1-1 1 0 0,0 0-1 0 0,1 0 0 0 0,-1 0 0 0 0,1 0 1 0 0,-1 0-1 0 0,1 0 0 0 0,-1 0 1 0 0,1-1-1 0 0,0 1 0 0 0,-1-1 1 0 0,1 0-1 0 0,0 0 0 0 0,-1 0 0 0 0,1 0 1 0 0,0 0-1 0 0,-1-1 0 0 0,1 1 1 0 0,0-1-1 0 0,-1 0 0 0 0,1 0 1 0 0,-1 0-1 0 0,1 0 0 0 0,-1 0 1 0 0,2-1-323 0 0,15-15 105 0 0,-1 0 0 0 0,-1-1 0 0 0,-1-1 0 0 0,-1-1 0 0 0,-1 0 0 0 0,0-1 0 0 0,-1 0 0 0 0,-2-1 0 0 0,0 0 0 0 0,-1-1 0 0 0,-1 0 0 0 0,-2-1 0 0 0,0 0 0 0 0,-1 0 0 0 0,-2 0 0 0 0,0-1 0 0 0,-2 1 0 0 0,0-20-105 0 0,0 27 21 0 0,-1-1 1 0 0,0 1-1 0 0,-2-1 1 0 0,0 1-1 0 0,0-1 1 0 0,-2 1-1 0 0,0-1 1 0 0,-1 1-1 0 0,-4-8-21 0 0,8 24 0 0 0,0-1 0 0 0,0 1 0 0 0,0 0 1 0 0,-1 0-1 0 0,1 0 0 0 0,0 0 0 0 0,-1 0 0 0 0,1 0 0 0 0,0 0 0 0 0,-1 0 0 0 0,1 0 1 0 0,-1 0-1 0 0,0 0 0 0 0,1 0 0 0 0,-1 0 0 0 0,0 0 0 0 0,0 0 0 0 0,1 0 0 0 0,-1 1 1 0 0,0-1-1 0 0,0 0 0 0 0,0 1 0 0 0,0-1 0 0 0,0 0 0 0 0,0 1 0 0 0,0-1 0 0 0,0 1 1 0 0,0 0-1 0 0,0-1 0 0 0,-1 1 0 0 0,1 0 0 0 0,0 0 0 0 0,0 0 0 0 0,0-1 0 0 0,0 1 1 0 0,0 0-1 0 0,0 1 0 0 0,-1-1 0 0 0,1 0 0 0 0,0 0 0 0 0,0 0 0 0 0,0 1 1 0 0,0-1-1 0 0,0 0 0 0 0,0 1 0 0 0,0-1 0 0 0,0 1 0 0 0,0 0 0 0 0,0-1 0 0 0,0 1 1 0 0,0 0-1 0 0,0-1 0 0 0,0 1 0 0 0,0 0 0 0 0,1 0 0 0 0,-1 0 0 0 0,0 0 0 0 0,1 0 1 0 0,-1 0-1 0 0,1 0 0 0 0,-1 0 0 0 0,1 0 0 0 0,-1 0 0 0 0,1 0 0 0 0,-1 0 0 0 0,-24 76-6 0 0,25-55 104 0 0,1-1 0 0 0,0 0-1 0 0,2 0 1 0 0,0 1 0 0 0,2-2 0 0 0,0 1 0 0 0,1 0-1 0 0,1-1 1 0 0,1 0 0 0 0,1-1 0 0 0,1 0 0 0 0,0 0 0 0 0,1-1-1 0 0,1 0 1 0 0,1-1 0 0 0,1-1 0 0 0,0 0 0 0 0,1 0-1 0 0,1-2 1 0 0,0 0 0 0 0,1-1 0 0 0,0 0 0 0 0,2-1-98 0 0,-8-7-6 0 0,0 0 0 0 0,0-1 0 0 0,0 0 0 0 0,0-1 0 0 0,0 0 0 0 0,1-1 1 0 0,0 0-1 0 0,-1-1 0 0 0,1 0 0 0 0,0-1 0 0 0,-1-1 0 0 0,1 1 1 0 0,0-2-1 0 0,-1 0 0 0 0,1 0 0 0 0,-1-1 0 0 0,1 0 0 0 0,-1-1 0 0 0,0 0 1 0 0,-1-1-1 0 0,1 0 0 0 0,-1-1 0 0 0,0 0 0 0 0,0-1 0 0 0,-1 0 0 0 0,0 0 1 0 0,0-1-1 0 0,-1 0 0 0 0,1-1 0 0 0,-2 0 0 0 0,1 0 0 0 0,-2 0 1 0 0,1-1-1 0 0,-1 0 0 0 0,-1-1 0 0 0,1 1 0 0 0,-2-1 0 0 0,0 0 0 0 0,0 0 1 0 0,0-2 5 0 0,5-10-57 0 0,-1 0 0 0 0,0-1 0 0 0,-2 1 1 0 0,-1-1-1 0 0,-1-1 0 0 0,0 1 1 0 0,-2-1-1 0 0,-1 1 0 0 0,-1-1 0 0 0,-2 1 1 0 0,0-1-1 0 0,-1 1 0 0 0,-6-21 57 0 0,9 44-1 0 0,1 0 0 0 0,-1 0 0 0 0,0 0 0 0 0,0 0 0 0 0,0 0 0 0 0,0 0 0 0 0,0 0 0 0 0,0 0 0 0 0,0 0 0 0 0,0 0 0 0 0,0-1 0 0 0,0 1 0 0 0,-1 0 0 0 0,1 0 0 0 0,0 0 1 0 0,-1 0-1 0 0,1 0 0 0 0,-1 0 0 0 0,1 0 0 0 0,-1 0 0 0 0,0 1 0 0 0,1-1 0 0 0,-1 0 0 0 0,0 0 0 0 0,1 0 0 0 0,-1 1 0 0 0,0-1 0 0 0,0 0 0 0 0,0 1 0 0 0,0-1 0 0 0,0 1 0 0 0,0-1 0 0 0,0 1 0 0 0,0-1 0 0 0,0 1 0 0 0,0-1 0 0 0,0 1 0 0 0,0 0 0 0 0,0 0 0 0 0,0 0 0 0 0,0 0 0 0 0,0 0 0 0 0,0 0 0 0 0,0 0 0 0 0,0 0 0 0 0,-1 0 0 0 0,1 0 0 0 0,0 0 0 0 0,0 1 0 0 0,0-1 0 0 0,0 0 0 0 0,0 1 0 0 0,0-1 0 0 0,0 1 0 0 0,0-1 0 0 0,0 1 0 0 0,1-1 0 0 0,-1 1 0 0 0,0 0 0 0 0,0 0 0 0 0,0-1 1 0 0,1 1-1 0 0,-1 0 0 0 0,0 0 0 0 0,-25 67 31 0 0,23-33 498 0 0,3-1 1 0 0,0 1-1 0 0,3-1 0 0 0,0 1 1 0 0,3-1-1 0 0,0 0 1 0 0,3-1-1 0 0,0 0 1 0 0,2 0-1 0 0,2-1 0 0 0,1 0 1 0 0,1-2-1 0 0,9 12-528 0 0,-19-32-175 0 0,1-1 0 0 0,1 0 0 0 0,-1-1 1 0 0,2 0-1 0 0,-1 0 0 0 0,1 0 0 0 0,0-1 0 0 0,0 0 0 0 0,1 0 0 0 0,0-1 0 0 0,1-1 0 0 0,-1 1 0 0 0,1-1 0 0 0,5 1 176 0 0,37-2-5274 0 0,3-27-4357 0 0,-14-8 3189 0 0,-20 13 4112 0 0</inkml:trace>
  <inkml:trace contextRef="#ctx0" brushRef="#br1" timeOffset="20835.297">14028 4055 152 0 0,'0'-6'530'0'0,"1"1"0"0"0,-1 0 0 0 0,0-1 0 0 0,0 1 0 0 0,0-1-1 0 0,-1 1 1 0 0,0 0 0 0 0,0-1 0 0 0,0 1 0 0 0,-1 0 0 0 0,0 0 0 0 0,0 0 0 0 0,0 0 0 0 0,0 0 0 0 0,-1 1 0 0 0,0-1-1 0 0,0 1 1 0 0,0-1 0 0 0,0 1 0 0 0,-2-1-530 0 0,-4-5 567 0 0,0 1 0 0 0,-1 0 0 0 0,0 0-1 0 0,-1 1 1 0 0,0 0 0 0 0,0 1 0 0 0,-1 0-1 0 0,0 1 1 0 0,0 1 0 0 0,0 0 0 0 0,-1 0 0 0 0,-5-1-567 0 0,3 5 155 0 0,0 0 0 0 0,-1 0 1 0 0,1 1-1 0 0,0 1 1 0 0,-1 1-1 0 0,1 0 1 0 0,0 1-1 0 0,0 1 1 0 0,0 0-1 0 0,1 1 0 0 0,-1 0 1 0 0,1 1-1 0 0,1 1 1 0 0,-1 0-1 0 0,1 1 1 0 0,0 1-1 0 0,1 0 0 0 0,-1 0 1 0 0,2 1-1 0 0,0 1 1 0 0,0 0-1 0 0,1 0 1 0 0,0 1-1 0 0,1 1 1 0 0,0-1-1 0 0,1 2 0 0 0,1-1 1 0 0,0 1-1 0 0,1 0 1 0 0,-2 6-156 0 0,7-6 207 0 0,0 1-1 0 0,1-1 1 0 0,1 1 0 0 0,0-1 0 0 0,1 1 0 0 0,0-1 0 0 0,1 0-1 0 0,1 0 1 0 0,0 0 0 0 0,1 0 0 0 0,1-1 0 0 0,0 1 0 0 0,0-1 0 0 0,2-1-1 0 0,-1 1 1 0 0,2-1 0 0 0,0-1 0 0 0,0 0 0 0 0,1 0 0 0 0,0 0-1 0 0,1-2 1 0 0,0 1 0 0 0,0-1 0 0 0,1-1 0 0 0,1 0 0 0 0,-1-1-1 0 0,1 0 1 0 0,0-1 0 0 0,1 0 0 0 0,-1-1 0 0 0,1-1 0 0 0,0 0 0 0 0,0 0-1 0 0,8-1-206 0 0,-3-1-44 0 0,0-2 1 0 0,1 0-1 0 0,-1-1 0 0 0,0-1 0 0 0,1 0 0 0 0,-1-2 0 0 0,0 0 0 0 0,-1-1 0 0 0,1-1 0 0 0,-1-1 1 0 0,0-1-1 0 0,-1 0 0 0 0,0-1 0 0 0,0-1 0 0 0,-1-1 0 0 0,0 0 0 0 0,-1-1 0 0 0,0 0 1 0 0,-1-1-1 0 0,0-1 0 0 0,-1-1 0 0 0,-1 0 0 0 0,0 0 0 0 0,-1-1 0 0 0,-1-1 0 0 0,0 1 0 0 0,-1-2 1 0 0,-1 1-1 0 0,-1-1 0 0 0,-1-1 0 0 0,0 1 0 0 0,-1-1 0 0 0,-1 0 0 0 0,1-10 44 0 0,-1-29-304 0 0,-1 0 0 0 0,-4-1 0 0 0,-2 1 0 0 0,-2-1 0 0 0,-3 1 0 0 0,-3 1-1 0 0,-2 0 1 0 0,-2 0 0 0 0,-16-36 304 0 0,-34-20 48 0 0,63 115-43 0 0,0-1 0 0 0,0 0 0 0 0,1 0 1 0 0,-1 1-1 0 0,0-1 0 0 0,1 1 0 0 0,0 0 1 0 0,-1-1-1 0 0,1 1 0 0 0,0 0 0 0 0,0 0 1 0 0,-1 0-1 0 0,2 0 0 0 0,-1 0 0 0 0,0 0 1 0 0,0 0-1 0 0,1 0 0 0 0,-1 0 1 0 0,1 1-1 0 0,-1-1 0 0 0,1 0 0 0 0,0 0 1 0 0,0 0-1 0 0,0 1 0 0 0,0-1 0 0 0,1 0 1 0 0,-1 0-1 0 0,0 0 0 0 0,1 0 0 0 0,0 1 1 0 0,0 0-6 0 0,-1 0 9 0 0,6 81 327 0 0,3-1 1 0 0,4-1-1 0 0,3 0 0 0 0,13 32-336 0 0,-10-38 794 0 0,147 449 2941 0 0,-159-509-3305 0 0,0-7-3614 0 0,-3-29-7503 0 0,-12-55-3384 0 0,6 52 11663 0 0</inkml:trace>
  <inkml:trace contextRef="#ctx0" brushRef="#br1" timeOffset="21670.134">14461 3963 420 0 0,'-20'-96'8414'0'0,"20"87"-8001"0"0,1 1 0 0 0,0 0 1 0 0,0 0-1 0 0,0 0 1 0 0,1 0-1 0 0,0 0 0 0 0,1 1 1 0 0,0-1-1 0 0,0 0 1 0 0,0 1-1 0 0,1 0 0 0 0,0 0 1 0 0,1 0-1 0 0,0 0 1 0 0,0 1-1 0 0,0 0 0 0 0,1-1-413 0 0,-2 3 160 0 0,1-1-1 0 0,-1 1 0 0 0,1-1 1 0 0,0 1-1 0 0,0 0 0 0 0,0 1 0 0 0,1 0 1 0 0,-1-1-1 0 0,1 2 0 0 0,0-1 0 0 0,-1 1 1 0 0,1 0-1 0 0,1 0 0 0 0,-1 0 1 0 0,0 1-1 0 0,0 0 0 0 0,1 0 0 0 0,-1 1 1 0 0,0-1-1 0 0,1 2 0 0 0,-1-1 0 0 0,0 1 1 0 0,1-1-1 0 0,-1 2 0 0 0,0-1 1 0 0,0 1-1 0 0,0 0 0 0 0,0 0 0 0 0,0 1 1 0 0,0-1-1 0 0,-1 1 0 0 0,1 1 1 0 0,-1-1-1 0 0,3 3-159 0 0,2 1 119 0 0,-2 1 0 0 0,1-1 1 0 0,-1 1-1 0 0,0 1 0 0 0,-1-1 1 0 0,0 1-1 0 0,0 1 0 0 0,-1-1 0 0 0,0 1 1 0 0,0 0-1 0 0,-1 1 0 0 0,-1-1 1 0 0,0 1-1 0 0,0 0 0 0 0,-1 0 1 0 0,-1 0-1 0 0,0 0 0 0 0,0 1 0 0 0,-1 0-119 0 0,1 10 33 0 0,-2-1 0 0 0,-1 1-1 0 0,0 0 1 0 0,-1 0-1 0 0,-2 0 1 0 0,0-1-1 0 0,-1 0 1 0 0,-2 0-1 0 0,0 0 1 0 0,-1-1-1 0 0,0 0 1 0 0,-2 0-1 0 0,-1-1 1 0 0,0 0 0 0 0,-1-1-1 0 0,-1 0 1 0 0,-1-1-1 0 0,0-1 1 0 0,-2 0-1 0 0,-9 8-32 0 0,21-21-31 0 0,0 1 0 0 0,0 0-1 0 0,-1-1 1 0 0,1 0 0 0 0,-1 0-1 0 0,0 0 1 0 0,0-1 0 0 0,0 1 0 0 0,0-1-1 0 0,0 0 1 0 0,0-1 0 0 0,0 1-1 0 0,-1-1 1 0 0,1 0 0 0 0,-1-1-1 0 0,1 1 1 0 0,-1-1 0 0 0,1 0 0 0 0,-1 0-1 0 0,1-1 1 0 0,-1 1 0 0 0,1-1-1 0 0,0-1 1 0 0,-1 1 0 0 0,1-1-1 0 0,0 0 1 0 0,0 0 0 0 0,0 0 0 0 0,0-1-1 0 0,0 1 1 0 0,1-1 0 0 0,-1 0-1 0 0,1-1 1 0 0,-1 1 0 0 0,1-1-1 0 0,1 0 1 0 0,-1 0 0 0 0,0 0 0 0 0,1-1-1 0 0,0 1 1 0 0,0-1 0 0 0,0 0-1 0 0,1 1 1 0 0,-1-1 0 0 0,1-1-1 0 0,0 1 1 0 0,1 0 0 0 0,-1 0 0 0 0,1-1-1 0 0,0 1 1 0 0,0-1 0 0 0,1 1-1 0 0,0-1 1 0 0,0 1 0 0 0,0-4 31 0 0,1 5-21 0 0,0 0 0 0 0,0 1 0 0 0,0-1 0 0 0,1 0 0 0 0,-1 0 0 0 0,1 1 0 0 0,0-1 0 0 0,0 1 0 0 0,0 0 0 0 0,0-1 0 0 0,0 1 0 0 0,1 0-1 0 0,0 0 1 0 0,-1 1 0 0 0,1-1 0 0 0,0 0 0 0 0,1 1 0 0 0,-1 0 0 0 0,0 0 0 0 0,1 0 0 0 0,-1 0 0 0 0,1 0 0 0 0,-1 1 0 0 0,1-1 0 0 0,0 1 0 0 0,0 0 0 0 0,0 0 0 0 0,-1 1 0 0 0,1-1 0 0 0,0 1 0 0 0,0 0 0 0 0,0 0 0 0 0,0 0 0 0 0,0 0 0 0 0,0 1 0 0 0,3 0 21 0 0,136 51 235 0 0,-108-33-204 0 0,1-2 1 0 0,1-1 0 0 0,0-2 0 0 0,1-2 0 0 0,0-1-1 0 0,11 0-31 0 0,-38-8-13 0 0,0-1 0 0 0,0-1 0 0 0,1 0 0 0 0,-1 0 0 0 0,0-1 0 0 0,1 0 0 0 0,-1-1 0 0 0,1-1 0 0 0,-1 0 0 0 0,0 0 0 0 0,0-1 0 0 0,0 0 0 0 0,0-1 0 0 0,-1 0 0 0 0,0-1 0 0 0,1 0 0 0 0,-1-1 0 0 0,-1 0 0 0 0,1-1 0 0 0,-1 0 0 0 0,-1 0 0 0 0,1 0 0 0 0,6-9 13 0 0,-6-1-2 0 0,-1-1 0 0 0,-1 0 0 0 0,0-1-1 0 0,-1 0 1 0 0,-1 0 0 0 0,-1 0 0 0 0,-1-1 0 0 0,-1 1 0 0 0,0-1 0 0 0,-1 0 0 0 0,-2 0-1 0 0,0 1 1 0 0,0-1 0 0 0,-2 0 0 0 0,-1 1 0 0 0,0 0 0 0 0,-6-13 2 0 0,1-23 39 0 0,9 55-39 0 0,-1 1 0 0 0,1-1 0 0 0,-1 1 0 0 0,0-1 0 0 0,1 0 0 0 0,-1 1 0 0 0,0-1 0 0 0,0 0 0 0 0,1 1 0 0 0,-1-1 0 0 0,0 0 0 0 0,0 0 0 0 0,0 1 0 0 0,1-1 0 0 0,-1 0 0 0 0,0 0 0 0 0,0 0 0 0 0,1 0 0 0 0,-1 0 0 0 0,0 0 0 0 0,0 0 0 0 0,0-1 0 0 0,1 1 0 0 0,-1 0 0 0 0,0 0 0 0 0,0-1 0 0 0,1 1 0 0 0,-1 0 0 0 0,0-1 0 0 0,0 1 0 0 0,1-1 0 0 0,-1 1 0 0 0,1-1 0 0 0,-1 1 0 0 0,0-1 1 0 0,1 1-1 0 0,-1-1 0 0 0,1 0 0 0 0,-1 1 0 0 0,1-1 0 0 0,-1 0 0 0 0,1 1 0 0 0,0-1 0 0 0,-1 0 0 0 0,1 1 0 0 0,0-1 0 0 0,0 0 0 0 0,0 0 0 0 0,-1 0 0 0 0,1 1 0 0 0,0-1 0 0 0,0 0 0 0 0,0 0 0 0 0,0 0 0 0 0,0 1 0 0 0,0-1 0 0 0,0 0 0 0 0,-1 17 135 0 0,-1 1 0 0 0,2-1-1 0 0,0 1 1 0 0,1-1 0 0 0,1 1 0 0 0,0-1 0 0 0,1 0 0 0 0,1 0-1 0 0,1 0 1 0 0,5 13-135 0 0,-10-29 5 0 0,65 159 2091 0 0,16-84-4304 0 0,-79-74 1626 0 0,1 0 0 0 0,0-1-1 0 0,-1 1 1 0 0,1-1-1 0 0,0 1 1 0 0,-1-1-1 0 0,1 0 1 0 0,0 0 0 0 0,0 0-1 0 0,-1-1 1 0 0,1 1-1 0 0,0-1 1 0 0,0 0-1 0 0,-1 1 1 0 0,1-1-1 0 0,-1 0 1 0 0,1 0 0 0 0,-1-1-1 0 0,1 1 1 0 0,-1 0-1 0 0,0-1 1 0 0,1 0-1 0 0,-1 1 1 0 0,0-1 0 0 0,0 0-1 0 0,0 0 1 0 0,-1 0-1 0 0,1 0 1 0 0,0-1-1 0 0,-1 1 1 0 0,1 0 0 0 0,-1-1-1 0 0,0 1 1 0 0,0-1-1 0 0,0 0 583 0 0,10-16-2214 0 0</inkml:trace>
  <inkml:trace contextRef="#ctx0" brushRef="#br1" timeOffset="21913.965">15551 3580 748 0 0,'-16'-21'2296'0'0,"1"5"469"0"0,2-1 319 0 0,0 3 164 0 0,2 0-860 0 0,3 3-688 0 0,3 1-587 0 0,3 1-473 0 0,2-1-456 0 0,5 3-676 0 0,0 3-809 0 0,-2-3-999 0 0,4 2-528 0 0,-1 3-276 0 0,4-1-1 0 0,3 3 437 0 0,3 3 680 0 0</inkml:trace>
  <inkml:trace contextRef="#ctx0" brushRef="#br1" timeOffset="22910.492">15898 3911 1132 0 0,'0'-6'637'0'0,"0"-1"0"0"0,-1 0 1 0 0,0 1-1 0 0,0-1 0 0 0,0 1 0 0 0,-1-1 0 0 0,0 1 0 0 0,0 0 0 0 0,0 0 1 0 0,-1-1-1 0 0,0 2 0 0 0,0-1 0 0 0,-1 0 0 0 0,0 1 0 0 0,0-1 0 0 0,-3-2-637 0 0,-89-45 4849 0 0,83 50-4677 0 0,0 1 0 0 0,0 1 0 0 0,0 0 0 0 0,0 0 0 0 0,0 2 0 0 0,0-1 0 0 0,0 2 0 0 0,0-1 0 0 0,1 2 0 0 0,-1 0 0 0 0,0 0 1 0 0,1 1-1 0 0,0 1 0 0 0,0 0 0 0 0,0 1 0 0 0,-9 5-172 0 0,10-3 146 0 0,0 1 0 0 0,0 0 0 0 0,1 0 0 0 0,0 1 0 0 0,1 0 1 0 0,0 1-1 0 0,0 0 0 0 0,1 0 0 0 0,1 1 0 0 0,0 0 0 0 0,0 0 0 0 0,2 1 0 0 0,-4 9-146 0 0,7-15 81 0 0,0-1 0 0 0,0 0 0 0 0,1 0 0 0 0,0 0-1 0 0,1 1 1 0 0,-1-1 0 0 0,1 0 0 0 0,0 1-1 0 0,1-1 1 0 0,-1 1 0 0 0,1-1 0 0 0,1 0 0 0 0,-1 0-1 0 0,1 0 1 0 0,0 0 0 0 0,0 0 0 0 0,1 0-1 0 0,0 0 1 0 0,0-1 0 0 0,0 1 0 0 0,1-1 0 0 0,-1 0-1 0 0,1 0 1 0 0,1 0 0 0 0,-1 0 0 0 0,1-1-1 0 0,-1 0 1 0 0,1 0 0 0 0,1 0 0 0 0,4 3-81 0 0,10 2 11 0 0,-1-1 0 0 0,1-1 0 0 0,0-1 0 0 0,1 0 0 0 0,-1-2 0 0 0,1 0 1 0 0,0-2-1 0 0,0 0 0 0 0,0-1 0 0 0,1-1 0 0 0,-1-1 0 0 0,0-1 0 0 0,0-1 0 0 0,0-1 0 0 0,-1 0 0 0 0,1-2 1 0 0,-1 0-1 0 0,0-2 0 0 0,-1 0 0 0 0,0-1 0 0 0,0-1 0 0 0,-1 0 0 0 0,10-8-11 0 0,-17 9-46 0 0,-1 0 0 0 0,0-1 0 0 0,0 0 1 0 0,-1 0-1 0 0,0-1 0 0 0,-1 0 0 0 0,0 0 0 0 0,-1-1 0 0 0,0-1 0 0 0,-1 1 0 0 0,0-1 0 0 0,-1 0 0 0 0,0 0 0 0 0,-1 0 1 0 0,-1-1-1 0 0,0 1 0 0 0,-1-1 0 0 0,0 0 0 0 0,-1 0 0 0 0,-1 0 0 0 0,0 0 0 0 0,-1 0 0 0 0,0 1 0 0 0,-1-1 1 0 0,-1 0-1 0 0,0 1 0 0 0,-3-6 46 0 0,5 17 1 0 0,0 1 0 0 0,0-1 1 0 0,-1 1-1 0 0,1 0 1 0 0,0-1-1 0 0,-1 1 0 0 0,1 0 1 0 0,-1 0-1 0 0,1-1 0 0 0,-1 1 1 0 0,0 1-1 0 0,1-1 0 0 0,-1 0 1 0 0,0 0-1 0 0,0 1 1 0 0,0-1-1 0 0,0 0 0 0 0,1 1 1 0 0,-1 0-1 0 0,0 0 0 0 0,0-1 1 0 0,0 1-1 0 0,0 0 0 0 0,0 1 1 0 0,0-1-1 0 0,0 0 1 0 0,0 0-1 0 0,0 1 0 0 0,0-1 1 0 0,1 1-1 0 0,-1 0 0 0 0,0-1 1 0 0,0 1-1 0 0,1 0 0 0 0,-1 0 1 0 0,0 0-1 0 0,1 0 1 0 0,-1 1-1 0 0,1-1 0 0 0,-1 0 1 0 0,1 1-1 0 0,0-1 0 0 0,0 1 1 0 0,-1-1-1 0 0,1 1 1 0 0,0-1-1 0 0,0 1 0 0 0,1 0 1 0 0,-1 0-1 0 0,0-1 0 0 0,0 1 1 0 0,1 0-1 0 0,-1 0 0 0 0,1 0 1 0 0,0 0-1 0 0,-1 0 1 0 0,1 0-1 0 0,0 0 0 0 0,0 0 1 0 0,0-1-1 0 0,1 1 0 0 0,-1 0 1 0 0,0 0-2 0 0,-2 9 63 0 0,0 0 1 0 0,0 1-1 0 0,1-1 1 0 0,0 0-1 0 0,1 0 1 0 0,0 1-1 0 0,1-1 1 0 0,0 0-1 0 0,1 0 1 0 0,1 0-1 0 0,-1 0 1 0 0,2 0-1 0 0,-1 0 1 0 0,1-1-1 0 0,1 1 1 0 0,0-1-1 0 0,1 0 1 0 0,0-1-1 0 0,0 1 1 0 0,1-1-1 0 0,0-1 1 0 0,0 1-1 0 0,1-1 1 0 0,0 0-1 0 0,1-1 1 0 0,4 3-64 0 0,0 1 38 0 0,0-1 1 0 0,1-1 0 0 0,0-1-1 0 0,0 0 1 0 0,1 0 0 0 0,0-1-1 0 0,0-1 1 0 0,0-1-1 0 0,1 0 1 0 0,0-1 0 0 0,0-1-1 0 0,0 0 1 0 0,0-1-1 0 0,1-1 1 0 0,-1-1 0 0 0,1 0-1 0 0,-1-1 1 0 0,3-1-39 0 0,-10 0-14 0 0,-1-1 0 0 0,1 0 0 0 0,0-1 0 0 0,-1 0 0 0 0,0 0 0 0 0,0-1 1 0 0,0 0-1 0 0,0 0 0 0 0,-1-1 0 0 0,0 0 0 0 0,0 0 0 0 0,-1 0 0 0 0,1-1 0 0 0,-1 0 0 0 0,-1-1 0 0 0,0 1 1 0 0,0-1-1 0 0,0 0 0 0 0,-1 0 0 0 0,0-1 0 0 0,0 1 0 0 0,-1-1 0 0 0,0 0 0 0 0,0-6 14 0 0,35-224-33 0 0,-38 238 33 0 0,-7-135 86 0 0,7 135-84 0 0,-1 0 1 0 0,1 0-1 0 0,-1 0 0 0 0,1 1 1 0 0,-1-1-1 0 0,1 0 1 0 0,-1 1-1 0 0,1-1 1 0 0,-1 1-1 0 0,1-1 1 0 0,-1 0-1 0 0,0 1 1 0 0,1-1-1 0 0,-1 1 1 0 0,0 0-1 0 0,0-1 1 0 0,1 1-1 0 0,-1 0 1 0 0,0-1-1 0 0,0 1 0 0 0,0 0 1 0 0,1 0-1 0 0,-1-1 1 0 0,0 1-1 0 0,0 0 1 0 0,0 0-1 0 0,0 0 1 0 0,0 0-1 0 0,1 0 1 0 0,-1 1-1 0 0,0-1 1 0 0,0 0-1 0 0,0 0 1 0 0,1 0-1 0 0,-1 1 1 0 0,0-1-1 0 0,0 0 0 0 0,0 1 1 0 0,1-1-1 0 0,-1 1 1 0 0,0-1-1 0 0,1 1 1 0 0,-1-1-1 0 0,0 1 1 0 0,1-1-1 0 0,-1 1 1 0 0,1 0-1 0 0,-1-1 1 0 0,1 1-1 0 0,-1 0 1 0 0,1 0-1 0 0,-1-1 1 0 0,1 1-1 0 0,0 0 0 0 0,-1 0 1 0 0,1-1-1 0 0,0 1 1 0 0,0 0-1 0 0,0 1-2 0 0,-30 47 48 0 0,23-34 94 0 0,1 0-1 0 0,0 0 1 0 0,2 1-1 0 0,-1 0 1 0 0,2-1 0 0 0,0 2-1 0 0,1-1 1 0 0,1 0 0 0 0,1 0-1 0 0,0 0 1 0 0,1 1 0 0 0,0-1-1 0 0,1 0 1 0 0,1 0-1 0 0,1 0 1 0 0,0 0 0 0 0,1-1-1 0 0,1 0 1 0 0,1 0 0 0 0,0 0-1 0 0,0-1 1 0 0,1 0 0 0 0,1 0-1 0 0,1-1 1 0 0,0 0-1 0 0,0 0 1 0 0,2-1 0 0 0,-1-1-1 0 0,1 0 1 0 0,6 3-142 0 0,4 1 93 0 0,1 0 0 0 0,0-2 0 0 0,1 0 0 0 0,1-2 1 0 0,0-1-1 0 0,0 0 0 0 0,1-2 0 0 0,0-1 0 0 0,0-1 0 0 0,1-2 0 0 0,0 0 0 0 0,0-2 1 0 0,0-1-1 0 0,0-1 0 0 0,13-2-93 0 0,46-37-2092 0 0,-83 37 1749 0 0,-1 0 0 0 0,0 0 1 0 0,0-1-1 0 0,1 1 0 0 0,-1 0 0 0 0,-1-1 1 0 0,1 1-1 0 0,0-1 0 0 0,-1 0 0 0 0,1 0 0 0 0,-1 1 1 0 0,0-1-1 0 0,0 0 0 0 0,0 0 0 0 0,0 0 0 0 0,0 0 1 0 0,-1 0-1 0 0,1-1 0 0 0,-1 1 0 0 0,0 0 1 0 0,0 0-1 0 0,0 0 0 0 0,0 0 0 0 0,-1 0 0 0 0,1 0 1 0 0,-1-1-1 0 0,0 1 0 0 0,-1-1 343 0 0,-86-141-15309 0 0,63 112 13163 0 0</inkml:trace>
  <inkml:trace contextRef="#ctx0" brushRef="#br1" timeOffset="23197.256">16375 3184 1348 0 0,'53'-14'13083'0'0,"36"10"-8169"0"0,-58 3-3504 0 0,112-3 1128 0 0,102-3 398 0 0,-83-1-5605 0 0,-26-4-4581 0 0,0-4-6169 0 0,-95 9 11112 0 0</inkml:trace>
  <inkml:trace contextRef="#ctx0" brushRef="#br1" timeOffset="24563.946">18713 3721 652 0 0,'1'-53'8621'0'0,"-1"52"-8494"0"0,-1 0 0 0 0,1 0 0 0 0,-1 1 0 0 0,1-1 0 0 0,-1 0 0 0 0,0 1 0 0 0,1-1 0 0 0,-1 0 0 0 0,0 1 0 0 0,1-1 0 0 0,-1 1 0 0 0,0-1 1 0 0,0 1-1 0 0,0 0 0 0 0,0-1 0 0 0,1 1 0 0 0,-1 0 0 0 0,0 0 0 0 0,0-1 0 0 0,0 1 0 0 0,0 0 0 0 0,0 0 0 0 0,0 0 0 0 0,0 0 0 0 0,1 0 0 0 0,-1 0 0 0 0,0 0 0 0 0,0 0 1 0 0,0 1-1 0 0,0-1 0 0 0,0 0 0 0 0,0 0 0 0 0,0 1 0 0 0,1-1 0 0 0,-1 1 0 0 0,0-1 0 0 0,0 1 0 0 0,1-1 0 0 0,-1 1 0 0 0,0-1 0 0 0,0 1 0 0 0,1-1 0 0 0,-1 1 0 0 0,1 0 0 0 0,-1 0 1 0 0,1-1-1 0 0,-1 1 0 0 0,1 0 0 0 0,-1 0 0 0 0,1 0 0 0 0,-1-1 0 0 0,1 1 0 0 0,0 0 0 0 0,0 0 0 0 0,-1 0 0 0 0,1 0-127 0 0,-12 16 369 0 0,1 1-1 0 0,1 0 1 0 0,1 0-1 0 0,0 1 1 0 0,1 0-1 0 0,1 0 1 0 0,1 1-1 0 0,1-1 1 0 0,0 2-1 0 0,2-1 1 0 0,0 0-1 0 0,1 1 1 0 0,2-1-1 0 0,0 1 1 0 0,1-1-1 0 0,0 1 1 0 0,2-1-1 0 0,1 1 0 0 0,1 0-368 0 0,1-9 27 0 0,0-1-1 0 0,1 0 1 0 0,0-1-1 0 0,1 1 1 0 0,0-1-1 0 0,0-1 1 0 0,1 0 0 0 0,1 0-1 0 0,-1-1 1 0 0,1 0-1 0 0,1 0 1 0 0,0-1-1 0 0,0-1 1 0 0,0 0-1 0 0,0 0 1 0 0,1-1-1 0 0,0-1 1 0 0,0 0-1 0 0,1 0 1 0 0,-1-1-1 0 0,1-1 1 0 0,0 0-1 0 0,-1-1 1 0 0,1 0-1 0 0,0-1 1 0 0,0 0-1 0 0,-1-1 1 0 0,1-1-1 0 0,0 0 1 0 0,-1-1-1 0 0,1 0 1 0 0,-1-1-1 0 0,0 0 1 0 0,0-1-1 0 0,0 0 1 0 0,-1-1-1 0 0,0 0 1 0 0,0-1-1 0 0,0 0 1 0 0,8-8-27 0 0,-13 8-17 0 0,1-1 1 0 0,-1 0 0 0 0,-1 0 0 0 0,0 0 0 0 0,0 0-1 0 0,0-1 1 0 0,-1 0 0 0 0,-1 0 0 0 0,1 0 0 0 0,-1 0-1 0 0,-1-1 1 0 0,0 1 0 0 0,0-1 0 0 0,-1 0 0 0 0,0 1-1 0 0,-1-1 1 0 0,0 0 0 0 0,0 0 0 0 0,-1 1 0 0 0,-1-1-1 0 0,1 0 1 0 0,-2 1 0 0 0,1 0 0 0 0,-1-1 0 0 0,0 1-1 0 0,-1 0 1 0 0,0 0 0 0 0,-1 1 0 0 0,0-1 0 0 0,-5-6 16 0 0,9 15-3 0 0,0 1 1 0 0,0-1 0 0 0,0 0 0 0 0,0 0-1 0 0,0 1 1 0 0,0-1 0 0 0,0 1 0 0 0,0-1 0 0 0,0 1-1 0 0,0-1 1 0 0,0 1 0 0 0,1 0 0 0 0,-1-1 0 0 0,0 1-1 0 0,0 0 1 0 0,0-1 0 0 0,1 1 0 0 0,-1 0-1 0 0,0 0 1 0 0,1 0 0 0 0,-1 0 0 0 0,1 0 0 0 0,-1 0-1 0 0,1 0 1 0 0,0 0 0 0 0,-1 0 0 0 0,1 0 0 0 0,0 0-1 0 0,0 0 1 0 0,-1 0 0 0 0,1 0 0 0 0,0 0 0 0 0,0 0-1 0 0,0 0 1 0 0,0 0 0 0 0,1 0 0 0 0,-1 0-1 0 0,0 0 1 0 0,0 0 0 0 0,1 0 0 0 0,-1 0 0 0 0,0 0-1 0 0,1 0 1 0 0,-1 0 0 0 0,1 0 0 0 0,-1 0 0 0 0,1 0-1 0 0,0 0 1 0 0,-1 0 0 0 0,1 0 2 0 0,7 16 11 0 0,1-1-1 0 0,1 1 1 0 0,0-2 0 0 0,1 1 0 0 0,0-1 0 0 0,1-1-1 0 0,1 0 1 0 0,1-1 0 0 0,0-1 0 0 0,0 0 0 0 0,1 0-1 0 0,0-2 1 0 0,1 0 0 0 0,1 0 0 0 0,-1-2 0 0 0,1 0-1 0 0,1-1 1 0 0,0-1 0 0 0,0 0 0 0 0,17 2-11 0 0,-13-1 57 0 0,0-1 1 0 0,0-1-1 0 0,1-1 0 0 0,0-1 1 0 0,-1-1-1 0 0,1-1 0 0 0,0-1 1 0 0,0-1-1 0 0,0-1 0 0 0,0-1 1 0 0,-1-1-1 0 0,1-1 0 0 0,-1 0 1 0 0,0-2-1 0 0,-1-1 0 0 0,1-1 1 0 0,-2-1-1 0 0,1 0 0 0 0,-1-2 1 0 0,-1 0-1 0 0,11-9-57 0 0,-25 15 139 0 0,0-1 0 0 0,0 1-1 0 0,-1-1 1 0 0,1 0 0 0 0,-2 0 0 0 0,1 0 0 0 0,-1 0-1 0 0,0-1 1 0 0,-1 1 0 0 0,1-1 0 0 0,-1 0 0 0 0,-1 0-1 0 0,0 0 1 0 0,0 0 0 0 0,0 0 0 0 0,-1 0 0 0 0,-1 0-1 0 0,1 0 1 0 0,-1 1 0 0 0,0-1 0 0 0,-1 0 0 0 0,0 0-1 0 0,0 0 1 0 0,-1 1 0 0 0,0-1 0 0 0,0 1 0 0 0,0 0-1 0 0,-1 0 1 0 0,-1 0 0 0 0,1 0 0 0 0,-1 0-139 0 0,-6-9 53 0 0,1 1 0 0 0,-2 0 0 0 0,0 1 0 0 0,-1 0 0 0 0,0 1 1 0 0,-1 0-1 0 0,0 1 0 0 0,-1 1 0 0 0,0 0 0 0 0,-1 1 0 0 0,-1 0 0 0 0,-16-6-53 0 0,31 15-95 0 0,-91-30-1968 0 0,61 25-3301 0 0,0 4-6145 0 0,32 4 5083 0 0,10 0 3882 0 0,3-1 612 0 0</inkml:trace>
  <inkml:trace contextRef="#ctx0" brushRef="#br1" timeOffset="25526.462">20173 3756 580 0 0,'-4'-1'443'0'0,"1"-1"1"0"0,-1 0-1 0 0,0 0 1 0 0,1-1-1 0 0,-1 1 0 0 0,1-1 1 0 0,0 0-1 0 0,-1 0 1 0 0,1 0-1 0 0,1 0 1 0 0,-1-1-1 0 0,0 1 0 0 0,1-1 1 0 0,0 1-1 0 0,0-1 1 0 0,0 0-1 0 0,0 0 0 0 0,1 0 1 0 0,-1 0-1 0 0,1 0 1 0 0,0 0-1 0 0,0-1 0 0 0,0 1 1 0 0,1 0-1 0 0,0 0 1 0 0,0-3-444 0 0,45-59 4631 0 0,-39 61-4499 0 0,1 0 0 0 0,0 1 0 0 0,-1 0 0 0 0,1 0 0 0 0,1 0 0 0 0,-1 1 0 0 0,0 0-1 0 0,1 1 1 0 0,0 0 0 0 0,-1 0 0 0 0,1 0 0 0 0,0 1 0 0 0,0 0 0 0 0,0 1 0 0 0,0 0 0 0 0,0 0 0 0 0,0 1-1 0 0,0 0 1 0 0,0 0 0 0 0,0 0 0 0 0,-1 1 0 0 0,1 1 0 0 0,0-1 0 0 0,-1 1 0 0 0,0 1 0 0 0,0-1 0 0 0,0 1 0 0 0,0 0-1 0 0,0 1 1 0 0,-1-1 0 0 0,0 1 0 0 0,0 1 0 0 0,0-1 0 0 0,0 1 0 0 0,-1 0 0 0 0,0 0 0 0 0,-1 1 0 0 0,1 0-1 0 0,-1-1 1 0 0,0 1 0 0 0,-1 1 0 0 0,0-1 0 0 0,0 0 0 0 0,0 1 0 0 0,-1 0 0 0 0,0 0 0 0 0,-1-1 0 0 0,0 1 0 0 0,0 1-133 0 0,-3 17 20 0 0,-1-1 0 0 0,-1 0 0 0 0,-1 0 0 0 0,-2 0 0 0 0,0 0-1 0 0,-2-1 1 0 0,-1 0 0 0 0,0-1 0 0 0,-2 0 0 0 0,-1-1-1 0 0,0 0 1 0 0,-2-1 0 0 0,0 0 0 0 0,-1-2 0 0 0,-2 0 0 0 0,0 0-1 0 0,0-2 1 0 0,-13 9-19 0 0,-114 50-131 0 0,141-75 120 0 0,0 0 0 0 0,1-1 0 0 0,-1 1 0 0 0,0-1 0 0 0,0 1-1 0 0,0-1 1 0 0,0 0 0 0 0,0-1 0 0 0,0 1 0 0 0,1-1 0 0 0,-1 1 0 0 0,0-1-1 0 0,0 0 1 0 0,0-1 0 0 0,1 1 0 0 0,-1-1 0 0 0,1 1 0 0 0,-1-1 0 0 0,1 0-1 0 0,0 0 1 0 0,0-1 0 0 0,-1 1 0 0 0,2-1 0 0 0,-1 1 0 0 0,0-1 0 0 0,0 0-1 0 0,1 0 1 0 0,0 0 0 0 0,-1-1 0 0 0,1 1 0 0 0,1 0 0 0 0,-1-1 0 0 0,0 0-1 0 0,1 1 1 0 0,0-1 0 0 0,-1 0 0 0 0,2 1 0 0 0,-1-1 0 0 0,0-2 11 0 0,0 1-8 0 0,-1 0 1 0 0,1 1 0 0 0,1-1-1 0 0,-1 0 1 0 0,1 0-1 0 0,-1 0 1 0 0,1 0 0 0 0,1 0-1 0 0,-1 1 1 0 0,1-1 0 0 0,0 0-1 0 0,0 0 1 0 0,0 0-1 0 0,1 1 1 0 0,-1-1 0 0 0,1 1-1 0 0,1-1 1 0 0,-1 1-1 0 0,0 0 1 0 0,1 0 0 0 0,0 0-1 0 0,0 0 1 0 0,0 0-1 0 0,0 1 1 0 0,1-1 0 0 0,0 1-1 0 0,-1 0 1 0 0,1 0 0 0 0,0 0-1 0 0,0 1 1 0 0,1-1-1 0 0,-1 1 1 0 0,0 0 0 0 0,1 0-1 0 0,0 1 1 0 0,-1-1-1 0 0,1 1 1 0 0,0 0 0 0 0,0 0-1 0 0,-1 1 1 0 0,1-1 0 0 0,0 1-1 0 0,0 0 1 0 0,0 0-1 0 0,0 1 1 0 0,0 0 0 0 0,-1-1-1 0 0,1 2 1 0 0,0-1-1 0 0,0 0 1 0 0,3 3 7 0 0,93 47 163 0 0,110 37 57 0 0,-183-82-230 0 0,0-1-1 0 0,0-2 0 0 0,1-1 1 0 0,-1-1-1 0 0,1-1 0 0 0,-1-1 1 0 0,11-3 10 0 0,-28 2-6 0 0,0 1 0 0 0,1-1 1 0 0,-1-1-1 0 0,0 0 0 0 0,0-1 1 0 0,-1 0-1 0 0,1 0 0 0 0,-1-1 1 0 0,0-1-1 0 0,0 0 0 0 0,0 0 0 0 0,-1-1 1 0 0,0 0-1 0 0,0 0 0 0 0,-1-1 1 0 0,0 0-1 0 0,-1-1 0 0 0,1 0 1 0 0,2-5 5 0 0,-3-4 2 0 0,-1 0 0 0 0,-1-1 0 0 0,-1 0 0 0 0,0 0 0 0 0,-1 0 0 0 0,-1-1 0 0 0,-1 1 0 0 0,-1 0 0 0 0,-1-1 0 0 0,0 1 0 0 0,-2-2-2 0 0,2-1-2 0 0,-27-137-450 0 0,28 157 419 0 0,2 45 26 0 0,17 154 2050 0 0,-16-174-1347 0 0,2 0 0 0 0,0 0 0 0 0,2 0 0 0 0,1 0 0 0 0,0-1 1 0 0,2-1-1 0 0,9 18-696 0 0,52 25 4 0 0,35-58-4465 0 0,-99-9 3399 0 0,0-1 1 0 0,-1 1 0 0 0,0-1 0 0 0,1 0-1 0 0,-2-1 1 0 0,1 1 0 0 0,0-1 0 0 0,-1 0 0 0 0,0-1-1 0 0,0 1 1 0 0,0-1 0 0 0,-1 0 0 0 0,0 0-1 0 0,0-1 1 0 0,0 1 0 0 0,-1-1 0 0 0,0 0-1 0 0,-1 1 1 0 0,1-1 0 0 0,-1-2 1061 0 0,11-23-2391 0 0</inkml:trace>
  <inkml:trace contextRef="#ctx0" brushRef="#br1" timeOffset="25775.172">21334 3247 468 0 0,'-96'-138'16398'0'0,"96"123"-17037"0"0,-1 37-6527 0 0,-12 17 153 0 0,6-22 5345 0 0</inkml:trace>
  <inkml:trace contextRef="#ctx0" brushRef="#br1" timeOffset="26175.562">21272 3618 224 0 0,'7'9'791'0'0,"2"-1"-1"0"0,-1 0 1 0 0,1-1 0 0 0,0 1-1 0 0,1-2 1 0 0,0 1-1 0 0,0-1 1 0 0,0-1 0 0 0,0 0-1 0 0,1 0 1 0 0,0-1-1 0 0,0-1 1 0 0,6 2-791 0 0,15 2 1249 0 0,0-2-1 0 0,1-1 1 0 0,0-1-1 0 0,-1-2 1 0 0,1-1 0 0 0,31-5-1249 0 0,33-26 1182 0 0,-150-9-1191 0 0,38 36-69 0 0,0 0 0 0 0,-1 1 0 0 0,1 1 1 0 0,-1 0-1 0 0,1 1 0 0 0,-1 1 0 0 0,0 0 0 0 0,0 1 0 0 0,1 1 0 0 0,-1 0 1 0 0,1 1-1 0 0,0 1 0 0 0,0 0 0 0 0,0 2 0 0 0,0-1 0 0 0,1 2 0 0 0,-12 6 78 0 0,17-8 151 0 0,1 0-1 0 0,0 1 0 0 0,0 0 0 0 0,0 1 1 0 0,1-1-1 0 0,-1 1 0 0 0,2 1 0 0 0,-1 0 1 0 0,1 0-1 0 0,0 0 0 0 0,1 0 0 0 0,0 1 1 0 0,0 0-1 0 0,1 0 0 0 0,0 0 0 0 0,1 1 1 0 0,0-1-1 0 0,-1 7-150 0 0,3-9 278 0 0,0 1 1 0 0,1-1-1 0 0,0 1 1 0 0,0 0 0 0 0,1-1-1 0 0,0 1 1 0 0,0 0-1 0 0,1-1 1 0 0,0 0-1 0 0,0 1 1 0 0,1-1-1 0 0,0 0 1 0 0,0 0-1 0 0,0 0 1 0 0,1-1-1 0 0,0 1 1 0 0,1-1-1 0 0,-1 0 1 0 0,1 0 0 0 0,0 0-1 0 0,1-1 1 0 0,-1 0-1 0 0,1 0 1 0 0,0 0-1 0 0,1-1 1 0 0,-1 0-1 0 0,6 3-278 0 0,10 6-271 0 0,1-1 1 0 0,0-1-1 0 0,1-1 0 0 0,0 0 0 0 0,1-2 0 0 0,0-1 0 0 0,17 2 271 0 0,23 0-3926 0 0,88-1-12544 0 0,-121-7 13969 0 0,7-1 10 0 0</inkml:trace>
  <inkml:trace contextRef="#ctx0" brushRef="#br1" timeOffset="27239.272">21892 4001 432 0 0,'72'41'10242'0'0,"-14"-48"-6301"0"0,-33-3-3742 0 0,-1 0 0 0 0,0-2-1 0 0,-1-1 1 0 0,-1-1-1 0 0,0-1 1 0 0,-1 0 0 0 0,-1-2-1 0 0,0 0 1 0 0,-1-2-1 0 0,-1 0 1 0 0,-1-1 0 0 0,0-1-1 0 0,-2 0 1 0 0,0-1-1 0 0,-2 0 1 0 0,0-2 0 0 0,-2 1-1 0 0,0-2 1 0 0,-2 1-1 0 0,-1-1 1 0 0,-1-1 0 0 0,0 1-1 0 0,-2-1 1 0 0,1-22-199 0 0,-1 17-1 0 0,3-4-6 0 0,-1-1 0 0 0,-1 0 1 0 0,-2 0-1 0 0,-2 0 0 0 0,-2-1 1 0 0,-1 1-1 0 0,-1 0 0 0 0,-2 0 0 0 0,-2 0 1 0 0,-5-14 6 0 0,11 48 0 0 0,0 0 0 0 0,-1 1 1 0 0,1-1-1 0 0,-1 0 0 0 0,0 1 0 0 0,0-1 1 0 0,1 1-1 0 0,-1-1 0 0 0,0 1 0 0 0,0-1 1 0 0,-1 1-1 0 0,1 0 0 0 0,0-1 0 0 0,0 1 1 0 0,0 0-1 0 0,-1 0 0 0 0,1 0 0 0 0,-1 0 1 0 0,1 0-1 0 0,-1 0 0 0 0,1 1 1 0 0,-1-1-1 0 0,0 0 0 0 0,1 1 0 0 0,-1-1 1 0 0,0 1-1 0 0,1-1 0 0 0,-1 1 0 0 0,0 0 1 0 0,0 0-1 0 0,1 0 0 0 0,-1 0 0 0 0,0 0 1 0 0,0 0-1 0 0,1 1 0 0 0,-1-1 0 0 0,0 0 1 0 0,1 1-1 0 0,-1-1 0 0 0,0 1 0 0 0,1 0 1 0 0,-1 0-1 0 0,1-1 0 0 0,-1 1 1 0 0,1 0-1 0 0,-1 0 0 0 0,1 0 0 0 0,0 1 1 0 0,-1-1-1 0 0,1 0 0 0 0,0 0 0 0 0,0 1 1 0 0,0-1-1 0 0,0 1 0 0 0,0-1 0 0 0,0 1 1 0 0,0-1-1 0 0,1 1 0 0 0,-1 0 0 0 0,1-1 1 0 0,-1 2-1 0 0,-11 24 143 0 0,0 0-1 0 0,3 0 1 0 0,0 1 0 0 0,2 1 0 0 0,0-1-1 0 0,2 1 1 0 0,2 0 0 0 0,0 0 0 0 0,2 0 0 0 0,1 1-1 0 0,2-1 1 0 0,0 0 0 0 0,2 0 0 0 0,2 1-143 0 0,0 18 237 0 0,3 0 1 0 0,2-1 0 0 0,2 0 0 0 0,1-1-1 0 0,3-1 1 0 0,2 0 0 0 0,4 3-238 0 0,-14-29 25 0 0,2-1 0 0 0,0 0 0 0 0,0-1 0 0 0,2 0 0 0 0,0-1 0 0 0,1-1-1 0 0,0 0 1 0 0,1 0 0 0 0,1-2 0 0 0,1 0 0 0 0,-1-1 0 0 0,2 0 0 0 0,0-2 0 0 0,0 0 0 0 0,1-1 0 0 0,0-1 0 0 0,0 0 0 0 0,1-2 0 0 0,0 0 0 0 0,1-1 0 0 0,-1-1 0 0 0,1-1 0 0 0,-1-1 0 0 0,1-1 0 0 0,0-1 0 0 0,0 0 0 0 0,0-2 0 0 0,-1 0 0 0 0,1-2 0 0 0,3-1-25 0 0,-12-1-16 0 0,0 0 0 0 0,0-2 1 0 0,0 1-1 0 0,-1-1 1 0 0,0-1-1 0 0,0 0 1 0 0,-1 0-1 0 0,0-1 1 0 0,-1-1-1 0 0,0 1 1 0 0,-1-1-1 0 0,0-1 1 0 0,-1 0-1 0 0,0 0 0 0 0,-1 0 1 0 0,0-1-1 0 0,-1 0 1 0 0,0 0-1 0 0,-1 0 1 0 0,0-1 15 0 0,35-279-72 0 0,-49 200 38 0 0,9 93 36 0 0,-1 0 0 0 0,1-1 0 0 0,-1 1 0 0 0,1 0 0 0 0,-1 1 0 0 0,1-1 0 0 0,0 0-1 0 0,-1 0 1 0 0,1 0 0 0 0,-1 1 0 0 0,1-1 0 0 0,0 1 0 0 0,-1-1 0 0 0,1 1-1 0 0,0 0 1 0 0,0-1 0 0 0,-1 1 0 0 0,1 0 0 0 0,0 0 0 0 0,0 0 0 0 0,0 0 0 0 0,0 0-1 0 0,0 0 1 0 0,0 0 0 0 0,0 0 0 0 0,0 0 0 0 0,1 1 0 0 0,-1-1 0 0 0,0 0-1 0 0,1 0 1 0 0,-1 1 0 0 0,1-1 0 0 0,-1 0 0 0 0,1 1 0 0 0,0-1 0 0 0,0 1 0 0 0,-1-1-1 0 0,1 0 1 0 0,0 1 0 0 0,0 0-2 0 0,-4 17 283 0 0,1 0-1 0 0,1 0 1 0 0,0 0-1 0 0,1 0 1 0 0,1 0-1 0 0,1 0 1 0 0,1 0-1 0 0,0 0 1 0 0,2 0-1 0 0,0 0 1 0 0,1-1-1 0 0,1 0 1 0 0,0 0-1 0 0,2 0 1 0 0,0-1-1 0 0,1 0 1 0 0,1 0-1 0 0,0-1 1 0 0,1 0 0 0 0,1-1-1 0 0,0-1 1 0 0,1 0-1 0 0,4 3-282 0 0,-10-11-154 0 0,1-1 1 0 0,-1 0-1 0 0,1-1 0 0 0,0 0 0 0 0,0 0 1 0 0,1 0-1 0 0,-1-1 0 0 0,1-1 1 0 0,-1 1-1 0 0,1-1 0 0 0,0-1 0 0 0,0 0 1 0 0,3 0 153 0 0,42-18-6088 0 0,-24-41-4890 0 0,-25 4 4216 0 0,-4 22 4190 0 0</inkml:trace>
  <inkml:trace contextRef="#ctx0" brushRef="#br1" timeOffset="27496.444">23429 3101 1800 0 0,'-51'-44'17796'0'0,"54"44"-17754"0"0,-10 12-12528 0 0,-1-8 9508 0 0,-2 1 448 0 0</inkml:trace>
  <inkml:trace contextRef="#ctx0" brushRef="#br1" timeOffset="29726.811">24170 3411 180 0 0,'1'7'18737'0'0,"0"9"-10885"0"0,-4 5-8643 0 0,-22-6-11592 0 0,-1-18 2756 0 0,15 1 7219 0 0</inkml:trace>
  <inkml:trace contextRef="#ctx0" brushRef="#br1" timeOffset="30041.022">24047 3782 1800 0 0,'4'20'4507'0'0,"0"26"11234"0"0,-3-46-16394 0 0,-3-12-10498 0 0,-15-10 4457 0 0,9 7 4080 0 0</inkml:trace>
  <inkml:trace contextRef="#ctx0" brushRef="#br1" timeOffset="37453.389">8920 5921 420 0 0,'-5'-10'1032'0'0,"0"-1"0"0"0,-1 1 0 0 0,0 1 0 0 0,-1-1 1 0 0,0 1-1 0 0,0 1 0 0 0,-1-1 0 0 0,0 1 0 0 0,-1 0 0 0 0,0 1 0 0 0,0 0 0 0 0,0 0 0 0 0,-1 1 0 0 0,-10-5-1032 0 0,9 5 357 0 0,-1 0-1 0 0,0 1 1 0 0,-1 0-1 0 0,1 1 0 0 0,-1 0 1 0 0,0 1-1 0 0,0 1 1 0 0,0 0-1 0 0,0 0 0 0 0,0 1 1 0 0,0 1-1 0 0,-1 0 0 0 0,1 1-356 0 0,-3 3 111 0 0,1 0 0 0 0,0 1 0 0 0,0 0 0 0 0,0 1 0 0 0,1 1 0 0 0,0 0-1 0 0,0 1 1 0 0,0 1 0 0 0,1 0 0 0 0,1 0 0 0 0,-1 2 0 0 0,2-1-1 0 0,-1 2 1 0 0,2-1 0 0 0,-1 2 0 0 0,2-1 0 0 0,0 1 0 0 0,-4 7-111 0 0,-5 9 258 0 0,2 1 1 0 0,0 1 0 0 0,3 0 0 0 0,0 1 0 0 0,2 0 0 0 0,1 1-1 0 0,2 0 1 0 0,0 9-259 0 0,4-23 160 0 0,2 0 0 0 0,0 1-1 0 0,1-1 1 0 0,1 1 0 0 0,1-1 0 0 0,0 1-1 0 0,2-1 1 0 0,0 0 0 0 0,1 0 0 0 0,1 0-1 0 0,1 0 1 0 0,0-1 0 0 0,2 0 0 0 0,0 0 0 0 0,1-1-1 0 0,0 0 1 0 0,2 0 0 0 0,0-1 0 0 0,1-1-1 0 0,0 0 1 0 0,1 0 0 0 0,1-1 0 0 0,0-1-1 0 0,1 0 1 0 0,1-1 0 0 0,0-1 0 0 0,0-1-1 0 0,1 0 1 0 0,0-1 0 0 0,1 0 0 0 0,8 1-160 0 0,2 0-43 0 0,0-2 0 0 0,1-2 1 0 0,0 0-1 0 0,0-2 1 0 0,1-1-1 0 0,-1-1 0 0 0,1-2 1 0 0,0-1-1 0 0,-1-1 0 0 0,1-1 1 0 0,-1-2-1 0 0,0-1 1 0 0,18-6 42 0 0,-45 12-106 0 0,1 0 1 0 0,0 0 0 0 0,0-1-1 0 0,0 1 1 0 0,-1 0 0 0 0,1-1-1 0 0,0 0 1 0 0,0 1 0 0 0,-1-1 0 0 0,1 0-1 0 0,-1-1 1 0 0,1 1 0 0 0,-1 0-1 0 0,1-1 1 0 0,-1 1 0 0 0,0-1-1 0 0,1 0 1 0 0,-1 0 0 0 0,0 0-1 0 0,0 0 1 0 0,-1 0 0 0 0,1 0 0 0 0,0 0-1 0 0,-1-1 1 0 0,1 1 0 0 0,-1-1-1 0 0,0 1 1 0 0,0-1 0 0 0,0 1-1 0 0,0-1 1 0 0,0 0 0 0 0,0 1-1 0 0,-1-1 1 0 0,1 0 0 0 0,-1 0 0 0 0,0 0-1 0 0,0 1 1 0 0,0-1 0 0 0,0 0-1 0 0,-1 0 1 0 0,1 0 0 0 0,-1 1-1 0 0,1-1 1 0 0,-1 0 0 0 0,0 0 0 0 0,0 1-1 0 0,0-1 1 0 0,-1 1 0 0 0,1-1-1 0 0,0 1 1 0 0,-1 0 0 0 0,0-1 105 0 0,-23-22-426 0 0,-1 1 1 0 0,0 2-1 0 0,-2 1 1 0 0,-1 1-1 0 0,0 1 1 0 0,-13-5 425 0 0,33 19-8 0 0,3-7 838 0 0,33 9 377 0 0,36 8 933 0 0,189 10 1587 0 0,-85-30-8317 0 0,-125 3 814 0 0,12-17-6344 0 0,-17 7 2898 0 0,-21 15 5276 0 0</inkml:trace>
  <inkml:trace contextRef="#ctx0" brushRef="#br1" timeOffset="38218.287">10000 6226 32 0 0,'-94'-22'9403'0'0,"-5"12"-3838"0"0,77 9-5077 0 0,0 1-1 0 0,0 0 1 0 0,0 2-1 0 0,0 1 0 0 0,0 1 1 0 0,0 0-1 0 0,1 2 1 0 0,0 0-1 0 0,0 2 0 0 0,1 0 1 0 0,0 1-1 0 0,-7 5-487 0 0,18-8 247 0 0,0 0-1 0 0,0 1 1 0 0,0 0-1 0 0,1 1 0 0 0,0 0 1 0 0,1 0-1 0 0,-1 1 1 0 0,2-1-1 0 0,-1 2 0 0 0,1-1 1 0 0,1 1-1 0 0,0-1 1 0 0,0 2-1 0 0,1-1 1 0 0,0 0-1 0 0,0 1 0 0 0,2 0 1 0 0,-1 0-1 0 0,1 0 1 0 0,1 0-1 0 0,0 0 1 0 0,0 0-1 0 0,1 0 0 0 0,1 0 1 0 0,0 0-1 0 0,0 0 1 0 0,1 0-1 0 0,1 0 1 0 0,-1 0-1 0 0,2-1 0 0 0,0 1 1 0 0,4 8-247 0 0,-3-10 63 0 0,0 0 0 0 0,1-1 0 0 0,0 1 1 0 0,0-1-1 0 0,1-1 0 0 0,0 1 0 0 0,0-1 0 0 0,1 0 1 0 0,0 0-1 0 0,0-1 0 0 0,0 0 0 0 0,1-1 0 0 0,0 0 1 0 0,0 0-1 0 0,3 0-63 0 0,-1-1-48 0 0,1 0 0 0 0,0-1 1 0 0,1 0-1 0 0,-1-1 0 0 0,0 0 1 0 0,1-1-1 0 0,-1 0 1 0 0,1-1-1 0 0,-1 0 0 0 0,1-1 1 0 0,-1-1-1 0 0,1 0 0 0 0,9-3 48 0 0,-7 1-364 0 0,1-1 0 0 0,0-1 0 0 0,-1 0 0 0 0,0-1 0 0 0,0 0 0 0 0,-1-1 0 0 0,0-1 0 0 0,-1 0 0 0 0,1-1 0 0 0,-2-1-1 0 0,1 0 1 0 0,-2-1 0 0 0,0 0 0 0 0,0 0 0 0 0,9-14 364 0 0,-17 21-17 0 0,0 1 1 0 0,0-1-1 0 0,-1 1 0 0 0,1-1 1 0 0,-1 0-1 0 0,0 0 0 0 0,-1 0 1 0 0,1 0-1 0 0,-1-1 0 0 0,0 1 1 0 0,0 0-1 0 0,0 0 0 0 0,-1-1 1 0 0,0 1-1 0 0,0-1 0 0 0,0 1 0 0 0,-1 0 1 0 0,0 0-1 0 0,0-1 0 0 0,0 1 1 0 0,0 0-1 0 0,-1 0 0 0 0,0 0 1 0 0,0 0-1 0 0,0 0 0 0 0,-1 0 1 0 0,0 1-1 0 0,0-1 0 0 0,0 1 1 0 0,0 0-1 0 0,-1 0 0 0 0,1 0 0 0 0,-1 0 1 0 0,-3-1 16 0 0,6 6 13 0 0,0 0 0 0 0,0 0 0 0 0,0 1 1 0 0,0-1-1 0 0,0 0 0 0 0,0 1 0 0 0,0-1 1 0 0,0 1-1 0 0,0-1 0 0 0,1 1 0 0 0,-1 0 0 0 0,1-1 1 0 0,-1 1-1 0 0,1 0 0 0 0,0-1 0 0 0,-1 1 1 0 0,1 0-1 0 0,0-1 0 0 0,0 1 0 0 0,0 0 0 0 0,1-1 1 0 0,-1 1-1 0 0,0 0 0 0 0,1-1 0 0 0,-1 1 1 0 0,1 0-1 0 0,-1-1 0 0 0,1 1 0 0 0,0-1 0 0 0,-1 1 1 0 0,1-1-1 0 0,0 1 0 0 0,0-1 0 0 0,0 1 0 0 0,1-1-13 0 0,7 13-22 0 0,0 0-1 0 0,-1 0 0 0 0,-1 1 1 0 0,0 0-1 0 0,-1 0 0 0 0,-1 0 0 0 0,-1 1 1 0 0,0 0-1 0 0,0 0 0 0 0,-2 0 1 0 0,0 0-1 0 0,-1 0 0 0 0,0 1 0 0 0,-2-1 1 0 0,0 5 22 0 0,-7 19 1109 0 0,-2-1 0 0 0,-1 0 1 0 0,-2-1-1 0 0,-2-1 0 0 0,-18 34-1109 0 0,-47 140 4064 0 0,78-207-4089 0 0,0 0 1 0 0,1 0-1 0 0,0 0 1 0 0,0 0-1 0 0,0 0 1 0 0,1 0-1 0 0,-1 0 1 0 0,1 0-1 0 0,0 0 1 0 0,0 0-1 0 0,0 0 0 0 0,1 1 1 0 0,-1-1-1 0 0,1 0 1 0 0,0 0-1 0 0,0 0 1 0 0,1-1-1 0 0,-1 1 1 0 0,1 0-1 0 0,0 0 0 0 0,0-1 1 0 0,0 1-1 0 0,0-1 1 0 0,1 0-1 0 0,-1 1 1 0 0,1-1-1 0 0,0 0 1 0 0,0 0-1 0 0,0-1 1 0 0,0 1-1 0 0,0-1 0 0 0,1 0 1 0 0,-1 1-1 0 0,1-1 1 0 0,0-1-1 0 0,-1 1 1 0 0,1-1-1 0 0,0 1 1 0 0,0-1-1 0 0,0 0 0 0 0,0 0 1 0 0,0-1-1 0 0,0 1 1 0 0,0-1-1 0 0,3 0 25 0 0,21-2-2993 0 0,0-1 0 0 0,-1-1 0 0 0,1-1-1 0 0,-1-1 1 0 0,0-2 0 0 0,0-1 0 0 0,-1-1 0 0 0,0-1-1 0 0,4-4 2994 0 0,16-4-2761 0 0,3-1 855 0 0</inkml:trace>
  <inkml:trace contextRef="#ctx0" brushRef="#br1" timeOffset="39286.073">10816 6179 736 0 0,'-89'-11'11004'0'0,"-52"39"-4440"0"0,114-20-6116 0 0,0 0-1 0 0,0 2 1 0 0,0 2 0 0 0,1 0-1 0 0,1 1 1 0 0,0 2-1 0 0,1 0 1 0 0,-4 5-448 0 0,27-19 26 0 0,0-1-1 0 0,-1 1 1 0 0,1 0 0 0 0,0-1 0 0 0,0 1 0 0 0,0 0-1 0 0,0 0 1 0 0,-1 0 0 0 0,1 0 0 0 0,0 0 0 0 0,0 0 0 0 0,1 0-1 0 0,-1 0 1 0 0,0 1 0 0 0,0-1 0 0 0,0 0 0 0 0,1 0 0 0 0,-1 1-1 0 0,1-1 1 0 0,-1 0 0 0 0,1 1 0 0 0,0-1 0 0 0,-1 1 0 0 0,1-1-1 0 0,0 0 1 0 0,0 1 0 0 0,0-1 0 0 0,0 1 0 0 0,0-1-1 0 0,0 1 1 0 0,0-1 0 0 0,1 0 0 0 0,-1 1 0 0 0,0-1 0 0 0,1 1-1 0 0,-1-1 1 0 0,1 0 0 0 0,0 1 0 0 0,-1-1 0 0 0,1 0 0 0 0,0 0-1 0 0,0 0 1 0 0,0 1 0 0 0,0-1 0 0 0,0 0 0 0 0,0 0 0 0 0,0 0-1 0 0,0-1 1 0 0,0 1 0 0 0,0 0 0 0 0,0 0 0 0 0,1 0 0 0 0,-1-1-1 0 0,0 1 1 0 0,1-1 0 0 0,-1 1 0 0 0,0-1 0 0 0,1 0-1 0 0,0 1-24 0 0,91 18 540 0 0,-91-19-539 0 0,114 8 187 0 0,-90-9-181 0 0,0 1 1 0 0,0 1 0 0 0,0 1 0 0 0,-1 2 0 0 0,1 1 0 0 0,-1 0 0 0 0,0 2 0 0 0,0 1-1 0 0,-1 1 1 0 0,0 1 0 0 0,12 8-9 0 0,-33-16 6 0 0,0 1 0 0 0,1 0 0 0 0,-1 0 0 0 0,0 0-1 0 0,0 0 1 0 0,-1 0 0 0 0,1 1 0 0 0,-1-1 0 0 0,0 1 0 0 0,0 0-1 0 0,0-1 1 0 0,0 1 0 0 0,0 0 0 0 0,-1 0 0 0 0,0 0 0 0 0,0 1-1 0 0,0-1 1 0 0,0 0 0 0 0,-1 0 0 0 0,0 1 0 0 0,1-1-1 0 0,-2 0 1 0 0,1 0 0 0 0,0 1 0 0 0,-1-1 0 0 0,0 0 0 0 0,0 0-1 0 0,0 0 1 0 0,0 0 0 0 0,-1 0 0 0 0,0 0 0 0 0,1 0 0 0 0,-1 0-1 0 0,-1-1 1 0 0,1 1 0 0 0,-1-1 0 0 0,-2 4-6 0 0,-110 124 112 0 0,97-119-55 0 0,0 0-1 0 0,0-2 0 0 0,-1 0 1 0 0,0-1-1 0 0,0-1 0 0 0,-1 0 1 0 0,0-2-1 0 0,-1-1 0 0 0,1 0 1 0 0,-1-1-1 0 0,0-1 0 0 0,0-1 1 0 0,0-1-1 0 0,-1-1 0 0 0,1-1 1 0 0,0-1-1 0 0,0-1 0 0 0,0 0 0 0 0,1-2 1 0 0,-1 0-1 0 0,1-2 0 0 0,0 0 1 0 0,0-1-1 0 0,1-1 0 0 0,0 0 1 0 0,1-2-1 0 0,0 0 0 0 0,1-1 1 0 0,0-1-1 0 0,1-1 0 0 0,-8-8-56 0 0,-6-49-3975 0 0,31 64 3070 0 0,1 0-1 0 0,0-1 0 0 0,0 1 0 0 0,1 0 1 0 0,0 0-1 0 0,0 1 0 0 0,1-1 0 0 0,0 1 1 0 0,0 0-1 0 0,0-1 0 0 0,1 2 0 0 0,0-1 1 0 0,0 1-1 0 0,0-1 0 0 0,1 1 0 0 0,0 1 1 0 0,0-1-1 0 0,0 1 0 0 0,0 0 0 0 0,1 1 1 0 0,0-1-1 0 0,5-1 906 0 0,14-7-1811 0 0</inkml:trace>
  <inkml:trace contextRef="#ctx0" brushRef="#br1" timeOffset="39866.801">10936 6545 760 0 0,'8'36'8228'0'0,"30"-27"-4239"0"0,44-28-1258 0 0,-68 13-2676 0 0,-1 0 1 0 0,0 0-1 0 0,-1-2 1 0 0,1 0-1 0 0,-2 0 0 0 0,1-1 1 0 0,-1 0-1 0 0,0-1 1 0 0,-1 0-1 0 0,0-1 0 0 0,-1 0 1 0 0,0 0-1 0 0,-1-1 0 0 0,0-1 1 0 0,-1 1-1 0 0,0-1 1 0 0,-1 0-1 0 0,0-1 0 0 0,-1 1 1 0 0,-1-1-1 0 0,0 0 0 0 0,-1 0 1 0 0,0 0-1 0 0,-2-1 1 0 0,1 1-1 0 0,-2-1 0 0 0,0 1 1 0 0,0-1-1 0 0,-1 1 0 0 0,-1-1 1 0 0,-1 1-1 0 0,0 0 1 0 0,-5-13-56 0 0,8 25 24 0 0,0 0 1 0 0,0 1-1 0 0,-1-1 1 0 0,1 0-1 0 0,-1 1 1 0 0,1-1-1 0 0,-1 1 1 0 0,1-1-1 0 0,-1 1 1 0 0,0-1-1 0 0,0 1 1 0 0,0 0-1 0 0,0-1 1 0 0,0 1-1 0 0,0 0 1 0 0,0-1-1 0 0,0 1 1 0 0,-1 0 0 0 0,1 0-1 0 0,0 0 1 0 0,-1 0-1 0 0,1 0 1 0 0,0 1-1 0 0,-1-1 1 0 0,1 0-1 0 0,-1 1 1 0 0,0-1-1 0 0,1 1 1 0 0,-1-1-1 0 0,1 1 1 0 0,-1 0-1 0 0,0 0 1 0 0,1-1-1 0 0,-1 1 1 0 0,0 0-1 0 0,1 1 1 0 0,-1-1-1 0 0,0 0 1 0 0,1 0 0 0 0,-1 1-1 0 0,1-1 1 0 0,-1 1-1 0 0,1-1 1 0 0,-1 1-1 0 0,1 0 1 0 0,-1 0-1 0 0,1-1 1 0 0,-1 1-1 0 0,1 0 1 0 0,0 0-1 0 0,-1 0 1 0 0,1 1-1 0 0,0-1 1 0 0,0 0-1 0 0,0 0 1 0 0,0 1-1 0 0,0-1 1 0 0,0 0-1 0 0,0 2-24 0 0,-38 93 784 0 0,37-78-412 0 0,1 1-1 0 0,1-1 1 0 0,0 1 0 0 0,1-1 0 0 0,2 1 0 0 0,-1-1 0 0 0,2 0-1 0 0,0 0 1 0 0,2 0 0 0 0,0-1 0 0 0,0 1 0 0 0,2-2 0 0 0,0 1 0 0 0,1-1-1 0 0,1 0 1 0 0,0-1 0 0 0,1 0 0 0 0,1 0 0 0 0,0-1 0 0 0,1-1-1 0 0,0 0 1 0 0,1-1 0 0 0,1-1 0 0 0,0 0 0 0 0,6 4-372 0 0,129 35-304 0 0,-135-49-205 0 0,0 0-1 0 0,1-2 1 0 0,-1 1 0 0 0,0-2 0 0 0,1 0 0 0 0,-1-1 0 0 0,0-1 0 0 0,-1 0 0 0 0,1 0 0 0 0,0-2 509 0 0,-6 1-1084 0 0,0 0 1 0 0,0 0-1 0 0,0-1 0 0 0,0 0 1 0 0,-1-1-1 0 0,0 0 1 0 0,-1 0-1 0 0,1-1 0 0 0,-1 1 1 0 0,-1-2-1 0 0,0 1 1 0 0,0-1-1 0 0,0 0 0 0 0,-1 0 1 0 0,-1 0-1 0 0,1-1 1 0 0,-1 0-1 0 0,-1 0 0 0 0,0 0 1 0 0,1-10 1083 0 0,5-17-1883 0 0</inkml:trace>
  <inkml:trace contextRef="#ctx0" brushRef="#br1" timeOffset="40114.295">11617 5761 32 0 0,'-23'-11'1868'0'0,"5"-1"460"0"0,5 0 349 0 0,-3 5 215 0 0,8 0-520 0 0,-2 2-600 0 0,4 1-568 0 0,4-1-608 0 0,4 3-668 0 0,1 2-640 0 0,5 0-604 0 0,-3 2-684 0 0,3 0-508 0 0,0 5-116 0 0,0 5 175 0 0,2 2 349 0 0,3 3 464 0 0</inkml:trace>
  <inkml:trace contextRef="#ctx0" brushRef="#br1" timeOffset="40596.988">12160 6280 144 0 0,'1'-1'282'0'0,"1"0"-1"0"0,-1-1 1 0 0,1 1 0 0 0,-1-1-1 0 0,0 0 1 0 0,1 1 0 0 0,-1-1-1 0 0,0 0 1 0 0,0 0 0 0 0,-1 1-1 0 0,1-1 1 0 0,0 0 0 0 0,0 0-1 0 0,-1 0 1 0 0,1 0 0 0 0,-1 0 0 0 0,0 0-1 0 0,0 0 1 0 0,0 0 0 0 0,0 0-1 0 0,0 0 1 0 0,0 0 0 0 0,0 0-1 0 0,0 0 1 0 0,-1 0 0 0 0,1 0-1 0 0,-1 0 1 0 0,0 0 0 0 0,1 0-1 0 0,-1 0 1 0 0,0 0 0 0 0,0 0-1 0 0,0 1 1 0 0,-1-1 0 0 0,1 0-1 0 0,0 1 1 0 0,-1-1 0 0 0,1 1-1 0 0,0 0 1 0 0,-1-1 0 0 0,0 1-1 0 0,1 0 1 0 0,-1 0 0 0 0,0 0-1 0 0,0 0-281 0 0,-86-42 5282 0 0,76 40-5107 0 0,-1 2 1 0 0,0-1-1 0 0,1 1 0 0 0,-1 1 0 0 0,1 1 1 0 0,-1-1-1 0 0,0 2 0 0 0,1 0 0 0 0,0 0 1 0 0,-1 1-1 0 0,1 1 0 0 0,0 0 0 0 0,0 1 1 0 0,1 0-1 0 0,0 0 0 0 0,-1 1 0 0 0,2 1 1 0 0,-1 0-1 0 0,1 1 0 0 0,0 0 1 0 0,1 0-1 0 0,0 1 0 0 0,0 0 0 0 0,1 0 1 0 0,0 1-1 0 0,0 0 0 0 0,1 1 0 0 0,1 0 1 0 0,0 0-1 0 0,0 0 0 0 0,1 1 0 0 0,1 0 1 0 0,0 0-1 0 0,0 0 0 0 0,1 0 0 0 0,1 0 1 0 0,0 1-1 0 0,0 0 0 0 0,2-1 0 0 0,-1 1 1 0 0,2-1-1 0 0,0 1 0 0 0,0 0 1 0 0,1-1-1 0 0,0 0 0 0 0,3 5-175 0 0,-1-8 87 0 0,0 0-1 0 0,1 0 1 0 0,1-1-1 0 0,0 1 1 0 0,0-1-1 0 0,0-1 1 0 0,1 1-1 0 0,0-1 1 0 0,1 0-1 0 0,-1-1 1 0 0,1 1-1 0 0,1-1 1 0 0,-1-1-1 0 0,1 0 1 0 0,0 0-1 0 0,0-1 1 0 0,0 0-1 0 0,1 0 1 0 0,-1-1 0 0 0,1-1-1 0 0,0 1 1 0 0,0-2-1 0 0,7 1-86 0 0,17 2 5 0 0,0-1-1 0 0,0-3 1 0 0,0 0-1 0 0,0-2 1 0 0,0-2 0 0 0,13-4-5 0 0,-22 4-23 0 0,0-1 0 0 0,-1-2 0 0 0,0 0 0 0 0,0-2 0 0 0,0 0 1 0 0,-1-2-1 0 0,-1 0 0 0 0,16-11 23 0 0,-31 17 36 0 0,0 0 1 0 0,0 0-1 0 0,0-1 1 0 0,0 0-1 0 0,-1 0 1 0 0,0 0-1 0 0,0-1 0 0 0,-1 0 1 0 0,0 0-1 0 0,0-1 1 0 0,-1 1-1 0 0,0-1 1 0 0,0 0-1 0 0,0 0 1 0 0,-1 0-1 0 0,-1 0 0 0 0,1-1 1 0 0,-1 0-1 0 0,-1 1 1 0 0,0-1-1 0 0,0 0 1 0 0,0 1-1 0 0,-1-1 0 0 0,0 0 1 0 0,-1 0-1 0 0,-1-3-36 0 0,0-3-19 0 0,-2 0-1 0 0,0 0 0 0 0,0 0 1 0 0,-2 0-1 0 0,1 1 0 0 0,-2 0 1 0 0,0 0-1 0 0,-1 1 0 0 0,0 0 1 0 0,-1 0-1 0 0,0 1 0 0 0,-1 0 1 0 0,0 1-1 0 0,-1 0 0 0 0,-1 0 1 0 0,1 1-1 0 0,-2 1 0 0 0,1 0 1 0 0,-1 1-1 0 0,-1 0 1 0 0,1 1-1 0 0,-1 0 0 0 0,-1 1 1 0 0,1 1-1 0 0,-1 0 0 0 0,0 1 1 0 0,0 1-1 0 0,0 0 0 0 0,-5 0 20 0 0,-128 22-6855 0 0,-56 74-12614 0 0,177-76 17534 0 0</inkml:trace>
  <inkml:trace contextRef="#ctx0" brushRef="#br1" timeOffset="41400.998">12734 6172 40 0 0,'2'-9'774'0'0,"-2"10"-573"0"0,1-1 0 0 0,-1 0-1 0 0,0 0 1 0 0,1 1-1 0 0,-1-1 1 0 0,1 0-1 0 0,-1 1 1 0 0,0-1 0 0 0,1 0-1 0 0,-1 0 1 0 0,1 0-1 0 0,-1 0 1 0 0,1 1-1 0 0,-1-1 1 0 0,1 0-1 0 0,-1 0 1 0 0,0 0 0 0 0,1 0-1 0 0,-1 0 1 0 0,1 0-1 0 0,-1 0 1 0 0,1 0-1 0 0,-1 0 1 0 0,1 0 0 0 0,-1-1-1 0 0,1 1 1 0 0,-1 0-1 0 0,1 0 1 0 0,-1 0-1 0 0,0 0 1 0 0,1-1 0 0 0,-1 1-1 0 0,1 0 1 0 0,-1 0-1 0 0,0-1 1 0 0,1 1-1 0 0,-1 0 1 0 0,0-1 0 0 0,1 1-1 0 0,-1-1 1 0 0,0 1-1 0 0,0 0 1 0 0,1-1-1 0 0,-1 1 1 0 0,0-1-1 0 0,0 1 1 0 0,0 0 0 0 0,1-1-201 0 0,38 113 4676 0 0,0 67-1940 0 0,-14-53-2105 0 0,-6-35-360 0 0,-17-173-5 0 0,-1 53-224 0 0,1-1 1 0 0,2 1-1 0 0,0 0 1 0 0,2 0-1 0 0,1 1 1 0 0,2 0-1 0 0,0 0 1 0 0,2 1-1 0 0,1 0 1 0 0,1 0-1 0 0,1 2 1 0 0,2 0-1 0 0,0 0 1 0 0,2 2-1 0 0,5-6-42 0 0,26 2-1833 0 0,77 46-13551 0 0,-105-12 13638 0 0</inkml:trace>
  <inkml:trace contextRef="#ctx0" brushRef="#br1" timeOffset="41966.029">13715 6128 872 0 0,'-107'-13'6791'0'0,"-50"38"-1449"0"0,129-15-4600 0 0,0 2 0 0 0,0 2 0 0 0,1 0 0 0 0,1 2 0 0 0,0 0 0 0 0,2 2-1 0 0,-3 3-741 0 0,19-14 157 0 0,0-1-1 0 0,0 1 0 0 0,1 1 0 0 0,0-1 1 0 0,1 1-1 0 0,0 0 0 0 0,0 1 0 0 0,0-1 0 0 0,1 1 1 0 0,1 0-1 0 0,-1 1 0 0 0,2-1 0 0 0,-1 1 1 0 0,1 0-1 0 0,1 0 0 0 0,-1 0 0 0 0,2 0 0 0 0,-1 0 1 0 0,2 0-1 0 0,-1 0 0 0 0,1 1 0 0 0,2 7-156 0 0,-1-9 83 0 0,2 0 0 0 0,-1 0 0 0 0,1 0 0 0 0,0-1-1 0 0,1 1 1 0 0,0-1 0 0 0,0 0 0 0 0,1 0 0 0 0,0-1-1 0 0,0 1 1 0 0,1-1 0 0 0,0 0 0 0 0,0-1 0 0 0,1 1 0 0 0,-1-1-1 0 0,1 0 1 0 0,1-1 0 0 0,-1 0 0 0 0,1 0 0 0 0,0-1-1 0 0,0 0 1 0 0,1 0 0 0 0,-1 0 0 0 0,1-1 0 0 0,-1-1-1 0 0,1 0 1 0 0,0 0 0 0 0,9 1-83 0 0,15 1 25 0 0,0-1 0 0 0,0-1 1 0 0,1-2-1 0 0,-1-1 0 0 0,0-2 0 0 0,0-1 0 0 0,12-5-25 0 0,-6 3-36 0 0,-1-2 0 0 0,-1-1 0 0 0,1-2 1 0 0,-2-2-1 0 0,0-1 0 0 0,0-2 0 0 0,-1-1 0 0 0,24-17 36 0 0,-54 30 15 0 0,0 1 0 0 0,-1-1 0 0 0,1 1 0 0 0,-1-1 0 0 0,0-1 0 0 0,0 1 0 0 0,-1 0 0 0 0,1-1 1 0 0,-1 0-1 0 0,0 0 0 0 0,0 0 0 0 0,0 0 0 0 0,-1 0 0 0 0,0-1 0 0 0,0 1 0 0 0,0-1 0 0 0,-1 1 0 0 0,0-1 0 0 0,0 0 0 0 0,0 0 1 0 0,-1 1-1 0 0,1-1 0 0 0,-2 0 0 0 0,1 0 0 0 0,-1 0 0 0 0,1 1 0 0 0,-1-1 0 0 0,-1 0 0 0 0,1 1 0 0 0,-1-1 0 0 0,0 1 0 0 0,-1-1 0 0 0,1 1 1 0 0,-4-5-16 0 0,-4-8 79 0 0,-1 1 0 0 0,-1 0 0 0 0,-1 0 0 0 0,0 1 1 0 0,-1 1-1 0 0,-1 0 0 0 0,0 1 0 0 0,-1 1 0 0 0,-2-1-79 0 0,1 2 15 0 0,0 1 0 0 0,-1 1-1 0 0,0 1 1 0 0,-1 0 0 0 0,0 1-1 0 0,0 1 1 0 0,-1 1 0 0 0,-17-3-15 0 0,-96 1-2809 0 0,82 23-2253 0 0,2 45-8118 0 0,46-40 10709 0 0</inkml:trace>
  <inkml:trace contextRef="#ctx0" brushRef="#br1" timeOffset="42945.595">14187 6116 1024 0 0,'-28'-14'6228'0'0,"2"34"-3483"0"0,-7 45 111 0 0,23-33-1842 0 0,1 1 0 0 0,1 1 0 0 0,2 0 0 0 0,2 0 0 0 0,1 0 0 0 0,1 11-1014 0 0,2-37 75 0 0,0 1 1 0 0,1-1-1 0 0,0 0 1 0 0,0 0-1 0 0,1 1 1 0 0,0-1 0 0 0,1 0-1 0 0,-1-1 1 0 0,2 1-1 0 0,-1 0 1 0 0,1-1-1 0 0,0 0 1 0 0,0 0 0 0 0,1 0-1 0 0,0 0 1 0 0,0-1-1 0 0,1 0 1 0 0,0 0-1 0 0,0 0 1 0 0,0-1 0 0 0,1 0-1 0 0,-1 0 1 0 0,1 0-1 0 0,1-1 1 0 0,-1 0-1 0 0,0-1 1 0 0,1 1 0 0 0,6 1-76 0 0,2-1 15 0 0,0-1 1 0 0,0 0 0 0 0,0-2 0 0 0,1 1 0 0 0,-1-2 0 0 0,0 0 0 0 0,0-1-1 0 0,0-1 1 0 0,1 0 0 0 0,-1-1 0 0 0,-1-1 0 0 0,1 0 0 0 0,0-1 0 0 0,8-5-16 0 0,-18 8-29 0 0,1 0 0 0 0,-1-1 0 0 0,0 0 0 0 0,1 0 0 0 0,-1-1 0 0 0,-1 1 0 0 0,1-1 0 0 0,0-1 0 0 0,-1 1 0 0 0,0-1 0 0 0,0 0 0 0 0,0 0 0 0 0,-1 0 0 0 0,0-1 0 0 0,0 0 1 0 0,0 0-1 0 0,-1 0 0 0 0,1 0 0 0 0,-2 0 0 0 0,1-1 0 0 0,-1 1 0 0 0,0-1 0 0 0,0 0 0 0 0,0 1 0 0 0,-1-1 0 0 0,0 0 0 0 0,-1 0 0 0 0,1 0 0 0 0,-2 0 0 0 0,1 0 0 0 0,-1 0 0 0 0,1 0 0 0 0,-2 0 1 0 0,-1-4 28 0 0,4 9-6 0 0,-2-1 1 0 0,1 1 0 0 0,0-1 0 0 0,0 1 0 0 0,-1-1 0 0 0,1 1 0 0 0,-1 0 0 0 0,0-1 0 0 0,0 1 0 0 0,0 0 0 0 0,0-1 0 0 0,0 1 0 0 0,0 0-1 0 0,-1 0 1 0 0,1 0 0 0 0,-1 0 0 0 0,1 0 0 0 0,-1 1 0 0 0,0-1 0 0 0,1 0 0 0 0,-1 1 0 0 0,0-1 0 0 0,0 1 0 0 0,0 0 0 0 0,-1-1-1 0 0,1 1 1 0 0,0 0 0 0 0,0 0 0 0 0,-1 1 0 0 0,1-1 0 0 0,0 0 0 0 0,-1 1 0 0 0,1 0 0 0 0,-1-1 0 0 0,1 1 0 0 0,-1 0 0 0 0,1 0 0 0 0,0 0-1 0 0,-1 0 1 0 0,1 1 0 0 0,-1-1 0 0 0,1 1 0 0 0,-1 0 0 0 0,1-1 0 0 0,0 1 0 0 0,0 0 0 0 0,-1 0 0 0 0,1 0 0 0 0,0 1 0 0 0,0-1 0 0 0,0 1-1 0 0,0-1 1 0 0,0 1 0 0 0,1-1 0 0 0,-1 1 0 0 0,0 0 0 0 0,1 0 0 0 0,-1 0 0 0 0,1 0 0 0 0,0 0 0 0 0,-1 0 0 0 0,1 0 0 0 0,0 1 0 0 0,0-1-1 0 0,0 2 6 0 0,-1 2 22 0 0,1 0-1 0 0,0-1 0 0 0,0 1 0 0 0,1 0 1 0 0,-1 0-1 0 0,1 0 0 0 0,0 0 0 0 0,1 0 1 0 0,0 0-1 0 0,-1 0 0 0 0,2 0 0 0 0,-1 0 1 0 0,1-1-1 0 0,0 1 0 0 0,0 0 0 0 0,1-1 1 0 0,-1 0-1 0 0,1 1 0 0 0,0-1 0 0 0,1 0 1 0 0,-1-1-1 0 0,1 1 0 0 0,0-1 0 0 0,0 1 1 0 0,1-1-1 0 0,-1 0 0 0 0,1-1 0 0 0,0 1 1 0 0,0-1-1 0 0,0 0 0 0 0,6 3-21 0 0,7 4 133 0 0,1-1 0 0 0,0-1 0 0 0,1 0-1 0 0,0-1 1 0 0,1-1 0 0 0,-1-1 0 0 0,1-1-1 0 0,11 0-132 0 0,-4-1 119 0 0,0-1 0 0 0,0-2-1 0 0,0-1 1 0 0,0-1-1 0 0,0-1 1 0 0,-1-2 0 0 0,1 0-1 0 0,-1-2 1 0 0,-1-1 0 0 0,1-2-1 0 0,-1 0 1 0 0,-1-1 0 0 0,0-2-1 0 0,0-1 1 0 0,14-11-119 0 0,-33 20 169 0 0,0 0 0 0 0,0-1 1 0 0,-1 0-1 0 0,0 0 0 0 0,0 0 1 0 0,0 0-1 0 0,-1-1 0 0 0,0 0 1 0 0,0 0-1 0 0,-1 0 0 0 0,0 0 1 0 0,0 0-1 0 0,-1-1 0 0 0,0 1 1 0 0,0-1-1 0 0,0 0 0 0 0,-1 0 1 0 0,-1 0-1 0 0,1 1 0 0 0,-1-1 1 0 0,0 0-1 0 0,-1 0 0 0 0,0 0 1 0 0,0 0-1 0 0,-1 1 0 0 0,0-1 1 0 0,0 1-1 0 0,-1-1 0 0 0,0 1 1 0 0,0 0-1 0 0,-1 0 0 0 0,0 0 1 0 0,0 0-1 0 0,0 1 0 0 0,-1-1 1 0 0,0 1-1 0 0,0 1 0 0 0,-5-5-169 0 0,-1-1 48 0 0,-1 1 1 0 0,0 0-1 0 0,-1 0 0 0 0,0 2 0 0 0,0-1 0 0 0,-1 2 0 0 0,0 0 0 0 0,0 0 0 0 0,-1 1 0 0 0,1 1 0 0 0,-1 1 0 0 0,-1 0 1 0 0,1 1-1 0 0,0 0 0 0 0,-1 1 0 0 0,-15 1-48 0 0,-152 28-5834 0 0,136-1 481 0 0,26-1-2295 0 0,40-8-835 0 0,-18-17 8324 0 0,17 3-1929 0 0</inkml:trace>
  <inkml:trace contextRef="#ctx0" brushRef="#br1" timeOffset="43551.592">15650 6062 380 0 0,'-23'-19'6996'0'0,"-33"18"-2984"0"0,23 4-2987 0 0,0 3 0 0 0,1 0 0 0 0,-1 2 0 0 0,1 2 0 0 0,1 1 0 0 0,0 1 0 0 0,0 2 0 0 0,1 0 0 0 0,-6 7-1025 0 0,35-21 37 0 0,-1 0-1 0 0,1 0 0 0 0,0 1 1 0 0,-1-1-1 0 0,1 0 1 0 0,0 1-1 0 0,-1-1 1 0 0,1 1-1 0 0,0 0 0 0 0,0-1 1 0 0,-1 1-1 0 0,1 0 1 0 0,0 0-1 0 0,0 0 1 0 0,0 0-1 0 0,0 0 0 0 0,0 0 1 0 0,0 0-1 0 0,0 0 1 0 0,0 0-1 0 0,1 0 1 0 0,-1 0-1 0 0,0 1 0 0 0,1-1 1 0 0,-1 0-1 0 0,1 0 1 0 0,-1 1-1 0 0,1-1 1 0 0,-1 0-1 0 0,1 1 0 0 0,0-1 1 0 0,0 1-1 0 0,0-1 1 0 0,0 0-1 0 0,0 1 1 0 0,0-1-1 0 0,0 1 0 0 0,0-1 1 0 0,1 0-1 0 0,-1 1 1 0 0,0-1-1 0 0,1 1 0 0 0,-1-1 1 0 0,1 0-1 0 0,0 0 1 0 0,-1 1-1 0 0,1-1 1 0 0,0 0-1 0 0,0 0 0 0 0,0 0 1 0 0,0 0-1 0 0,0 0 1 0 0,0 0-1 0 0,0 0 1 0 0,0 0-1 0 0,0 0 0 0 0,0 0 1 0 0,0-1-1 0 0,1 1 1 0 0,-1 0-1 0 0,0-1 1 0 0,0 1-1 0 0,1-1 0 0 0,0 1-36 0 0,96 27 635 0 0,-92-27-671 0 0,94 15 126 0 0,-64-12-68 0 0,1 2 0 0 0,-1 2 0 0 0,0 1 0 0 0,-1 1 0 0 0,0 2 1 0 0,20 10-23 0 0,-51-20-5 0 0,1 0 0 0 0,-1 1 0 0 0,0-1 0 0 0,0 1 0 0 0,1 0 0 0 0,-2 0 0 0 0,1 0 0 0 0,0 1 0 0 0,-1 0 1 0 0,1-1-1 0 0,-1 1 0 0 0,0 0 0 0 0,0 0 0 0 0,-1 1 0 0 0,1-1 0 0 0,-1 1 0 0 0,0-1 0 0 0,0 1 0 0 0,-1-1 1 0 0,1 1-1 0 0,-1 0 0 0 0,0 0 0 0 0,0 0 0 0 0,-1 0 0 0 0,1 0 0 0 0,-1 0 0 0 0,0 0 0 0 0,-1 0 0 0 0,1 0 1 0 0,-1 0-1 0 0,0 0 0 0 0,0 0 0 0 0,-1 0 0 0 0,1-1 0 0 0,-1 1 0 0 0,0 0 0 0 0,0-1 0 0 0,-1 0 0 0 0,1 1 1 0 0,-1-1-1 0 0,0 0 0 0 0,0 0 0 0 0,0 0 0 0 0,-1-1 0 0 0,1 1 0 0 0,-2 0 5 0 0,-18 14 42 0 0,0-2 0 0 0,-2 0-1 0 0,1-2 1 0 0,-2 0 0 0 0,0-2 0 0 0,0-1-1 0 0,-1-1 1 0 0,-1-1 0 0 0,1-1 0 0 0,-1-2-1 0 0,-1-1 1 0 0,-3 0-42 0 0,3 1 252 0 0,-167 15 137 0 0,193-24-809 0 0,-1 0 0 0 0,0-1-1 0 0,1 1 1 0 0,0-1 0 0 0,0 1 0 0 0,0-1-1 0 0,0 0 1 0 0,0-1 0 0 0,1 1 0 0 0,0 0-1 0 0,0-1 1 0 0,0 1 0 0 0,0-1 0 0 0,1 0-1 0 0,0 1 1 0 0,0-1 0 0 0,0 0-1 0 0,0 0 1 0 0,1 0 0 0 0,0 1 0 0 0,0-1-1 0 0,0 0 1 0 0,1 0 0 0 0,-1 0 0 0 0,1 0-1 0 0,0 0 1 0 0,1 1 0 0 0,-1-1 0 0 0,1 1-1 0 0,0-1 1 0 0,0 1 0 0 0,0-1-1 0 0,1 1 1 0 0,-1 0 0 0 0,3-2 420 0 0,1-13-1607 0 0,27-70-3727 0 0,-13 42 3258 0 0</inkml:trace>
  <inkml:trace contextRef="#ctx0" brushRef="#br1" timeOffset="43928.074">15903 5473 1184 0 0,'25'13'7801'0'0,"-4"48"-5028"0"0,-18-48-1731 0 0,13 47 635 0 0,-3 0 1 0 0,-3 1-1 0 0,-3 0 1 0 0,-2 0-1 0 0,-2 1 1 0 0,-4-1-1 0 0,-2 3-1677 0 0,-5 19 1723 0 0,-4 0 0 0 0,-3 0 0 0 0,-3-2 0 0 0,-28 72-1723 0 0,25-81 430 0 0,-17 43-3473 0 0,48-142-6991 0 0,0-5 3802 0 0,25-60-2668 0 0,-15 57 6677 0 0</inkml:trace>
  <inkml:trace contextRef="#ctx0" brushRef="#br1" timeOffset="44329.228">16294 6142 472 0 0,'-9'37'10969'0'0,"-15"-2"-5836"0"0,-76 48-1969 0 0,75-66-3023 0 0,-1-1 0 0 0,0-1 0 0 0,-1-2 0 0 0,-1 0 1 0 0,0-2-1 0 0,-1-1 0 0 0,0-1 0 0 0,0-2 0 0 0,-1 0 0 0 0,0-2 1 0 0,-23 0-142 0 0,50-4-57 0 0,0 0-1 0 0,0-1 1 0 0,0 1 0 0 0,0-1 0 0 0,0 0 0 0 0,0 0 0 0 0,0 0 0 0 0,0 0 0 0 0,0 0 0 0 0,0-1-1 0 0,0 1 1 0 0,0-1 0 0 0,0 0 0 0 0,0 0 0 0 0,0 0 0 0 0,0 0 0 0 0,0-1 0 0 0,1 1 0 0 0,-1-1 0 0 0,1 1-1 0 0,-1-1 1 0 0,1 0 0 0 0,-1 0 0 0 0,1 0 0 0 0,0-1 0 0 0,0 1 0 0 0,0 0 0 0 0,0-1 0 0 0,0 1 0 0 0,1-1-1 0 0,-2-2 58 0 0,6 3 8 0 0,1-1-1 0 0,-1 1 1 0 0,0 0-1 0 0,1 0 1 0 0,-1 1-1 0 0,1-1 1 0 0,0 1-1 0 0,0-1 1 0 0,-1 1-1 0 0,1 0 0 0 0,0 1 1 0 0,0-1-1 0 0,0 1 1 0 0,0-1-1 0 0,0 1 1 0 0,0 1-1 0 0,0-1 1 0 0,0 0-1 0 0,0 1 1 0 0,0 0-1 0 0,0 0 1 0 0,0 0-1 0 0,-1 0 0 0 0,1 1 1 0 0,0-1-1 0 0,-1 1 1 0 0,2 1-8 0 0,138 79 2269 0 0,-24-9-2138 0 0,-31-51-4436 0 0,19-49-9992 0 0,-81 20 12057 0 0</inkml:trace>
  <inkml:trace contextRef="#ctx0" brushRef="#br1" timeOffset="44964.49">17082 6297 480 0 0,'-30'-90'11571'0'0,"-44"19"-7230"0"0,-114-7-2126 0 0,169 75-2037 0 0,-1 1-1 0 0,1 2 1 0 0,-1 0 0 0 0,1 1 0 0 0,0 0-1 0 0,-1 2 1 0 0,1 1 0 0 0,0 0 0 0 0,0 1-1 0 0,1 1 1 0 0,0 1 0 0 0,0 0-1 0 0,0 1 1 0 0,1 1 0 0 0,-4 4-178 0 0,11-8 238 0 0,1 1 0 0 0,-1 1 0 0 0,1 0 0 0 0,0 0 1 0 0,1 0-1 0 0,-1 1 0 0 0,1 1 0 0 0,1-1 0 0 0,0 1 0 0 0,0 1 1 0 0,1-1-1 0 0,0 1 0 0 0,1 0 0 0 0,0 0 0 0 0,0 1 0 0 0,1 0 1 0 0,1 0-1 0 0,-1 0 0 0 0,2 0 0 0 0,0 0 0 0 0,0 0 0 0 0,1 1 1 0 0,0-1-1 0 0,1 1 0 0 0,0-1 0 0 0,2 4-238 0 0,0-5 103 0 0,0-1 0 0 0,1 0 0 0 0,0 0 0 0 0,0 0 0 0 0,1 0 0 0 0,1-1-1 0 0,-1 1 1 0 0,1-1 0 0 0,1 0 0 0 0,-1 0 0 0 0,1-1 0 0 0,1 0 0 0 0,-1 0 0 0 0,1 0 0 0 0,1-1-1 0 0,-1 0 1 0 0,1 0 0 0 0,0-1 0 0 0,0 0 0 0 0,1-1 0 0 0,-1 1 0 0 0,1-2 0 0 0,0 1 0 0 0,0-1-1 0 0,3 0-102 0 0,13 5-35 0 0,1-2-1 0 0,0-1 0 0 0,0-1 1 0 0,1-1-1 0 0,-1-1 0 0 0,0-1 1 0 0,1-2-1 0 0,18-2 36 0 0,-32 3-267 0 0,0-1-1 0 0,1 0 1 0 0,-1-1 0 0 0,0-1-1 0 0,0 0 1 0 0,0 0 0 0 0,0-1-1 0 0,-1-1 1 0 0,1 0-1 0 0,-1-1 1 0 0,0-1 0 0 0,-1 1-1 0 0,0-2 1 0 0,0 0 0 0 0,0 0-1 0 0,-1-1 1 0 0,0 0 0 0 0,-1 0-1 0 0,0-1 1 0 0,0-1 0 0 0,-1 1-1 0 0,-1-1 1 0 0,0-1-1 0 0,0 0 1 0 0,-1 1 0 0 0,-1-2-1 0 0,0 1 1 0 0,0-1 0 0 0,-1 0-1 0 0,-1 0 268 0 0,-11-63-1091 0 0,-15 131 4025 0 0,42 147 4735 0 0,30-119-9168 0 0,-9-55-3012 0 0,11-13-3433 0 0,-11-11 667 0 0,28 4-297 0 0,-32-1 5468 0 0</inkml:trace>
  <inkml:trace contextRef="#ctx0" brushRef="#br1" timeOffset="45591.055">17706 6590 872 0 0,'50'9'11405'0'0,"-12"36"-5707"0"0,0 68 323 0 0,-45 76-896 0 0,-5-126-6289 0 0,-1 0-3758 0 0,2-10-3639 0 0,17-40-2467 0 0,1-21 8462 0 0</inkml:trace>
  <inkml:trace contextRef="#ctx0" brushRef="#br1" timeOffset="32723.053">3100 5632 1112 0 0,'-11'78'11668'0'0,"34"42"-5901"0"0,-6-49-4504 0 0,1 27 381 0 0,-4 1-1 0 0,-5 1 0 0 0,-5-1 0 0 0,-3 1 0 0 0,-5 0 0 0 0,-15 84-1643 0 0,-25 97 742 0 0,41-268-806 0 0,0 2-2929 0 0,9-23-1288 0 0,26-101-10331 0 0,-19 53 10229 0 0,0 12 1913 0 0</inkml:trace>
  <inkml:trace contextRef="#ctx0" brushRef="#br1" timeOffset="33156.023">3719 5599 492 0 0,'-13'130'11851'0'0,"28"67"-4927"0"0,0-30-4461 0 0,-14 494 5620 0 0,-1-659-8107 0 0,3 127 295 0 0,9-77-2725 0 0,-9-83-6899 0 0,-39-86-6140 0 0,23 89 13445 0 0</inkml:trace>
  <inkml:trace contextRef="#ctx0" brushRef="#br1" timeOffset="33522.355">3061 6440 336 0 0,'3'8'8752'0'0,"12"-3"-4000"0"0,54-4-1257 0 0,-56-1-2232 0 0,444-31 8784 0 0,-229 10-8945 0 0,2 12-6275 0 0,-216 7 854 0 0,-12-8-12793 0 0,-8 8 14685 0 0</inkml:trace>
  <inkml:trace contextRef="#ctx0" brushRef="#br1" timeOffset="34323.145">4692 6348 556 0 0,'-25'-14'1564'0'0,"0"1"0"0"0,-1 1 0 0 0,0 1 0 0 0,-1 1 0 0 0,0 2 0 0 0,0 0 1 0 0,-1 2-1 0 0,0 1 0 0 0,-8 1-1564 0 0,21 2 285 0 0,1 1 1 0 0,-1 1-1 0 0,0 1 1 0 0,1 0 0 0 0,-1 0-1 0 0,1 2 1 0 0,0 0-1 0 0,-1 0 1 0 0,1 1 0 0 0,1 1-1 0 0,-1 1 1 0 0,1 0-1 0 0,0 0 1 0 0,0 1-1 0 0,0 1 1 0 0,1 0 0 0 0,1 1-1 0 0,-9 8-285 0 0,10-3 202 0 0,1 1-1 0 0,1 0 1 0 0,0 1 0 0 0,1-1-1 0 0,1 1 1 0 0,1 1 0 0 0,0-1-1 0 0,1 1 1 0 0,0 0 0 0 0,2 0-1 0 0,0 0 1 0 0,1 1-1 0 0,0-1 1 0 0,2 0 0 0 0,0 1-1 0 0,1-1 1 0 0,1 0 0 0 0,0 0-1 0 0,1 0 1 0 0,1-1 0 0 0,1 1-1 0 0,0-1 1 0 0,8 15-202 0 0,-9-21 67 0 0,-1 0-1 0 0,1 0 1 0 0,1 0 0 0 0,0-1-1 0 0,0 1 1 0 0,1-1 0 0 0,0-1-1 0 0,1 0 1 0 0,-1 0 0 0 0,2 0-1 0 0,-1-1 1 0 0,1 0 0 0 0,0 0 0 0 0,1-1-1 0 0,-1-1 1 0 0,1 1 0 0 0,0-2-1 0 0,1 1 1 0 0,-1-1 0 0 0,1-1-1 0 0,0 0 1 0 0,-1-1 0 0 0,2 0-1 0 0,-1 0 1 0 0,0-1 0 0 0,0 0-1 0 0,0-1 1 0 0,0-1 0 0 0,0 0-1 0 0,1 0 1 0 0,-1-1 0 0 0,0 0 0 0 0,4-2-67 0 0,-1 0-194 0 0,-1 1 0 0 0,1-2 0 0 0,-1 0 0 0 0,0 0 0 0 0,0-1 1 0 0,-1-1-1 0 0,0 0 0 0 0,0-1 0 0 0,0 0 0 0 0,-1-1 0 0 0,-1 0 1 0 0,1 0-1 0 0,-1-1 0 0 0,-1-1 0 0 0,0 0 0 0 0,0 0 0 0 0,-1-1 1 0 0,-1 0-1 0 0,0 0 0 0 0,-1-1 0 0 0,0 1 0 0 0,-1-1 0 0 0,0-1 1 0 0,-1 1-1 0 0,0-1 0 0 0,0-7 194 0 0,-2 3-161 0 0,0 0-1 0 0,-1 0 1 0 0,-1-1 0 0 0,-1 1-1 0 0,-1 0 1 0 0,0 0 0 0 0,-1 0 0 0 0,-1 1-1 0 0,-1-1 1 0 0,-1 1 0 0 0,0 0-1 0 0,-1 0 1 0 0,0 0 0 0 0,-2 1-1 0 0,-9-13 162 0 0,18 30 6 0 0,0-1 0 0 0,0 1-1 0 0,0 0 1 0 0,0-1 0 0 0,0 1-1 0 0,0-1 1 0 0,-1 1 0 0 0,1 0 0 0 0,0-1-1 0 0,0 1 1 0 0,-1-1 0 0 0,1 1-1 0 0,0-1 1 0 0,-1 1 0 0 0,1-1-1 0 0,-1 1 1 0 0,1-1 0 0 0,0 1-1 0 0,-1-1 1 0 0,1 1 0 0 0,-1-1-1 0 0,0 0 1 0 0,1 1 0 0 0,-1-1-1 0 0,1 0 1 0 0,-1 0 0 0 0,1 1-1 0 0,-1-1 1 0 0,0 0 0 0 0,1 0-1 0 0,-1 0 1 0 0,1 0 0 0 0,-1 0-1 0 0,0 0 1 0 0,1 0 0 0 0,-1 0-1 0 0,0 0 1 0 0,1 0 0 0 0,-1 0 0 0 0,0 0-1 0 0,1 0 1 0 0,-1 0 0 0 0,1 0-1 0 0,-1-1 1 0 0,1 1 0 0 0,-1 0-1 0 0,0-1 1 0 0,1 1 0 0 0,-1 0-1 0 0,1-1 1 0 0,-1 1 0 0 0,1 0-1 0 0,-1-1 1 0 0,1 1 0 0 0,-1-1-6 0 0,10 60 773 0 0,1-29-49 0 0,0 0 0 0 0,2-1-1 0 0,1 0 1 0 0,1-1 0 0 0,2-1 0 0 0,1 0 0 0 0,1-1 0 0 0,16 18-724 0 0,-22-31-176 0 0,0 0 0 0 0,1 0 0 0 0,1-2 0 0 0,0 1 0 0 0,1-2 0 0 0,0 0 0 0 0,0-1 0 0 0,1 0 0 0 0,0-1 0 0 0,5 1 176 0 0,-7-5-1388 0 0,1 0 0 0 0,0-1 0 0 0,-1-1 0 0 0,1 0 0 0 0,0-1 0 0 0,0-1 0 0 0,0 0 0 0 0,0-1 0 0 0,0 0 0 0 0,0-1 0 0 0,0-1 0 0 0,-1-1 1 0 0,1 0-1 0 0,-1-1 0 0 0,4-1 1388 0 0,25-10-2466 0 0</inkml:trace>
  <inkml:trace contextRef="#ctx0" brushRef="#br1" timeOffset="35177.885">5018 6261 884 0 0,'7'81'13081'0'0,"22"41"-8649"0"0,-3-15-2829 0 0,-19-73-1200 0 0,-1-1 0 0 0,-1 2 0 0 0,-2-1 0 0 0,-2 0 0 0 0,-1 1 0 0 0,-3 23-403 0 0,-18-119 45 0 0,18 33-100 0 0,1 1-1 0 0,2-1 1 0 0,1 1 0 0 0,1-1 0 0 0,1 1 0 0 0,1 0 0 0 0,2 0 0 0 0,0 0 0 0 0,2 0 0 0 0,1 1-1 0 0,1 1 1 0 0,1-1 0 0 0,2 2 0 0 0,0 0 0 0 0,1 0 0 0 0,2 1 0 0 0,0 1 0 0 0,2 1 0 0 0,0 0-1 0 0,1 1 1 0 0,13-9 55 0 0,-28 26 5 0 0,0 1-1 0 0,0-1 1 0 0,0 1-1 0 0,1 0 1 0 0,-1 0-1 0 0,1 1 1 0 0,-1-1-1 0 0,1 1 1 0 0,0 0-1 0 0,0 0 1 0 0,-1 1 0 0 0,1-1-1 0 0,0 1 1 0 0,0 0-1 0 0,0 0 1 0 0,0 1-1 0 0,-1 0 1 0 0,1 0-1 0 0,0 0 1 0 0,0 0-1 0 0,-1 1 1 0 0,1-1-1 0 0,-1 1 1 0 0,1 0-1 0 0,-1 1 1 0 0,0-1-1 0 0,0 1 1 0 0,0 0-1 0 0,0 0 1 0 0,0 0-1 0 0,-1 0 1 0 0,1 1-1 0 0,-1-1 1 0 0,0 1 0 0 0,0 0-1 0 0,-1 0 1 0 0,2 1-5 0 0,93 165 1334 0 0,-95-166-1263 0 0,15 38 714 0 0,-1 2-1 0 0,-2 0 1 0 0,-2 0 0 0 0,-3 1-1 0 0,-1 0 1 0 0,-2 1 0 0 0,-1 16-785 0 0,-3-36 84 0 0,1 16-3423 0 0,-17-68-7137 0 0,4 10 6704 0 0,-13-43-5219 0 0,18 36 7162 0 0</inkml:trace>
  <inkml:trace contextRef="#ctx0" brushRef="#br1" timeOffset="35848.705">5766 6240 1352 0 0,'29'86'11361'0'0,"18"106"-4760"0"0,-31 104-3958 0 0,-24-232-2361 0 0,-6-97-272 0 0,6-2-164 0 0,1-1 0 0 0,2 0 0 0 0,1 0 0 0 0,2 0 0 0 0,2 0 0 0 0,1-1 0 0 0,1 1 0 0 0,3 0 0 0 0,0 0 0 0 0,3 1 0 0 0,1-1 0 0 0,1 2 0 0 0,14-30 154 0 0,-22 55 26 0 0,1 0 1 0 0,1 0-1 0 0,0 0 1 0 0,0 0 0 0 0,0 1-1 0 0,1 0 1 0 0,1 0-1 0 0,-1 0 1 0 0,1 0 0 0 0,1 1-1 0 0,-1 0 1 0 0,1 1-1 0 0,0-1 1 0 0,1 1 0 0 0,0 1-1 0 0,-1-1 1 0 0,2 1-1 0 0,-1 1 1 0 0,1-1 0 0 0,-1 2-1 0 0,1-1 1 0 0,0 1-1 0 0,1 0 1 0 0,-1 1 0 0 0,0 0-1 0 0,1 1 1 0 0,-1-1-1 0 0,1 2 1 0 0,-1 0 0 0 0,1 0-1 0 0,-1 0 1 0 0,1 1-1 0 0,-1 1 1 0 0,1 0 0 0 0,-1 0-1 0 0,0 1 1 0 0,0 0-1 0 0,0 0 1 0 0,8 5-27 0 0,-1 6 253 0 0,-1 1 0 0 0,0 1 1 0 0,-1 1-1 0 0,-1-1 0 0 0,0 2 0 0 0,-2 0 0 0 0,0 1 1 0 0,-1 0-1 0 0,-1 0 0 0 0,0 1 0 0 0,-2 0 0 0 0,0 0 1 0 0,-2 1-1 0 0,0 0 0 0 0,-1 0 0 0 0,-1 0 1 0 0,-1 1-1 0 0,-1-1 0 0 0,-1 1 0 0 0,-1-1 0 0 0,-1 1 1 0 0,0-1-1 0 0,-3 7-253 0 0,-19 87-169 0 0,1-40-7062 0 0,29-67-2221 0 0,21-22 2914 0 0,-24 13 5769 0 0,13-8-1236 0 0</inkml:trace>
  <inkml:trace contextRef="#ctx0" brushRef="#br1" timeOffset="36452.319">7003 6426 304 0 0,'-40'-72'12490'0'0,"-77"10"-6450"0"0,106 59-5879 0 0,0 0 1 0 0,-1 1-1 0 0,1 0 1 0 0,0 1-1 0 0,-1 0 1 0 0,1 1-1 0 0,-1 0 1 0 0,1 1-1 0 0,-1 0 1 0 0,1 1-1 0 0,0 0 1 0 0,0 0-1 0 0,0 2 1 0 0,0-1-1 0 0,0 1 1 0 0,0 1-1 0 0,1 0 1 0 0,0 0-1 0 0,0 1 1 0 0,1 1-1 0 0,-1-1 1 0 0,1 2-1 0 0,1-1 1 0 0,-1 1-1 0 0,1 0 1 0 0,1 1-1 0 0,-1 0 1 0 0,2 0-1 0 0,-1 0 1 0 0,1 1-1 0 0,1 0 1 0 0,0 1-1 0 0,0-1 1 0 0,1 1-1 0 0,-3 8-161 0 0,1 0 420 0 0,0 1-1 0 0,2-1 1 0 0,0 1-1 0 0,1 0 1 0 0,1 0-1 0 0,1 0 1 0 0,0 0-1 0 0,2 0 1 0 0,0 0-1 0 0,2 0 1 0 0,0 1-420 0 0,-2-13 54 0 0,1 0 1 0 0,0-1 0 0 0,1 1-1 0 0,0-1 1 0 0,0 0 0 0 0,0 0-1 0 0,1 0 1 0 0,0 0 0 0 0,0-1-1 0 0,1 1 1 0 0,-1-1 0 0 0,2 0-1 0 0,-1-1 1 0 0,1 1 0 0 0,-1-1-1 0 0,1 0 1 0 0,1 0 0 0 0,-1-1-1 0 0,1 0 1 0 0,0 0 0 0 0,0 0-1 0 0,0-1 1 0 0,0 0 0 0 0,0-1-1 0 0,1 1 1 0 0,0-2 0 0 0,-1 1-1 0 0,1-1 1 0 0,6 1-55 0 0,-1-1-46 0 0,0-1-1 0 0,0 0 1 0 0,0-1-1 0 0,-1 0 0 0 0,1-1 1 0 0,0 0-1 0 0,0-1 1 0 0,-1-1-1 0 0,0 0 1 0 0,0 0-1 0 0,0-2 1 0 0,11-5 46 0 0,-9 3-424 0 0,-1 0 1 0 0,0-1 0 0 0,0-1 0 0 0,-1 0-1 0 0,0 0 1 0 0,-1-1 0 0 0,0-1-1 0 0,0 0 1 0 0,-2-1 0 0 0,1 0-1 0 0,-2 0 1 0 0,0-1 0 0 0,0 0-1 0 0,-1 0 1 0 0,-1 0 0 0 0,-1-1 0 0 0,0 0-1 0 0,0-1 1 0 0,-2 1 0 0 0,0-1-1 0 0,-1 1 1 0 0,0-1 0 0 0,-1 0-1 0 0,-1 0 1 0 0,-1-11 423 0 0,0 27 13 0 0,1 0 0 0 0,-1 1-1 0 0,1-1 1 0 0,-1 0 0 0 0,1 0-1 0 0,-1 0 1 0 0,1 0 0 0 0,-1 0 0 0 0,0 0-1 0 0,1 0 1 0 0,-1 0 0 0 0,1 0-1 0 0,-1 0 1 0 0,1-1 0 0 0,-1 1 0 0 0,1 0-1 0 0,-1 0 1 0 0,1 0 0 0 0,0-1 0 0 0,-1 1-1 0 0,1 0 1 0 0,-1 0 0 0 0,1-1-1 0 0,-1 1 1 0 0,1 0 0 0 0,0-1 0 0 0,-1 1-1 0 0,1-1 1 0 0,0 1 0 0 0,-1 0-1 0 0,1-1 1 0 0,0 1 0 0 0,0-1 0 0 0,-1 1-1 0 0,1-1 1 0 0,0 1 0 0 0,0-1-1 0 0,0 1 1 0 0,0-1 0 0 0,-1 1 0 0 0,1-1-1 0 0,0 1 1 0 0,0-1 0 0 0,0 1 0 0 0,0-1-1 0 0,0 1 1 0 0,0-1 0 0 0,1 1-1 0 0,-1-1 1 0 0,0 1 0 0 0,0-1 0 0 0,0 1-1 0 0,0-1 1 0 0,1 1-13 0 0,-9 43 2396 0 0,8-31-1843 0 0,2-1 0 0 0,-1 0 0 0 0,2 1 0 0 0,0-1 0 0 0,0 0 0 0 0,1 0 0 0 0,0 0 0 0 0,0-1 0 0 0,2 0 0 0 0,-1 0 0 0 0,1 0 0 0 0,7 8-553 0 0,105 73-998 0 0,35-48-7915 0 0,5-38-8192 0 0,-112-10 15105 0 0</inkml:trace>
  <inkml:trace contextRef="#ctx0" brushRef="#br1" timeOffset="50957.304">24102 5820 1148 0 0,'-2'6'6805'0'0,"-6"29"-3248"0"0,3 220 5581 0 0,7-145-6665 0 0,1 156 1671 0 0,9-88-7113 0 0,-9-154-2165 0 0,-4-34-1109 0 0,-4-35-1878 0 0,4 23 6468 0 0,0-5-268 0 0</inkml:trace>
  <inkml:trace contextRef="#ctx0" brushRef="#br1" timeOffset="51537.373">23982 5879 300 0 0,'1'-6'442'0'0,"1"1"-1"0"0,-1 0 1 0 0,1 0-1 0 0,0 0 1 0 0,1 0 0 0 0,-1 0-1 0 0,1 1 1 0 0,0-1 0 0 0,0 1-1 0 0,1-1 1 0 0,-1 1-1 0 0,1 0 1 0 0,0 0 0 0 0,0 1-1 0 0,0-1 1 0 0,0 1-1 0 0,1 0 1 0 0,0 0 0 0 0,-1 0-1 0 0,1 1 1 0 0,0 0 0 0 0,0 0-1 0 0,0 0 1 0 0,1 0-1 0 0,4 0-441 0 0,151-20 5092 0 0,-118 19-3901 0 0,2 0-558 0 0,0 2 1 0 0,0 1-1 0 0,0 3 0 0 0,0 2 1 0 0,0 1-1 0 0,-1 3 0 0 0,0 1 1 0 0,0 3-1 0 0,-1 1 0 0 0,-1 2 1 0 0,-1 2-1 0 0,0 2 0 0 0,-1 1 1 0 0,18 15-634 0 0,-41-23 82 0 0,-1 1 0 0 0,0 0 1 0 0,-2 2-1 0 0,1-1 0 0 0,-2 2 0 0 0,0 0 1 0 0,-1 0-1 0 0,0 1 0 0 0,-2 1 1 0 0,0 0-1 0 0,-1 0 0 0 0,-1 1 0 0 0,-1 0 1 0 0,-1 0-1 0 0,0 0 0 0 0,-2 1 1 0 0,0 0-1 0 0,-2 0 0 0 0,0 1 0 0 0,-1-1 1 0 0,-1 0-1 0 0,-1 0 0 0 0,-1 1 1 0 0,-1-1-1 0 0,-1 0 0 0 0,0-1 0 0 0,-2 1 1 0 0,-1-1-1 0 0,0 0 0 0 0,-1 0 1 0 0,-6 9-83 0 0,-6-5-2 0 0,0 0 0 0 0,-1-1 1 0 0,-2-2-1 0 0,0 0 1 0 0,-1-1-1 0 0,-1-1 0 0 0,-1-2 1 0 0,-1 0-1 0 0,0-2 1 0 0,-1-1-1 0 0,0-1 0 0 0,-1-2 1 0 0,-1 0-1 0 0,0-2 0 0 0,0-2 1 0 0,-1 0-1 0 0,1-2 1 0 0,-1-1-1 0 0,-25-1 2 0 0,32 0-33 0 0,-2 0-1 0 0,1-2 1 0 0,0-1-1 0 0,0-1 1 0 0,0-1-1 0 0,0-1 1 0 0,0-1 0 0 0,0-1-1 0 0,1-1 1 0 0,0-2-1 0 0,0 0 1 0 0,1-2-1 0 0,-16-8 34 0 0,-78-92-3962 0 0,76 22-1785 0 0,40 83 5217 0 0,0 1 1 0 0,1-1 0 0 0,-1 0 0 0 0,1 1 0 0 0,0-1 0 0 0,0 0-1 0 0,0 0 1 0 0,1 1 0 0 0,0-1 0 0 0,0 0 0 0 0,0 1 0 0 0,0-1-1 0 0,1 1 1 0 0,0-1 0 0 0,0 1 0 0 0,0 0 0 0 0,0 0 0 0 0,1 0 0 0 0,-1 0-1 0 0,1 0 1 0 0,0 0 0 0 0,0 1 0 0 0,1-1 0 0 0,-1 1 0 0 0,1 0-1 0 0,0 0 1 0 0,-1 0 0 0 0,4-1 529 0 0,18-10-1949 0 0,5 2 297 0 0</inkml:trace>
  <inkml:trace contextRef="#ctx0" brushRef="#br1" timeOffset="52090.865">25698 6414 900 0 0,'-5'-8'637'0'0,"0"1"0"0"0,-1-1-1 0 0,0 1 1 0 0,0 0 0 0 0,-1 1-1 0 0,1 0 1 0 0,-2 0 0 0 0,1 0 0 0 0,-1 1-1 0 0,1 0 1 0 0,-1 0 0 0 0,-1 1-1 0 0,1 0 1 0 0,-1 1 0 0 0,-5-2-637 0 0,-7-1 652 0 0,0 0 0 0 0,0 2 0 0 0,0 0 0 0 0,-1 2 1 0 0,1 0-1 0 0,-1 2 0 0 0,0 0 0 0 0,1 1 0 0 0,-1 2 0 0 0,1 0-652 0 0,5 0 249 0 0,0 2-1 0 0,0 0 0 0 0,1 0 0 0 0,0 2 1 0 0,0 0-1 0 0,1 0 0 0 0,0 1 1 0 0,0 1-1 0 0,1 0 0 0 0,0 1 0 0 0,1 1 1 0 0,-11 11-249 0 0,18-18 132 0 0,0 1 0 0 0,1 0 0 0 0,-1 0 0 0 0,1 1 0 0 0,0-1 1 0 0,1 1-1 0 0,0 0 0 0 0,-1 0 0 0 0,2 0 0 0 0,-1 0 0 0 0,1 1 1 0 0,0-1-1 0 0,0 1 0 0 0,1-1 0 0 0,0 1 0 0 0,0 0 0 0 0,0-1 1 0 0,1 1-1 0 0,0 0 0 0 0,0 0 0 0 0,1-1 0 0 0,0 1 0 0 0,0 0 1 0 0,1-1-1 0 0,-1 1 0 0 0,1-1 0 0 0,1 1 0 0 0,-1-1 0 0 0,1 0 1 0 0,0 0-1 0 0,1 0 0 0 0,0 0-132 0 0,13 10 107 0 0,0-1 0 0 0,1-1 0 0 0,1-1 0 0 0,0 0 0 0 0,1-1 0 0 0,0-1 0 0 0,1-1 0 0 0,0-1 0 0 0,1-1 0 0 0,-1-1 0 0 0,2-1 0 0 0,-1 0 0 0 0,1-2 0 0 0,0-1 0 0 0,-1-1 0 0 0,1 0 0 0 0,0-2 0 0 0,0-1 0 0 0,14-2-107 0 0,-17 5-5 0 0,0-1 1 0 0,1-1-1 0 0,-1-1 1 0 0,0-1-1 0 0,0-1 1 0 0,0 0-1 0 0,-1-2 1 0 0,1 0 0 0 0,-1-1-1 0 0,0-1 1 0 0,0-1-1 0 0,-1-1 1 0 0,0 0-1 0 0,-1-1 1 0 0,0-1-1 0 0,0-1 1 0 0,14-13 4 0 0,-27 19 19 0 0,-1 0 1 0 0,0 0-1 0 0,0 0 0 0 0,0 0 1 0 0,-1-1-1 0 0,0 0 1 0 0,0 1-1 0 0,0-1 0 0 0,-1 0 1 0 0,0 0-1 0 0,0 0 1 0 0,-1 0-1 0 0,0 0 1 0 0,0 0-1 0 0,-1 1 0 0 0,0-1 1 0 0,0 0-1 0 0,0 0 1 0 0,-1 0-1 0 0,0 1 0 0 0,-1-1 1 0 0,1 1-1 0 0,-1-1 1 0 0,-1 0-20 0 0,-98-140 222 0 0,87 134-566 0 0,-1 0 0 0 0,0 1-1 0 0,-1 1 1 0 0,0 1 0 0 0,-1 0-1 0 0,0 1 1 0 0,-1 1 0 0 0,0 1-1 0 0,0 0 1 0 0,0 1 0 0 0,-1 2-1 0 0,-17-3 345 0 0,-57-2-5421 0 0,2 11-3740 0 0,43 7 3401 0 0,32-5 3716 0 0</inkml:trace>
  <inkml:trace contextRef="#ctx0" brushRef="#br1" timeOffset="53619.908">26009 6191 84 0 0,'-8'-38'6372'0'0,"4"27"-1874"0"0,5 28-1343 0 0,22 172 2626 0 0,9 93-2606 0 0,-37-189-2816 0 0,-21-125-347 0 0,20 8-73 0 0,2 0 0 0 0,1 0 0 0 0,1 0 0 0 0,0 0 0 0 0,2 0 0 0 0,1 0 0 0 0,1 0 0 0 0,1 0 0 0 0,1 0 0 0 0,1 0 0 0 0,1 1 0 0 0,1 0 0 0 0,5-9 61 0 0,-5 16-16 0 0,-1 1 0 0 0,2 0 0 0 0,0 1 0 0 0,1 0 0 0 0,0 0 0 0 0,1 1 0 0 0,1 0 0 0 0,0 1 0 0 0,1 0 0 0 0,0 0 0 0 0,8-4 16 0 0,-15 12 6 0 0,0 0-1 0 0,1 0 1 0 0,-1 1-1 0 0,1 0 0 0 0,0 0 1 0 0,0 0-1 0 0,0 1 1 0 0,0 0-1 0 0,0 0 1 0 0,0 0-1 0 0,1 1 0 0 0,-1 0 1 0 0,1 1-1 0 0,-1-1 1 0 0,1 1-1 0 0,-1 0 1 0 0,1 1-1 0 0,-1-1 0 0 0,1 1 1 0 0,-1 1-1 0 0,0-1 1 0 0,0 1-1 0 0,1 0 1 0 0,-1 1-1 0 0,0-1 0 0 0,-1 1 1 0 0,1 0-1 0 0,0 1 1 0 0,-1-1-1 0 0,4 4-5 0 0,1 2 26 0 0,-1 1 0 0 0,0 0-1 0 0,0 1 1 0 0,-1 0 0 0 0,-1 0 0 0 0,1 1 0 0 0,-2 0-1 0 0,0 0 1 0 0,0 0 0 0 0,-1 1 0 0 0,-1 0 0 0 0,0 0-1 0 0,-1 0 1 0 0,0 0 0 0 0,-1 1 0 0 0,0-1 0 0 0,-1 1-1 0 0,-1-1 1 0 0,0 1 0 0 0,-1-1 0 0 0,-1 1 0 0 0,0-1-1 0 0,0 1 1 0 0,-1-1 0 0 0,-1 0 0 0 0,0 0 0 0 0,-1-1-1 0 0,-1 1 1 0 0,-2 4-26 0 0,-3-8-137 0 0,14-37-172 0 0,16-45-227 0 0,-13 54 476 0 0,0 0 0 0 0,0 1 1 0 0,2 0-1 0 0,0 0 0 0 0,2 1 0 0 0,0 0 1 0 0,0 1-1 0 0,2 0 0 0 0,0 0 0 0 0,0 1 0 0 0,2 1 1 0 0,0 0-1 0 0,0 1 0 0 0,1 1 0 0 0,1 0 0 0 0,0 1 1 0 0,0 0-1 0 0,1 2 0 0 0,1 0 0 0 0,0 1 0 0 0,0 0 1 0 0,0 2 59 0 0,-13 5 13 0 0,0 1 0 0 0,0 0 0 0 0,-1 1 0 0 0,1-1 0 0 0,0 1 0 0 0,0 0 0 0 0,-1 0 0 0 0,1 0 0 0 0,-1 0 0 0 0,1 1 0 0 0,-1 0 0 0 0,1 0 0 0 0,-1 0 0 0 0,0 1 0 0 0,0-1 0 0 0,0 1 0 0 0,0 0 1 0 0,-1 0-1 0 0,1 0 0 0 0,-1 1 0 0 0,0-1 0 0 0,0 1 0 0 0,0 0 0 0 0,0 0 0 0 0,0 0 0 0 0,-1 0 0 0 0,0 0 0 0 0,0 0 0 0 0,0 1 0 0 0,0-1 0 0 0,-1 1 0 0 0,0 0 0 0 0,0-1 0 0 0,0 1 0 0 0,0 0 0 0 0,-1-1 0 0 0,0 1 1 0 0,0 0-1 0 0,0 0 0 0 0,-1 0-13 0 0,5 323 2957 0 0,-4-322-2937 0 0,0 0 0 0 0,0 0-1 0 0,1 0 1 0 0,-1 0 0 0 0,1 0-1 0 0,1 0 1 0 0,-1 0-1 0 0,1-1 1 0 0,0 1 0 0 0,0 0-1 0 0,1-1 1 0 0,0 0 0 0 0,0 1-1 0 0,0-1 1 0 0,0 0 0 0 0,1-1-1 0 0,0 1 1 0 0,0-1 0 0 0,0 1-1 0 0,1-1 1 0 0,-1 0 0 0 0,1-1-1 0 0,0 1 1 0 0,0-1 0 0 0,0 0-1 0 0,0 0 1 0 0,1 0-1 0 0,-1-1 1 0 0,1 0 0 0 0,0 0-1 0 0,0-1 1 0 0,-1 1 0 0 0,1-1-1 0 0,0 0 1 0 0,0-1 0 0 0,0 0-1 0 0,0 0 1 0 0,0 0 0 0 0,0 0-1 0 0,0-1 1 0 0,0 0 0 0 0,4-1-20 0 0,12-8-178 0 0,-2-2 0 0 0,1 0 0 0 0,-1 0 1 0 0,-1-2-1 0 0,0-1 0 0 0,-1 0 0 0 0,-1-1 1 0 0,0-1-1 0 0,-1 0 0 0 0,-1-2 1 0 0,-1 1-1 0 0,-1-2 0 0 0,0 0 0 0 0,-1-1 1 0 0,-1 0-1 0 0,-2 0 0 0 0,0-1 0 0 0,-1 0 1 0 0,-1-1-1 0 0,-1 0 0 0 0,-1 0 0 0 0,-1 0 1 0 0,-1-1-1 0 0,0-9 178 0 0,-13-12 91 0 0,-19 67 55 0 0,24-9 148 0 0,0 1 0 0 0,1-1 0 0 0,1 1-1 0 0,0 0 1 0 0,1 0 0 0 0,1 1 0 0 0,0-1 0 0 0,1 0-1 0 0,0 0 1 0 0,1 0 0 0 0,1 1 0 0 0,0-1-1 0 0,1 0 1 0 0,1-1 0 0 0,0 1 0 0 0,0 0 0 0 0,2-1-1 0 0,-1 0 1 0 0,2 0 0 0 0,3 5-294 0 0,-4-8-8 0 0,0-1 0 0 0,1 0 0 0 0,0 0-1 0 0,0-1 1 0 0,1 0 0 0 0,0 0 0 0 0,0-1 0 0 0,0 0 0 0 0,1 0 0 0 0,1-1-1 0 0,-1 0 1 0 0,4 1 8 0 0,-5-3-496 0 0,0-1 0 0 0,1 0-1 0 0,-1-1 1 0 0,1 0 0 0 0,-1 0-1 0 0,1 0 1 0 0,0-1 0 0 0,-1-1-1 0 0,1 0 1 0 0,0 0-1 0 0,0 0 1 0 0,0-1 0 0 0,-1 0-1 0 0,1-1 1 0 0,-1 0 0 0 0,6-2 496 0 0,-2-1-1443 0 0,0 0 0 0 0,-1-1-1 0 0,0 0 1 0 0,0-1 0 0 0,0 0 0 0 0,-1 0 0 0 0,0-1 0 0 0,-1-1 0 0 0,0 0 0 0 0,0 0 0 0 0,5-7 1443 0 0,9-12-2240 0 0</inkml:trace>
  <inkml:trace contextRef="#ctx0" brushRef="#br1" timeOffset="53875.334">27837 5996 1132 0 0,'-18'-21'1912'0'0,"0"2"348"0"0,2 5 277 0 0,3 0-241 0 0,3 5-572 0 0,2 2-436 0 0,3 0-356 0 0,2 2-424 0 0,3 0-468 0 0,5 3-464 0 0,1-1-476 0 0,-1 3-528 0 0,0-2-676 0 0,3 4-280 0 0,0 1 27 0 0,2 4 193 0 0,-2 2 336 0 0</inkml:trace>
  <inkml:trace contextRef="#ctx0" brushRef="#br1" timeOffset="54754.213">27754 6114 324 0 0,'-12'-22'6175'0'0,"7"34"-1240"0"0,6 45-374 0 0,0-52-4661 0 0,58 409 3821 0 0,-56-367-3647 0 0,-4-73-103 0 0,2 0-1 0 0,0 1 1 0 0,2-1 0 0 0,0 0 0 0 0,2 1 0 0 0,1 0-1 0 0,1 0 1 0 0,1 0 0 0 0,1 1 0 0 0,1 0 29 0 0,-6 9-10 0 0,1 0 0 0 0,0 1 0 0 0,1 0 1 0 0,1-1-1 0 0,0 2 0 0 0,1-1 0 0 0,0 1 1 0 0,1 0-1 0 0,0 1 0 0 0,1 0 0 0 0,1 1 1 0 0,0 0-1 0 0,0 0 0 0 0,1 1 0 0 0,1 1 0 0 0,-1 0 1 0 0,1 1-1 0 0,1 0 0 0 0,0 1 0 0 0,10-4 10 0 0,-18 10 13 0 0,-1 0-1 0 0,0 1 0 0 0,0 0 0 0 0,1 0 0 0 0,-1 0 0 0 0,0 0 0 0 0,0 1 1 0 0,0 0-1 0 0,0 0 0 0 0,0 1 0 0 0,0-1 0 0 0,0 1 0 0 0,0 0 0 0 0,0 1 1 0 0,-1-1-1 0 0,1 1 0 0 0,-1 0 0 0 0,1 0 0 0 0,-1 0 0 0 0,0 0 0 0 0,-1 1 1 0 0,1 0-1 0 0,0-1 0 0 0,-1 2 0 0 0,0-1 0 0 0,0 0 0 0 0,0 0 0 0 0,-1 1 0 0 0,1 0 1 0 0,-1-1-1 0 0,1 4-12 0 0,44 165 573 0 0,-44-152-526 0 0,0-3-4 0 0,-1 0 12 0 0,1 0 0 0 0,1 0 0 0 0,0-1 0 0 0,1 1 0 0 0,1-1 0 0 0,1 0 0 0 0,0 0 0 0 0,1-1 0 0 0,8 13-55 0 0,-13-27 3 0 0,0 1 0 0 0,0-1 0 0 0,0 1 0 0 0,0-1 0 0 0,0 0 0 0 0,0 0 0 0 0,1 0 0 0 0,-1 0 0 0 0,1-1 0 0 0,-1 1 0 0 0,1-1 0 0 0,0 0 0 0 0,-1 0 0 0 0,1 0 0 0 0,0-1 0 0 0,0 0 0 0 0,0 1 0 0 0,0-1 0 0 0,-1 0 0 0 0,1-1 0 0 0,0 1 0 0 0,0-1 0 0 0,0 1 0 0 0,-1-1 0 0 0,1 0 0 0 0,0-1 0 0 0,-1 1 0 0 0,1-1 0 0 0,-1 1 0 0 0,1-1 0 0 0,1-2-3 0 0,97-73-313 0 0,-85 57 280 0 0,-1-1 0 0 0,-1 0 0 0 0,-2-1 0 0 0,0-1 0 0 0,-1 0 0 0 0,-1-1 0 0 0,-1 0 0 0 0,-1-1 0 0 0,-2 0 0 0 0,0 0 0 0 0,-2 0 0 0 0,0-4 33 0 0,-30 90-46 0 0,22-35 514 0 0,1 0 0 0 0,1 0 1 0 0,1 0-1 0 0,1 0 1 0 0,2 0-1 0 0,0 0 1 0 0,2-1-1 0 0,1 1 1 0 0,8 21-469 0 0,59 63-49 0 0,-18-92-4421 0 0,4-50-5352 0 0,-25-10 3788 0 0,-15 17 3634 0 0</inkml:trace>
  <inkml:trace contextRef="#ctx0" brushRef="#br1" timeOffset="55001.344">29009 5865 860 0 0,'-125'-127'14851'0'0,"124"125"-14288"0"0,-2-1-1729 0 0,-9 8-11766 0 0,12 0 11232 0 0</inkml:trace>
  <inkml:trace contextRef="#ctx0" brushRef="#br1" timeOffset="55298.343">29233 5383 240 0 0,'0'1'144'0'0,"0"0"-1"0"0,1 0 1 0 0,-1-1 0 0 0,0 1 0 0 0,0 0-1 0 0,1-1 1 0 0,-1 1 0 0 0,1 0-1 0 0,-1-1 1 0 0,1 1 0 0 0,-1 0-1 0 0,1-1 1 0 0,-1 1 0 0 0,1-1-1 0 0,-1 1 1 0 0,1-1 0 0 0,0 1 0 0 0,-1-1-1 0 0,1 0 1 0 0,0 1 0 0 0,-1-1-1 0 0,1 0 1 0 0,0 1 0 0 0,-1-1-1 0 0,1 0 1 0 0,0 0 0 0 0,0 0 0 0 0,0 0-1 0 0,-1 0 1 0 0,1 1 0 0 0,0-1-1 0 0,0-1 1 0 0,-1 1 0 0 0,1 0-1 0 0,0 0 1 0 0,0 0 0 0 0,-1 0 0 0 0,1 0-1 0 0,0-1 1 0 0,0 1 0 0 0,-1 0-1 0 0,1-1 1 0 0,0 1 0 0 0,-1-1-1 0 0,1 1 1 0 0,-1 0 0 0 0,1-1 0 0 0,0 1-1 0 0,-1-1 1 0 0,1 0 0 0 0,-1 1-1 0 0,1-1 1 0 0,-1 1 0 0 0,1-1-1 0 0,-1 0 1 0 0,0 1 0 0 0,1-1-1 0 0,-1 0 1 0 0,0 0 0 0 0,0 1 0 0 0,1-1-1 0 0,-1 0 1 0 0,0 0 0 0 0,0 0-144 0 0,4 72 4681 0 0,-4-63-4430 0 0,0 2 5 0 0,-18 561 12571 0 0,-50-196-10123 0 0,39-275-4999 0 0,18-68-1411 0 0,-1 0-3542 0 0,13-34 1406 0 0,0-3 1524 0 0,7-14 783 0 0,3 6 1527 0 0</inkml:trace>
  <inkml:trace contextRef="#ctx0" brushRef="#br1" timeOffset="55717.628">29593 6090 1312 0 0,'-7'11'11280'0'0,"-40"37"-6612"0"0,6-20-4191 0 0,-1-2 1 0 0,-2-2-1 0 0,-1-1 0 0 0,0-3 0 0 0,-2-1 0 0 0,0-3 0 0 0,-1-1 1 0 0,0-3-1 0 0,-1-2 0 0 0,-45 3-477 0 0,-26-30-976 0 0,118 17 933 0 0,0-1-1 0 0,-1 0 1 0 0,1 1-1 0 0,0-1 1 0 0,0 0-1 0 0,0 0 0 0 0,0 0 1 0 0,0-1-1 0 0,0 1 1 0 0,0 0-1 0 0,0-1 1 0 0,1 1-1 0 0,-1-1 0 0 0,0 1 1 0 0,1-1-1 0 0,-1 0 1 0 0,1 0-1 0 0,0 0 1 0 0,0 0-1 0 0,0 0 1 0 0,0 0-1 0 0,0 0 0 0 0,0 0 1 0 0,0 0-1 0 0,0-1 1 0 0,1 1-1 0 0,-1 0 1 0 0,1 0-1 0 0,0-1 0 0 0,0 1 1 0 0,0 0-1 0 0,0-1 1 0 0,0 1-1 0 0,0 0 1 0 0,1 0-1 0 0,-1-1 0 0 0,1 1 1 0 0,-1 0-1 0 0,1 0 1 0 0,0-1-1 0 0,0 1 1 0 0,0 0-1 0 0,0 0 1 0 0,0 0-1 0 0,0 0 0 0 0,1 1 1 0 0,-1-1-1 0 0,1 0 1 0 0,0 0 43 0 0,0-1 4 0 0,0 0 0 0 0,0 0 1 0 0,1 1-1 0 0,-1-1 0 0 0,0 1 1 0 0,1 0-1 0 0,0 0 0 0 0,0 0 1 0 0,-1 0-1 0 0,1 0 0 0 0,0 1 1 0 0,0-1-1 0 0,1 1 0 0 0,-1-1 1 0 0,0 1-1 0 0,0 0 0 0 0,1 1 1 0 0,-1-1-1 0 0,0 1 0 0 0,1-1 1 0 0,-1 1-1 0 0,1 0 0 0 0,-1 0 1 0 0,1 0-1 0 0,-1 1 0 0 0,0-1 1 0 0,1 1-1 0 0,-1 0 0 0 0,0 0 1 0 0,1 0-1 0 0,-1 0 0 0 0,0 1 1 0 0,0-1-1 0 0,0 1 0 0 0,0 0 1 0 0,0 0-1 0 0,2 2-4 0 0,105 94 1794 0 0,-94-81-1379 0 0,26 29 213 0 0,70 65 320 0 0,-25-55-6779 0 0,-8-58-8892 0 0,-61-2 12710 0 0</inkml:trace>
  <inkml:trace contextRef="#ctx0" brushRef="#br1" timeOffset="56019.959">29909 6454 228 0 0,'41'66'11498'0'0,"-39"61"-3031"0"0,-57 88-2241 0 0,21-149-8026 0 0,-9-10-3512 0 0,40-52 4434 0 0,-1 0-1 0 0,0 0 0 0 0,0-1 1 0 0,-1 1-1 0 0,1-1 1 0 0,-1 0-1 0 0,0 0 1 0 0,0-1-1 0 0,0 1 0 0 0,0-1 1 0 0,0 0-1 0 0,0 0 1 0 0,0-1-1 0 0,-1 0 1 0 0,1 0-1 0 0,-1 0 0 0 0,1 0 1 0 0,-1-1-1 0 0,0 0 879 0 0,-21-4-2174 0 0</inkml:trace>
  <inkml:trace contextRef="#ctx0" brushRef="#br1" timeOffset="47105.346">18833 5893 756 0 0,'-66'-25'8546'0'0,"78"24"-4488"0"0,24 1-2202 0 0,-31 0-1328 0 0,195-14 3173 0 0,98-40-3475 0 0,-283 34-200 0 0,-54 12 51 0 0,30 13-37 0 0,0 1 0 0 0,1 0-1 0 0,0 1 1 0 0,0 0-1 0 0,1 0 1 0 0,0 1-1 0 0,0 0 1 0 0,1 0-1 0 0,0 0 1 0 0,0 1-1 0 0,1 0 1 0 0,0 0-1 0 0,0 1 1 0 0,1-1-1 0 0,0 1 1 0 0,1 0 0 0 0,0 0-1 0 0,1 0 1 0 0,0 0-1 0 0,1 0 1 0 0,0 1-1 0 0,0-1 1 0 0,1 1-1 0 0,0 2-39 0 0,1 59 285 0 0,2 0-1 0 0,3 0 1 0 0,4 0 0 0 0,3-1-1 0 0,3-1 1 0 0,2 0 0 0 0,4-1-1 0 0,3-2 1 0 0,20 37-285 0 0,129 311 443 0 0,-170-408-446 0 0,0-1 0 0 0,0 1 0 0 0,-1 0 0 0 0,0 0 0 0 0,-1 0 0 0 0,0 1 0 0 0,0-1 0 0 0,0 1 0 0 0,-1-1 0 0 0,0 1 0 0 0,0-1 0 0 0,-1 1 0 0 0,0 0-1 0 0,-1-1 1 0 0,1 1 0 0 0,-1-1 0 0 0,-1 1 0 0 0,0-1 0 0 0,0 1 0 0 0,0-1 0 0 0,-1 0 0 0 0,0 0 0 0 0,0 0 0 0 0,-1 0 0 0 0,0-1 0 0 0,0 1 0 0 0,0-1 0 0 0,-1 0 0 0 0,0 0 0 0 0,0-1 0 0 0,-1 1 0 0 0,1-1 0 0 0,-1 0 0 0 0,0-1-1 0 0,-1 1 1 0 0,1-1 0 0 0,-1-1 0 0 0,0 1 0 0 0,1-1 0 0 0,-2 0 0 0 0,1-1 0 0 0,-3 1 3 0 0,-27-2 4 0 0,0-1-1 0 0,-1-3 1 0 0,1-1-1 0 0,0-1 1 0 0,0-2-1 0 0,1-2 1 0 0,0-2-1 0 0,1 0 1 0 0,0-3-1 0 0,1-1 1 0 0,-25-15-4 0 0,54 29-2 0 0,-1-1 0 0 0,1 0 0 0 0,0 0 1 0 0,-1 0-1 0 0,1-1 0 0 0,0 0 0 0 0,0 0 1 0 0,1 0-1 0 0,-1-1 0 0 0,1 0 0 0 0,-1 1 0 0 0,1-2 1 0 0,0 1-1 0 0,1 0 0 0 0,-1-1 0 0 0,1 0 1 0 0,0 1-1 0 0,0-1 0 0 0,0 0 0 0 0,1-1 0 0 0,-1 1 1 0 0,1 0-1 0 0,1-1 0 0 0,-1 0 0 0 0,1 1 0 0 0,0-1 1 0 0,0 0-1 0 0,1 1 0 0 0,-1-1 0 0 0,1 0 1 0 0,1 0-1 0 0,-1 1 0 0 0,1-1 0 0 0,0 0 0 0 0,0 1 1 0 0,1-1-1 0 0,-1 0 0 0 0,1 1 0 0 0,0 0 1 0 0,2-3 0 0 0,12-15-79 0 0,1 1-1 0 0,1 0 0 0 0,0 2 0 0 0,2 0 0 0 0,0 1 0 0 0,1 1 0 0 0,1 1 0 0 0,1 1 81 0 0,120-79-4292 0 0,-25 19-4370 0 0,-35 20 2530 0 0,-44 30 3726 0 0</inkml:trace>
  <inkml:trace contextRef="#ctx0" brushRef="#br1" timeOffset="47859.266">20025 6231 736 0 0,'-117'-78'7519'0'0,"88"64"-6512"0"0,16 7-679 0 0,0 1-1 0 0,0 1 1 0 0,-1 0 0 0 0,1 0-1 0 0,-1 2 1 0 0,0-1-1 0 0,0 2 1 0 0,0 0 0 0 0,-1 1-1 0 0,1 0 1 0 0,0 1-1 0 0,0 1 1 0 0,-1 0 0 0 0,1 1-1 0 0,0 0 1 0 0,0 1-1 0 0,0 1 1 0 0,1 0 0 0 0,-1 1-1 0 0,1 0 1 0 0,0 1-1 0 0,0 1 1 0 0,1 0 0 0 0,0 0-1 0 0,-3 4-327 0 0,6-6 77 0 0,1 1 0 0 0,-1 0 0 0 0,2 1 0 0 0,-1 0 0 0 0,1 0 0 0 0,0 1 0 0 0,0 0 0 0 0,1 0-1 0 0,0 0 1 0 0,0 1 0 0 0,1 0 0 0 0,0 0 0 0 0,1 1 0 0 0,0-1 0 0 0,0 1 0 0 0,1 0 0 0 0,0 0 0 0 0,1 0 0 0 0,0 0 0 0 0,1 0-1 0 0,0 0 1 0 0,0 1 0 0 0,1-1 0 0 0,1 0 0 0 0,0 1 0 0 0,0-1 0 0 0,1 0 0 0 0,0 0 0 0 0,1 0 0 0 0,0 0 0 0 0,0 0 0 0 0,1-1-1 0 0,0 1 1 0 0,1-1 0 0 0,0 0 0 0 0,1-1 0 0 0,0 1 0 0 0,0-1 0 0 0,6 6-77 0 0,12 1 54 0 0,0 0 0 0 0,2-2 0 0 0,-1-1 0 0 0,2 0 0 0 0,0-3 0 0 0,0 0 0 0 0,0-1 0 0 0,1-2 1 0 0,0-1-1 0 0,1-1 0 0 0,-1-1 0 0 0,1-1 0 0 0,-1-2 0 0 0,1-1 0 0 0,0-2 0 0 0,-1 0 0 0 0,0-2 0 0 0,24-7-54 0 0,-29 8-13 0 0,0-1-1 0 0,0-1 1 0 0,0-1-1 0 0,-1-1 0 0 0,0 0 1 0 0,0-2-1 0 0,-1-1 1 0 0,13-9 13 0 0,-28 17 3 0 0,0-1 1 0 0,0 0 0 0 0,0-1 0 0 0,0 1-1 0 0,-1-1 1 0 0,0 0 0 0 0,0 0 0 0 0,0-1 0 0 0,-1 1-1 0 0,1-1 1 0 0,-2 0 0 0 0,1 0 0 0 0,0-1-1 0 0,-1 1 1 0 0,0-1 0 0 0,-1 0 0 0 0,0 1-1 0 0,0-1 1 0 0,0 0 0 0 0,-1 0 0 0 0,0-1 0 0 0,0 1-1 0 0,-1 0 1 0 0,1 0 0 0 0,-2 0 0 0 0,1-1-1 0 0,-1 1 1 0 0,0 0 0 0 0,-2-6-4 0 0,-3-2-56 0 0,0 0-1 0 0,0 1 1 0 0,-2 0-1 0 0,0 0 1 0 0,0 1-1 0 0,-1 0 1 0 0,-1 1 0 0 0,0 0-1 0 0,-1 0 1 0 0,0 1-1 0 0,-1 0 1 0 0,0 1 0 0 0,-1 0-1 0 0,0 1 1 0 0,0 1-1 0 0,-1 0 1 0 0,0 1-1 0 0,0 0 1 0 0,-1 1 0 0 0,0 1-1 0 0,0 0 1 0 0,0 1-1 0 0,0 0 1 0 0,-1 2 0 0 0,0 0-1 0 0,1 0 1 0 0,-1 2-1 0 0,0 0 1 0 0,-12 2 56 0 0,-29 20-4917 0 0,29 25-7378 0 0,32-37 10409 0 0</inkml:trace>
  <inkml:trace contextRef="#ctx0" brushRef="#br1" timeOffset="48510.223">20826 6219 552 0 0,'-13'-39'6205'0'0,"-55"-2"-2900"0"0,54 36-2835 0 0,0 0-1 0 0,0 1 0 0 0,0 0 0 0 0,-1 1 1 0 0,1 0-1 0 0,-1 2 0 0 0,0-1 0 0 0,1 2 1 0 0,-1 0-1 0 0,0 1 0 0 0,0 0 0 0 0,1 1 1 0 0,-1 1-1 0 0,-11 3-469 0 0,12-2 201 0 0,1 0 1 0 0,-1 1-1 0 0,1 1 0 0 0,0 0 1 0 0,1 0-1 0 0,-1 2 0 0 0,1-1 0 0 0,1 1 1 0 0,-1 1-1 0 0,1 0 0 0 0,1 1 1 0 0,0 0-1 0 0,0 0 0 0 0,1 1 1 0 0,1 1-1 0 0,-1-1 0 0 0,2 1 0 0 0,0 1 1 0 0,0-1-1 0 0,1 1 0 0 0,1 0 1 0 0,0 1-1 0 0,-2 8-201 0 0,5-15 95 0 0,1 0 1 0 0,0 1-1 0 0,0-1 1 0 0,1 0-1 0 0,0 0 1 0 0,0 0-1 0 0,0 0 0 0 0,1 1 1 0 0,0-1-1 0 0,1 0 1 0 0,-1 0-1 0 0,1 0 1 0 0,1-1-1 0 0,-1 1 1 0 0,1 0-1 0 0,0-1 0 0 0,1 1 1 0 0,0-1-1 0 0,0 0 1 0 0,0-1-1 0 0,0 1 1 0 0,1-1-1 0 0,0 1 1 0 0,0-1-1 0 0,1-1 0 0 0,-1 1 1 0 0,1-1-1 0 0,0 0 1 0 0,0 0-1 0 0,1-1 1 0 0,6 3-96 0 0,6 3 25 0 0,0-2 1 0 0,1 0 0 0 0,0-1 0 0 0,1-1 0 0 0,-1-1 0 0 0,1-1-1 0 0,0 0 1 0 0,0-2 0 0 0,0-1 0 0 0,10-1-26 0 0,-18 2-138 0 0,-1 0 1 0 0,1-1-1 0 0,0-1 0 0 0,-1 0 1 0 0,1-1-1 0 0,-1 0 0 0 0,1-1 1 0 0,-1 0-1 0 0,0-1 0 0 0,0-1 1 0 0,0 0-1 0 0,-1 0 0 0 0,0-1 1 0 0,0-1-1 0 0,0 0 0 0 0,-1 0 1 0 0,0-1-1 0 0,0 0 0 0 0,-1-1 1 0 0,0 0-1 0 0,0 0 0 0 0,-1-1 1 0 0,-1 0-1 0 0,1-1 0 0 0,-2 1 1 0 0,1-1-1 0 0,-2-1 0 0 0,1 1 1 0 0,-2-1-1 0 0,1 0 1 0 0,-2 0-1 0 0,1-1 138 0 0,-3-1-91 0 0,0 0 0 0 0,0 0 1 0 0,-1 0-1 0 0,-1-1 0 0 0,0 1 0 0 0,-1 0 1 0 0,-1 0-1 0 0,0 0 0 0 0,-1 0 0 0 0,0 1 1 0 0,-1 0-1 0 0,-1-1 0 0 0,0 2 0 0 0,-1-1 1 0 0,0 1-1 0 0,-1 0 0 0 0,-3-4 91 0 0,9 15 14 0 0,0 0-1 0 0,0 0 1 0 0,0 0 0 0 0,0 0-1 0 0,0 0 1 0 0,0 0-1 0 0,0 1 1 0 0,0-1 0 0 0,0 0-1 0 0,0 1 1 0 0,0 0 0 0 0,0 0-1 0 0,0-1 1 0 0,-1 1-1 0 0,1 1 1 0 0,0-1 0 0 0,0 0-1 0 0,0 0 1 0 0,0 1 0 0 0,-1-1-1 0 0,1 1 1 0 0,0 0-1 0 0,0 0 1 0 0,0-1 0 0 0,0 1-1 0 0,0 0 1 0 0,1 1 0 0 0,-1-1-1 0 0,0 0 1 0 0,0 1-1 0 0,1-1 1 0 0,-1 1 0 0 0,1-1-1 0 0,-1 1 1 0 0,1 0 0 0 0,0-1-1 0 0,0 1 1 0 0,-1 0-1 0 0,1 0 1 0 0,0 0 0 0 0,1 0-1 0 0,-1 0 1 0 0,0 0 0 0 0,1 0-1 0 0,-1 0 1 0 0,1 0-1 0 0,-1 1 1 0 0,1-1 0 0 0,0 0-1 0 0,0 0 1 0 0,0 0 0 0 0,0 0-1 0 0,1 1 1 0 0,-1-1-1 0 0,0 0 1 0 0,1 0 0 0 0,0 0-1 0 0,-1 0 1 0 0,1 0 0 0 0,0 0-1 0 0,0 0 1 0 0,0 0-14 0 0,0 15 184 0 0,1 0 0 0 0,1 0 0 0 0,1-1 0 0 0,0 1 0 0 0,1-1 0 0 0,0 0 0 0 0,2 0 1 0 0,0 0-1 0 0,0-1 0 0 0,2 0 0 0 0,0-1 0 0 0,0 0 0 0 0,1 0 0 0 0,1-1 0 0 0,0 0 0 0 0,1-1 0 0 0,1 0 0 0 0,0-1 1 0 0,6 4-185 0 0,84 28-3672 0 0,17-47-5973 0 0,-61-14 3961 0 0,-30 8 3359 0 0</inkml:trace>
  <inkml:trace contextRef="#ctx0" brushRef="#br1" timeOffset="49244.076">21089 6090 428 0 0,'0'0'315'0'0,"1"0"-1"0"0,-1 0 0 0 0,1 0 1 0 0,-1 0-1 0 0,1-1 1 0 0,-1 1-1 0 0,0 0 1 0 0,1 0-1 0 0,-1 0 1 0 0,1-1-1 0 0,-1 1 1 0 0,0 0-1 0 0,1 0 1 0 0,-1-1-1 0 0,0 1 1 0 0,1 0-1 0 0,-1-1 1 0 0,0 1-1 0 0,0-1 1 0 0,1 1-1 0 0,-1 0 1 0 0,0-1-1 0 0,0 1 1 0 0,1-1-1 0 0,-1 1 1 0 0,0 0-1 0 0,0-1 0 0 0,0 1 1 0 0,0-1-1 0 0,0 1 1 0 0,0-1-1 0 0,0 1-314 0 0,30 41 3265 0 0,47 226 2417 0 0,-40-105-4837 0 0,-26-99-791 0 0,-34-98-188 0 0,15 2 34 0 0,1-1 0 0 0,1 1 0 0 0,3-1 0 0 0,0 1 0 0 0,2-1 0 0 0,2 0 0 0 0,1 0 0 0 0,1 0 0 0 0,2 1 0 0 0,2-1 0 0 0,6-20 100 0 0,-11 46 7 0 0,0 0 0 0 0,1 0 0 0 0,0 0 0 0 0,0 1 0 0 0,0-1 0 0 0,1 1 0 0 0,0 0 0 0 0,1 0 0 0 0,0 0 0 0 0,0 0 0 0 0,0 1 0 0 0,1 0 0 0 0,0 0 0 0 0,0 0 0 0 0,0 1 0 0 0,1 0 0 0 0,0 0 0 0 0,0 1 0 0 0,0-1 0 0 0,0 2 0 0 0,1-1 0 0 0,-1 1 0 0 0,1 0 0 0 0,0 1 0 0 0,0 0 0 0 0,0 0 0 0 0,1 0 0 0 0,-1 1 0 0 0,0 1 0 0 0,0-1 0 0 0,1 1 0 0 0,-1 1 0 0 0,0-1 0 0 0,1 1 0 0 0,-1 1 0 0 0,0 0 0 0 0,0 0 0 0 0,0 0 0 0 0,0 1 0 0 0,-1 0 0 0 0,1 1 0 0 0,-1 0 0 0 0,0 0-7 0 0,10 9 111 0 0,0 1-1 0 0,-1 0 1 0 0,-1 2-1 0 0,0-1 0 0 0,-2 2 1 0 0,0 0-1 0 0,0 0 1 0 0,-2 1-1 0 0,0 1 0 0 0,-1 0 1 0 0,-1 1-1 0 0,-1-1 1 0 0,0 2-1 0 0,-2-1 0 0 0,0 1 1 0 0,-2 0-1 0 0,0 0 1 0 0,-1 0-1 0 0,-1 1 0 0 0,-1-1 1 0 0,-1 0-1 0 0,-1 1 1 0 0,-1-1-1 0 0,-4 19-110 0 0,-25 19-2872 0 0,30-57 2522 0 0,0-1 1 0 0,-1 0 0 0 0,1 1 0 0 0,-1-1-1 0 0,1 0 1 0 0,-1 0 0 0 0,0 0 0 0 0,1 0-1 0 0,-1-1 1 0 0,0 1 0 0 0,0 0 0 0 0,0-1-1 0 0,0 1 1 0 0,1-1 0 0 0,-1 1 0 0 0,0-1 0 0 0,0 0-1 0 0,0 0 1 0 0,0 0 0 0 0,0 0 0 0 0,0 0-1 0 0,0-1 1 0 0,0 1 0 0 0,1 0 0 0 0,-1-1-1 0 0,0 0 1 0 0,0 1 0 0 0,0-1 0 0 0,1 0-1 0 0,-1 0 1 0 0,0 0 0 0 0,1 0 0 0 0,-1 0-1 0 0,0 0 1 0 0,1 0 0 0 0,0-1 0 0 0,-1 1-1 0 0,1 0 1 0 0,0-1 0 0 0,0 1 0 0 0,0-1 0 0 0,0 0-1 0 0,0 1 1 0 0,0-1 0 0 0,0 0 0 0 0,0 0-1 0 0,1 1 1 0 0,-1-1 0 0 0,1 0 349 0 0,-8-14-1765 0 0</inkml:trace>
  <inkml:trace contextRef="#ctx0" brushRef="#br1" timeOffset="49825.532">21809 5952 128 0 0,'43'6'7671'0'0,"-25"25"-5527"0"0,33 172 3412 0 0,-48-174-5206 0 0,-2 1 0 0 0,-1-1 0 0 0,-1 1 0 0 0,-1-1-1 0 0,-2 0 1 0 0,-1 0 0 0 0,-2 0 0 0 0,0 0 0 0 0,-10 21-350 0 0,17-50 4 0 0,-1-1 1 0 0,1 1-1 0 0,-1 0 1 0 0,1-1 0 0 0,-1 1-1 0 0,1 0 1 0 0,-1 0-1 0 0,1-1 1 0 0,-1 1 0 0 0,1 0-1 0 0,-1 0 1 0 0,0 0-1 0 0,1 0 1 0 0,-1 0-1 0 0,1 0 1 0 0,-1 0 0 0 0,1 0-1 0 0,-1 0 1 0 0,0 0-1 0 0,1 0 1 0 0,-1 0 0 0 0,1 0-1 0 0,-1 0 1 0 0,1 0-1 0 0,-1 0 1 0 0,0 1-1 0 0,1-1 1 0 0,-1 0 0 0 0,1 1-1 0 0,-1-1 1 0 0,1 0-1 0 0,0 1 1 0 0,-1-1-1 0 0,1 0 1 0 0,-1 1 0 0 0,1-1-1 0 0,-1 1 1 0 0,1-1-1 0 0,0 0 1 0 0,-1 1 0 0 0,1-1-1 0 0,0 1 1 0 0,0 0-1 0 0,-1-1 1 0 0,1 1-1 0 0,0-1 1 0 0,0 1 0 0 0,0-1-1 0 0,0 1 1 0 0,0-1-1 0 0,0 1 1 0 0,0 0 0 0 0,0-1-1 0 0,0 1 1 0 0,0-1-1 0 0,0 1 1 0 0,0-1-1 0 0,0 1 1 0 0,0 0-5 0 0,-1-50 12 0 0,4 17-88 0 0,2 0 0 0 0,0 0 0 0 0,3 1 0 0 0,0 0 0 0 0,2 0 0 0 0,2 1 0 0 0,0 0 0 0 0,2 1 0 0 0,1 0 0 0 0,1 1 0 0 0,2 1 0 0 0,1 1 0 0 0,1 1 0 0 0,1 0 0 0 0,1 1 0 0 0,1 2 0 0 0,1 0 76 0 0,-19 18 37 0 0,1 1 1 0 0,0 0-1 0 0,-1 0 0 0 0,1 1 0 0 0,0-1 0 0 0,0 1 1 0 0,0 1-1 0 0,0-1 0 0 0,0 1 0 0 0,1 0 0 0 0,-1 1 0 0 0,0-1 1 0 0,1 1-1 0 0,-1 0 0 0 0,0 1 0 0 0,1-1 0 0 0,-1 1 0 0 0,0 1 1 0 0,0-1-1 0 0,0 1 0 0 0,0 0 0 0 0,0 1 0 0 0,0-1 0 0 0,0 1 1 0 0,-1 0-1 0 0,1 0 0 0 0,-1 1 0 0 0,0 0 0 0 0,0 0 1 0 0,0 0-1 0 0,-1 0 0 0 0,0 1 0 0 0,1 0 0 0 0,-1 0 0 0 0,-1 0 1 0 0,1 0-1 0 0,-1 1 0 0 0,0-1 0 0 0,0 1 0 0 0,-1 0 0 0 0,0 0 1 0 0,0 0-1 0 0,0 0 0 0 0,0 0 0 0 0,-1 3-37 0 0,3 14 120 0 0,-1 0 0 0 0,-1 0 0 0 0,-1 0 0 0 0,-1 1 0 0 0,-1-1 0 0 0,-1 0-1 0 0,-1 0 1 0 0,-1 0 0 0 0,-1 0 0 0 0,-1-1 0 0 0,-1 0 0 0 0,-5 11-120 0 0,-77 154-3195 0 0,79-174 3477 0 0,-4 2-5210 0 0,26-22-5869 0 0,5-4 9117 0 0</inkml:trace>
  <inkml:trace contextRef="#ctx0" brushRef="#br1" timeOffset="50359.239">22993 6219 376 0 0,'-66'-91'8850'0'0,"59"86"-8475"0"0,0 1 1 0 0,0-1-1 0 0,0 1 0 0 0,-1 1 0 0 0,0-1 1 0 0,0 1-1 0 0,0 1 0 0 0,0-1 0 0 0,0 1 1 0 0,0 1-1 0 0,-1 0 0 0 0,1 0 0 0 0,0 0 1 0 0,-1 1-1 0 0,1 0 0 0 0,-1 1 1 0 0,1 0-1 0 0,-4 1-375 0 0,-6 1 324 0 0,0 0 1 0 0,0 2-1 0 0,0 0 1 0 0,1 1-1 0 0,0 1 1 0 0,0 0-1 0 0,1 1 1 0 0,0 1-1 0 0,0 1 1 0 0,1 0-1 0 0,0 1 1 0 0,1 0-1 0 0,0 2 1 0 0,1-1-1 0 0,0 2 1 0 0,1 0-1 0 0,1 0 1 0 0,0 1-1 0 0,1 0 1 0 0,1 1-1 0 0,0 0 1 0 0,1 0-1 0 0,1 1 1 0 0,0 0-1 0 0,1 1 1 0 0,1-1-1 0 0,0 4-324 0 0,5-14 53 0 0,0 0 1 0 0,0-1-1 0 0,1 1 0 0 0,0 0 0 0 0,0 0 0 0 0,1-1 0 0 0,0 1 0 0 0,0-1 0 0 0,0 1 1 0 0,1-1-1 0 0,0 0 0 0 0,0 0 0 0 0,1 0 0 0 0,-1 0 0 0 0,1-1 0 0 0,1 1 1 0 0,-1-1-1 0 0,1 0 0 0 0,0 0 0 0 0,0-1 0 0 0,0 1 0 0 0,1-1 0 0 0,-1-1 1 0 0,1 1-1 0 0,0-1 0 0 0,0 1 0 0 0,0-2 0 0 0,1 1 0 0 0,-1-1 0 0 0,1 0 0 0 0,-1 0 1 0 0,1-1-1 0 0,0 0 0 0 0,-1 0 0 0 0,1 0 0 0 0,0-1 0 0 0,0 0 0 0 0,0-1 1 0 0,0 1-1 0 0,-1-1 0 0 0,1-1 0 0 0,0 1 0 0 0,-1-1 0 0 0,1 0 0 0 0,-1-1 0 0 0,6-2-53 0 0,4 0-390 0 0,-1 0 0 0 0,1-2 0 0 0,-1 0-1 0 0,-1 0 1 0 0,1-1 0 0 0,-2-1-1 0 0,1 0 1 0 0,-1-1 0 0 0,0-1-1 0 0,-1 0 1 0 0,0 0 0 0 0,-1-1-1 0 0,0-1 1 0 0,-1 0 0 0 0,-1 0 0 0 0,0-1-1 0 0,-1 0 1 0 0,0-1 0 0 0,-1 0-1 0 0,0 0 1 0 0,-2-1 0 0 0,2-5 390 0 0,-9 31 585 0 0,1 0 1 0 0,-1 0 0 0 0,2 0 0 0 0,0 0-1 0 0,0 0 1 0 0,1 1 0 0 0,0-1 0 0 0,0 0-1 0 0,1 0 1 0 0,1 0 0 0 0,-1 0 0 0 0,2-1-1 0 0,-1 1 1 0 0,4 5-586 0 0,73 82-415 0 0,-23-74-3326 0 0,76-28-14161 0 0,-106 1 15332 0 0,5-1 590 0 0</inkml:trace>
  <inkml:trace contextRef="#ctx0" brushRef="#br1" timeOffset="58338.999">3111 7733 976 0 0,'-1'-1'220'0'0,"2"2"-37"0"0,0-1 0 0 0,0 0 0 0 0,1 0 0 0 0,-1 0 0 0 0,0 0 0 0 0,0 0 0 0 0,0 0 0 0 0,0 0 0 0 0,0 0 0 0 0,0 0 0 0 0,1-1 0 0 0,-1 1 0 0 0,0 0 0 0 0,0-1 0 0 0,0 1 0 0 0,0-1 0 0 0,0 1 0 0 0,0-1 0 0 0,0 0 0 0 0,0 1 0 0 0,-1-1-1 0 0,1 0 1 0 0,0 1 0 0 0,0-1 0 0 0,0 0 0 0 0,-1 0 0 0 0,1 0 0 0 0,0 0 0 0 0,-1 0 0 0 0,1 0 0 0 0,-1 0 0 0 0,1 0 0 0 0,-1 0 0 0 0,0 0 0 0 0,1 0 0 0 0,-1 0 0 0 0,0 0 0 0 0,0 0 0 0 0,0-1 0 0 0,1 1 0 0 0,-1 0 0 0 0,0 0 0 0 0,-1 0-1 0 0,1 0 1 0 0,0 0 0 0 0,0 0 0 0 0,0 0 0 0 0,-1-1 0 0 0,1 1 0 0 0,0 0 0 0 0,-1 0 0 0 0,1 0 0 0 0,-1 0 0 0 0,0 0 0 0 0,1 0 0 0 0,-1 1 0 0 0,0-1 0 0 0,1 0 0 0 0,-1 0 0 0 0,0 0 0 0 0,0 1 0 0 0,0-1 0 0 0,0 0 0 0 0,1 1 0 0 0,-1-1-1 0 0,0 0 1 0 0,0 1 0 0 0,0-1 0 0 0,-1 1 0 0 0,1 0-183 0 0,8 4 337 0 0,-1 1 0 0 0,0 1-1 0 0,1-1 1 0 0,-2 1 0 0 0,1 0 0 0 0,-1 1-1 0 0,0-1 1 0 0,0 1 0 0 0,-1 0-1 0 0,0 1 1 0 0,0-1 0 0 0,0 0 0 0 0,-1 1-1 0 0,0 0 1 0 0,-1 0 0 0 0,0 0-1 0 0,0 3-336 0 0,7 12 682 0 0,129 427 7581 0 0,-70-143-6309 0 0,-63-276-2091 0 0,4 16-512 0 0,0-19-3548 0 0,-19-52-5310 0 0,-1-3 3917 0 0,-23-63-2042 0 0,21 53 5746 0 0</inkml:trace>
  <inkml:trace contextRef="#ctx0" brushRef="#br1" timeOffset="58963.047">3066 7654 96 0 0,'-3'-28'4532'0'0,"15"36"-1017"0"0,23 41-427 0 0,-34-47-3114 0 0,26 44 805 0 0,1-1-1 0 0,3-1 1 0 0,1-2-1 0 0,2-2 1 0 0,2-1 0 0 0,1-1-1 0 0,2-2 1 0 0,2-2-1 0 0,33 21-778 0 0,-59-47 25 0 0,1-2 0 0 0,0 1 0 0 0,0-2-1 0 0,1 0 1 0 0,0-1 0 0 0,-1-1-1 0 0,1 0 1 0 0,1-1 0 0 0,-1-1 0 0 0,0-1-1 0 0,0 0 1 0 0,0-1 0 0 0,0-1 0 0 0,0-1-1 0 0,0 0 1 0 0,0-1 0 0 0,2-2-25 0 0,-9 3-30 0 0,0 0 1 0 0,-1-1 0 0 0,1 0-1 0 0,-1 0 1 0 0,0-1 0 0 0,-1 0-1 0 0,1-1 1 0 0,-1 0 0 0 0,0 0-1 0 0,0-1 1 0 0,-1 0 0 0 0,1 0-1 0 0,-2-1 1 0 0,1 0 0 0 0,-1 0-1 0 0,0-1 1 0 0,-1 1-1 0 0,0-1 1 0 0,0 0 0 0 0,-1-1-1 0 0,0 1 1 0 0,-1-1 0 0 0,0 0-1 0 0,-1 0 1 0 0,0 0 0 0 0,0 0-1 0 0,-1 0 1 0 0,0 0 0 0 0,-1-4 29 0 0,-1-2-33 0 0,0 0 0 0 0,-2 0 0 0 0,0 0 0 0 0,0 1 0 0 0,-2-1 0 0 0,0 1 0 0 0,0 0 0 0 0,-2 0 0 0 0,1 1 0 0 0,-2 0 0 0 0,0 0 0 0 0,-1 0 0 0 0,0 1 0 0 0,-1 1 0 0 0,-1 0 0 0 0,0 0 0 0 0,0 1 0 0 0,-1 0 0 0 0,-1 1 0 0 0,-4-3 33 0 0,15 12 0 0 0,0 0 0 0 0,0 0 1 0 0,1 0-1 0 0,-1 1 0 0 0,0-1 1 0 0,0 1-1 0 0,0-1 0 0 0,0 1 1 0 0,0 0-1 0 0,0 0 0 0 0,0 0 1 0 0,0 0-1 0 0,0 0 1 0 0,0 0-1 0 0,0 1 0 0 0,0-1 1 0 0,0 0-1 0 0,0 1 0 0 0,0 0 1 0 0,0-1-1 0 0,0 1 0 0 0,0 0 1 0 0,1 0-1 0 0,-1 0 0 0 0,0 0 1 0 0,1 1-1 0 0,-1-1 1 0 0,1 0-1 0 0,-1 1 0 0 0,1-1 1 0 0,0 1-1 0 0,-1-1 0 0 0,1 1 1 0 0,0 0-1 0 0,0-1 0 0 0,0 1 1 0 0,0 0-1 0 0,0 0 0 0 0,1 0 1 0 0,-1 0-1 0 0,0-1 0 0 0,1 1 1 0 0,0 0-1 0 0,-1 0 1 0 0,1 0-1 0 0,0 0 0 0 0,0 2 0 0 0,-11 101 523 0 0,20 27 606 0 0,6 0 0 0 0,5-1 0 0 0,6-1 0 0 0,24 61-1129 0 0,-45-173 45 0 0,-3-8-174 0 0,31 100-1061 0 0,4-49-4846 0 0,-35-60 5609 0 0,0 0 1 0 0,-1-1-1 0 0,1 1 0 0 0,0 0 0 0 0,-1-1 0 0 0,1 1 0 0 0,0-1 0 0 0,0 0 0 0 0,0 0 1 0 0,0 1-1 0 0,-1-1 0 0 0,1 0 0 0 0,0-1 0 0 0,0 1 0 0 0,0 0 0 0 0,-1 0 0 0 0,1-1 0 0 0,0 1 1 0 0,0-1-1 0 0,-1 0 0 0 0,1 1 0 0 0,0-1 0 0 0,-1 0 0 0 0,1 0 0 0 0,-1 0 0 0 0,1 0 1 0 0,-1 0-1 0 0,1-1 0 0 0,-1 1 0 0 0,1-1 427 0 0,16-10-1809 0 0</inkml:trace>
  <inkml:trace contextRef="#ctx0" brushRef="#br1" timeOffset="59602.766">4605 8100 1004 0 0,'-4'-4'473'0'0,"-2"0"1"0"0,1 1-1 0 0,0 0 0 0 0,-1 0 1 0 0,1 1-1 0 0,-1 0 1 0 0,0 0-1 0 0,0 0 0 0 0,0 0 1 0 0,0 1-1 0 0,0 0 0 0 0,0 0 1 0 0,0 1-1 0 0,0 0 0 0 0,-1 0 1 0 0,1 0-1 0 0,-5 1-473 0 0,-164 52 5577 0 0,162-48-5390 0 0,0 1 1 0 0,0 1-1 0 0,0 0 1 0 0,1 1-1 0 0,0 0 1 0 0,1 1-1 0 0,-1 0 1 0 0,2 0-1 0 0,-1 2 1 0 0,2-1-1 0 0,-1 1 1 0 0,1 0-1 0 0,1 1 1 0 0,0 0-1 0 0,1 1 0 0 0,0 0 1 0 0,1 0-1 0 0,0 0 1 0 0,1 0-1 0 0,1 1 1 0 0,0 0-1 0 0,1 0 1 0 0,0 0-1 0 0,1 1 1 0 0,1-1-1 0 0,0 1 1 0 0,1-1-1 0 0,0 0 0 0 0,1 1 1 0 0,1-1-1 0 0,0 0 1 0 0,1 0-1 0 0,1 0 1 0 0,0 0-1 0 0,4 6-187 0 0,-4-11 50 0 0,1 1-1 0 0,0-1 1 0 0,1-1-1 0 0,0 1 1 0 0,0-1 0 0 0,1 0-1 0 0,0 0 1 0 0,0-1-1 0 0,1 0 1 0 0,0 0-1 0 0,0-1 1 0 0,1 0-1 0 0,0-1 1 0 0,0 0-1 0 0,0 0 1 0 0,1 0-1 0 0,-1-2 1 0 0,1 1 0 0 0,0-1-1 0 0,0 0 1 0 0,0-1-1 0 0,0 0 1 0 0,1-1-1 0 0,-1 0 1 0 0,1-1-1 0 0,-1 0 1 0 0,0 0-1 0 0,1-1 1 0 0,-1-1-1 0 0,0 0 1 0 0,7-2-50 0 0,-4 1-128 0 0,1 0 1 0 0,-1-1-1 0 0,0 0 1 0 0,0-1-1 0 0,-1-1 1 0 0,0 0-1 0 0,0-1 1 0 0,0 0-1 0 0,-1 0 0 0 0,0-2 1 0 0,0 1-1 0 0,-1-1 1 0 0,0-1-1 0 0,-1 0 1 0 0,0 0-1 0 0,0-1 1 0 0,-1 0-1 0 0,-1 0 1 0 0,0-1-1 0 0,0 0 0 0 0,-1 0 1 0 0,-1-1-1 0 0,0 0 1 0 0,0 0 127 0 0,-2-10-284 0 0,0 1 0 0 0,-1-1 0 0 0,-2 1 0 0 0,0-1 0 0 0,-1 1 0 0 0,-2 0 0 0 0,0-1 0 0 0,-1 1 0 0 0,-1 0 0 0 0,-1 0 0 0 0,-1 1 0 0 0,-1 0 0 0 0,-1 0 0 0 0,-1 1 0 0 0,-1 0 0 0 0,-3-4 284 0 0,14 25 4 0 0,-1-1 0 0 0,1 1 0 0 0,0-1 1 0 0,-1 1-1 0 0,1-1 0 0 0,-1 1 0 0 0,1-1 0 0 0,0 0 0 0 0,-1 1 0 0 0,1-1 1 0 0,-1 0-1 0 0,1 1 0 0 0,-1-1 0 0 0,1 0 0 0 0,-1 0 0 0 0,0 0 0 0 0,1 1 1 0 0,-1-1-1 0 0,1 0 0 0 0,-1 0 0 0 0,1 0 0 0 0,-1 0 0 0 0,0 0 0 0 0,1 0 1 0 0,-1 0-1 0 0,1 0 0 0 0,-1 0 0 0 0,1 0 0 0 0,-1 0 0 0 0,0-1 0 0 0,1 1 1 0 0,-1 0-1 0 0,1 0 0 0 0,-1 0 0 0 0,1-1 0 0 0,-1 1 0 0 0,1 0 0 0 0,-1-1 0 0 0,1 1 1 0 0,-1 0-1 0 0,1-1 0 0 0,0 1 0 0 0,-1-1 0 0 0,1 1 0 0 0,0-1 0 0 0,-1 1 1 0 0,1-1-1 0 0,0 1 0 0 0,-1-1 0 0 0,1 1 0 0 0,0-1 0 0 0,0 1 0 0 0,0-1 1 0 0,-1 1-1 0 0,1-1 0 0 0,0 0 0 0 0,0 1 0 0 0,0-1 0 0 0,0 1 0 0 0,0-1 1 0 0,0 1-1 0 0,0-1 0 0 0,0 0 0 0 0,0 1 0 0 0,1-1-4 0 0,4 46 859 0 0,7-10-200 0 0,1-2 1 0 0,1 0-1 0 0,2 0 0 0 0,1-1 0 0 0,2-1 0 0 0,1-1 0 0 0,1-1 1 0 0,2-1-1 0 0,1-1 0 0 0,1 0 0 0 0,1-2 0 0 0,1-1 1 0 0,11 6-660 0 0,57 1-3781 0 0,-86-32 2569 0 0,-1-1 0 0 0,1 0-1 0 0,-1 0 1 0 0,1-1-1 0 0,-1 0 1 0 0,0 0-1 0 0,0-1 1 0 0,-1 0 0 0 0,1 0-1 0 0,-1-1 1 0 0,0 0-1 0 0,0 0 1 0 0,0-1-1 0 0,-1 0 1 0 0,5-5 1212 0 0,10-10-2275 0 0</inkml:trace>
  <inkml:trace contextRef="#ctx0" brushRef="#br1" timeOffset="60215.449">4997 8100 712 0 0,'29'8'9616'0'0,"6"56"-7490"0"0,-32-57-1424 0 0,139 399 5114 0 0,-132-505-5415 0 0,-8 55-463 0 0,1 0 1 0 0,3 1-1 0 0,1-1 0 0 0,3 1 0 0 0,1 1 1 0 0,2 0-1 0 0,10-21 62 0 0,45-80-6491 0 0,-42 101-2665 0 0,-23 39 7270 0 0</inkml:trace>
  <inkml:trace contextRef="#ctx0" brushRef="#br1" timeOffset="60844.968">5542 8546 920 0 0,'5'2'411'0'0,"0"-1"0"0"0,0 0 0 0 0,0 1 0 0 0,1-1 0 0 0,-1-1 0 0 0,0 1 0 0 0,1-1 0 0 0,-1 0 0 0 0,0 0 0 0 0,1-1 0 0 0,-1 1 0 0 0,0-1 0 0 0,0 0 0 0 0,1-1 0 0 0,-1 1 0 0 0,0-1 0 0 0,0 0 0 0 0,-1-1 0 0 0,4-1-411 0 0,123-105 1753 0 0,-112 79-1737 0 0,-2-1 0 0 0,0 0 0 0 0,-2 0 0 0 0,-2-2 0 0 0,-1 0 0 0 0,-1 0 0 0 0,-2-1 0 0 0,-1-1 0 0 0,-2 1 0 0 0,-2-1 0 0 0,0 0-1 0 0,-3 0 1 0 0,-1 0 0 0 0,-1-1 0 0 0,-2 1 0 0 0,-2 1 0 0 0,-1-1 0 0 0,-1 1 0 0 0,-13-33-16 0 0,-24-39 941 0 0,42 108-925 0 0,-1 0 0 0 0,1-1 0 0 0,0 1 0 0 0,-1 0 1 0 0,1 0-1 0 0,0 0 0 0 0,0 0 0 0 0,0 1 0 0 0,1-1 0 0 0,-1 1 1 0 0,1-1-1 0 0,-1 1 0 0 0,1-1 0 0 0,0 1 0 0 0,0 0 1 0 0,0 0-1 0 0,0-1 0 0 0,0 1 0 0 0,0 0 0 0 0,1 0 0 0 0,0 0 1 0 0,-1 0-1 0 0,1 2-16 0 0,-29 296 1101 0 0,30-265-507 0 0,2 0-1 0 0,1 0 0 0 0,2 0 0 0 0,1 0 0 0 0,2-1 0 0 0,1 0 0 0 0,2-1 0 0 0,1 0 1 0 0,2-1-1 0 0,1-1 0 0 0,11 17-593 0 0,-18-37 159 0 0,1 1 1 0 0,0-1-1 0 0,1-1 1 0 0,0 0-1 0 0,1 0 1 0 0,0-1-1 0 0,1 0 1 0 0,0-1-1 0 0,0-1 1 0 0,1 0-1 0 0,0-1 0 0 0,0 0 1 0 0,1-2-1 0 0,0 1 1 0 0,0-2-1 0 0,0 0 1 0 0,0 0-1 0 0,7-1-159 0 0,-12-1-283 0 0,1-2 0 0 0,0 1 0 0 0,-1-1 0 0 0,1-1 0 0 0,0 0 0 0 0,-1 0 0 0 0,1-1-1 0 0,-1-1 1 0 0,1 0 0 0 0,-1 0 0 0 0,0-1 0 0 0,0 0 0 0 0,0-1 0 0 0,-1 0 0 0 0,0 0 0 0 0,0-1 0 0 0,8-6 283 0 0,-14 9-536 0 0,0-1 1 0 0,0 1 0 0 0,0-1 0 0 0,0 1 0 0 0,-1-1-1 0 0,1 0 1 0 0,-1 0 0 0 0,0 0 0 0 0,0 0-1 0 0,-1 0 1 0 0,1-1 0 0 0,-1 1 0 0 0,0 0 0 0 0,0-1-1 0 0,0 1 1 0 0,-1-1 0 0 0,0 1 0 0 0,0-1-1 0 0,0 0 1 0 0,0 1 0 0 0,0-1 0 0 0,-1 1 0 0 0,0-1-1 0 0,0 1 1 0 0,0 0 0 0 0,-1-1 0 0 0,0 1-1 0 0,1 0 1 0 0,-3-2 535 0 0,-5-15-1744 0 0</inkml:trace>
  <inkml:trace contextRef="#ctx0" brushRef="#br1" timeOffset="61093.952">5659 8142 576 0 0,'11'5'1420'0'0,"2"-1"208"0"0,2-1 156 0 0,4-1-335 0 0,7 0-389 0 0,-3 3-288 0 0,3-3-248 0 0,6 1-244 0 0,2-3-296 0 0,-3-3-328 0 0,0 1-384 0 0,-2-3-580 0 0,2 3-304 0 0,-5-3-129 0 0,3 3 69 0 0,-3 0 200 0 0</inkml:trace>
  <inkml:trace contextRef="#ctx0" brushRef="#br1" timeOffset="61766.529">6338 8006 880 0 0,'-35'87'9152'0'0,"60"64"-4081"0"0,-23-140-4529 0 0,3 6-216 0 0,0-1 0 0 0,1 1 0 0 0,1-1 0 0 0,1 0 0 0 0,0 0 0 0 0,1-1 0 0 0,1 0 0 0 0,0-1 0 0 0,6 6-326 0 0,-11-13 3 0 0,1 0 0 0 0,0-1-1 0 0,1 0 1 0 0,-1 0 0 0 0,1 0-1 0 0,0-1 1 0 0,1 0 0 0 0,-1-1-1 0 0,1 1 1 0 0,0-1 0 0 0,0-1-1 0 0,0 1 1 0 0,1-2 0 0 0,-1 1-1 0 0,1-1 1 0 0,-1 0 0 0 0,1-1 0 0 0,0 0-1 0 0,0 0 1 0 0,-1-1 0 0 0,1 0-1 0 0,0-1 1 0 0,0 0 0 0 0,0 0-1 0 0,-1 0 1 0 0,1-2 0 0 0,0 1-1 0 0,-1-1 1 0 0,7-3-3 0 0,-5 1-130 0 0,-1 0-1 0 0,1 0 1 0 0,-1-1 0 0 0,0 0-1 0 0,0-1 1 0 0,-1 0 0 0 0,0-1-1 0 0,0 1 1 0 0,-1-1 0 0 0,0-1-1 0 0,0 0 1 0 0,-1 0-1 0 0,0 0 1 0 0,-1 0 0 0 0,0-1-1 0 0,0 0 1 0 0,-1 0 0 0 0,0 0-1 0 0,-1-1 1 0 0,0 1 0 0 0,-1-1-1 0 0,0 0 1 0 0,-1 0 0 0 0,0 0-1 0 0,-1 0 1 0 0,0 1-1 0 0,-1-9 132 0 0,-2-22 41 0 0,-1 0 0 0 0,-3 0 1 0 0,-1 1-1 0 0,-2-1 1 0 0,-1 2-1 0 0,-13-28-42 0 0,24 68 94 0 0,-1-1 0 0 0,1 0 0 0 0,0 0 0 0 0,0 1 0 0 0,-1-1 0 0 0,1 0 0 0 0,0 0 0 0 0,0 0 0 0 0,-1 0 0 0 0,1 1 0 0 0,0-1 0 0 0,-1 0 0 0 0,1 0 1 0 0,0 0-1 0 0,-1 0 0 0 0,1 0 0 0 0,0 0 0 0 0,-1 0 0 0 0,1 0 0 0 0,0 0 0 0 0,-1 0 0 0 0,1 0 0 0 0,0 0 0 0 0,-1 0-94 0 0,7 41 438 0 0,109 276 854 0 0,-93-275-1253 0 0,-2 1 0 0 0,-2 1 0 0 0,-2 1 1 0 0,-1 0-1 0 0,-3 2 0 0 0,-1-1 0 0 0,-3 1 0 0 0,-2 0 0 0 0,-2 1 0 0 0,-2 0 0 0 0,-1-1 0 0 0,-7 42-39 0 0,3-74 168 0 0,0 0 0 0 0,-1 0 1 0 0,0-1-1 0 0,-2 0 0 0 0,1 1 1 0 0,-2-2-1 0 0,0 1 0 0 0,0-1 0 0 0,-2 0 1 0 0,1-1-1 0 0,-1 0 0 0 0,-1 0 1 0 0,0-1-1 0 0,-1 0 0 0 0,0-1 1 0 0,-1 0-1 0 0,0-1 0 0 0,0 0 0 0 0,-1-1 1 0 0,0 0-1 0 0,-1-1 0 0 0,0-1 1 0 0,0 0-1 0 0,0-1 0 0 0,0 0 1 0 0,-1-1-1 0 0,0-1 0 0 0,0 0 0 0 0,0-1 1 0 0,0-1-1 0 0,-13 0-168 0 0,-6-2-100 0 0,0-1 1 0 0,1-2-1 0 0,-1-1 0 0 0,1-2 1 0 0,0-1-1 0 0,1-2 0 0 0,0-1 1 0 0,0-1-1 0 0,1-2 1 0 0,-10-6 99 0 0,-171-121-10984 0 0,132 40 149 0 0,74 76 9005 0 0</inkml:trace>
  <inkml:trace contextRef="#ctx0" brushRef="#br1" timeOffset="62693.261">7084 8001 260 0 0,'6'-2'8442'0'0,"22"82"-4759"0"0,19 255 2144 0 0,-48-237-5539 0 0,-29-149-220 0 0,23 31-93 0 0,0 0-1 0 0,1 0 1 0 0,2-1-1 0 0,0 1 1 0 0,1-1-1 0 0,1 0 1 0 0,1 0-1 0 0,0 0 1 0 0,2 0-1 0 0,1 0 0 0 0,0 0 1 0 0,2 0-1 0 0,0 0 1 0 0,1 1-1 0 0,2 0 1 0 0,0 0-1 0 0,0 0 1 0 0,2 1-1 0 0,1 0 1 0 0,6-9 25 0 0,-10 22 21 0 0,1 1 1 0 0,-1 0 0 0 0,1 0 0 0 0,0 0-1 0 0,1 1 1 0 0,-1 0 0 0 0,1 0-1 0 0,-1 1 1 0 0,1 0 0 0 0,0 1 0 0 0,0 0-1 0 0,0 0 1 0 0,1 0 0 0 0,-1 1 0 0 0,0 0-1 0 0,1 1 1 0 0,-1 0 0 0 0,1 0-1 0 0,-1 1 1 0 0,0 0 0 0 0,0 0 0 0 0,1 1-1 0 0,-1 0 1 0 0,0 1 0 0 0,0-1 0 0 0,0 2-1 0 0,-1-1 1 0 0,1 1 0 0 0,-1 0-1 0 0,0 1 1 0 0,0-1 0 0 0,0 1 0 0 0,-1 1-1 0 0,0-1 1 0 0,0 1 0 0 0,0 1 0 0 0,-1-1-1 0 0,1 1 1 0 0,-2-1 0 0 0,1 1-1 0 0,-1 1 1 0 0,0-1 0 0 0,0 1 0 0 0,-1-1-1 0 0,0 1 1 0 0,0 3-22 0 0,4 11 42 0 0,0 1 1 0 0,-2-1-1 0 0,-1 1 1 0 0,-1 0-1 0 0,0 0 0 0 0,-2 0 1 0 0,-1 0-1 0 0,-1 0 0 0 0,-1 3-42 0 0,-13 73-2848 0 0,16-99 2573 0 0,-1-1 1 0 0,1 1 0 0 0,-1 0 0 0 0,0 0 0 0 0,1-1 0 0 0,-1 1 0 0 0,1 0 0 0 0,-1-1 0 0 0,1 1 0 0 0,-1 0 0 0 0,0 0 0 0 0,1 0 0 0 0,-1 0 0 0 0,1 0 0 0 0,-1-1 0 0 0,1 1 0 0 0,-1 0 0 0 0,1 0 0 0 0,-1 0 0 0 0,1 0 0 0 0,-1 0-1 0 0,1 0 1 0 0,-1 1 0 0 0,1-1 0 0 0,-1 0 0 0 0,1 0 0 0 0,-1 0 0 0 0,1 0 0 0 0,-1 0 0 0 0,1 1 0 0 0,-1-1 0 0 0,1 0 0 0 0,-1 1 0 0 0,0-1 0 0 0,1 0 0 0 0,-1 1 0 0 0,0-1 0 0 0,1 0 0 0 0,-1 1 0 0 0,0-1 0 0 0,1 0 0 0 0,-1 1-1 0 0,0-1 1 0 0,0 1 0 0 0,1-1 0 0 0,-1 1 0 0 0,0-1 0 0 0,0 1 0 0 0,0-1 0 0 0,0 1 0 0 0,1-1 0 0 0,-1 1 274 0 0,10-9-325 0 0,6-4-1301 0 0</inkml:trace>
  <inkml:trace contextRef="#ctx0" brushRef="#br1" timeOffset="63229.237">8033 8109 476 0 0,'-25'-54'6175'0'0,"-35"24"-3793"0"0,-74 23 347 0 0,123 9-2533 0 0,0 1 0 0 0,0 0 0 0 0,1 0 0 0 0,-1 2 1 0 0,1-1-1 0 0,0 1 0 0 0,0 0 0 0 0,0 1 0 0 0,1 1 1 0 0,0-1-1 0 0,0 1 0 0 0,1 1 0 0 0,0-1 0 0 0,0 2 0 0 0,0-1 1 0 0,1 1-1 0 0,1 0 0 0 0,0 0 0 0 0,0 1 0 0 0,0 0 0 0 0,1 0 1 0 0,1 0-1 0 0,0 1 0 0 0,0-1 0 0 0,1 1 0 0 0,0 0 1 0 0,1 0-1 0 0,1 0 0 0 0,-1 0 0 0 0,2 0 0 0 0,-1 1 0 0 0,2-1 1 0 0,-1 0-1 0 0,2 0 0 0 0,-1 0 0 0 0,1 0 0 0 0,1 0 0 0 0,0 0 1 0 0,1 0-1 0 0,0-1 0 0 0,1 0 0 0 0,1 3-196 0 0,-2-7 23 0 0,1 0 1 0 0,-1 0-1 0 0,2 0 0 0 0,-1 0 0 0 0,0-1 0 0 0,1 0 1 0 0,0-1-1 0 0,0 1 0 0 0,1-1 0 0 0,-1 0 0 0 0,1 0 1 0 0,0-1-1 0 0,0 0 0 0 0,0 0 0 0 0,0-1 0 0 0,0 0 1 0 0,1 0-1 0 0,-1-1 0 0 0,1 0 0 0 0,-1 0 0 0 0,1 0 1 0 0,0-1-1 0 0,-1-1 0 0 0,1 1 0 0 0,-1-1 0 0 0,1 0 1 0 0,-1-1-1 0 0,1 0 0 0 0,-1 0 0 0 0,0 0 1 0 0,0-1-1 0 0,0 0 0 0 0,0-1 0 0 0,4-2-23 0 0,-3 2-184 0 0,0 0 0 0 0,-1 0 1 0 0,1-1-1 0 0,-1 0 0 0 0,-1 0 0 0 0,1-1 0 0 0,-1 0 1 0 0,0 0-1 0 0,0 0 0 0 0,0-1 0 0 0,-1 0 0 0 0,0 0 0 0 0,-1 0 1 0 0,1-1-1 0 0,-1 0 0 0 0,-1 0 0 0 0,1 0 0 0 0,-2 0 1 0 0,3-8 183 0 0,12-96-3539 0 0,8 163 6871 0 0,-17-36-3155 0 0,1 0-1 0 0,0-1 1 0 0,1 0 0 0 0,0 0 0 0 0,1-1-1 0 0,0-1 1 0 0,1 0 0 0 0,1-1 0 0 0,0 0-1 0 0,0 0 1 0 0,1-2 0 0 0,9 5-177 0 0,127 29-6598 0 0,11-50-4100 0 0,-119 1 8866 0 0</inkml:trace>
  <inkml:trace contextRef="#ctx0" brushRef="#br1" timeOffset="64196.937">10110 7668 232 0 0,'-7'-9'580'0'0,"0"1"-1"0"0,0 1 1 0 0,-1-1-1 0 0,0 1 1 0 0,0 0-1 0 0,0 1 1 0 0,-1 0 0 0 0,0 1-1 0 0,0-1 1 0 0,-1 2-1 0 0,1-1 1 0 0,-1 1-1 0 0,0 1 1 0 0,0 0-580 0 0,-4-1 358 0 0,-1 1-1 0 0,1 1 1 0 0,-1 0-1 0 0,1 1 1 0 0,-1 1-1 0 0,1 0 1 0 0,-1 1-1 0 0,0 0 1 0 0,1 2 0 0 0,0-1-1 0 0,-1 2 1 0 0,1 0-1 0 0,1 0 1 0 0,-1 2-1 0 0,-3 1-357 0 0,-8 5 313 0 0,0 1 0 0 0,0 1 0 0 0,2 1-1 0 0,0 1 1 0 0,1 2 0 0 0,0 0 0 0 0,1 1 0 0 0,2 1-1 0 0,0 0 1 0 0,1 2 0 0 0,1 0 0 0 0,0 1-1 0 0,2 1 1 0 0,1 0 0 0 0,1 1 0 0 0,2 1 0 0 0,0 0-1 0 0,1 0 1 0 0,2 1 0 0 0,1 0 0 0 0,1 1-1 0 0,1 0 1 0 0,-1 21-313 0 0,7-35 172 0 0,0 0-1 0 0,1 0 1 0 0,1 0-1 0 0,0 0 0 0 0,0 0 1 0 0,2 0-1 0 0,-1-1 1 0 0,2 0-1 0 0,0 0 1 0 0,0 0-1 0 0,2-1 1 0 0,-1 0-1 0 0,1 0 0 0 0,1-1 1 0 0,0 0-1 0 0,1-1 1 0 0,0 0-1 0 0,0 0 1 0 0,1-1-1 0 0,1 0 1 0 0,-1-1-1 0 0,1 0 0 0 0,1-1 1 0 0,4 2-172 0 0,10 3 75 0 0,0-1 0 0 0,0-1 1 0 0,1-2-1 0 0,0 0 0 0 0,1-2 0 0 0,-1-1 1 0 0,1-2-1 0 0,0-1 0 0 0,0 0 0 0 0,0-3 1 0 0,15-1-76 0 0,-27 0-70 0 0,-5 3-157 0 0,0-1 1 0 0,0 0-1 0 0,0-1 0 0 0,-1-1 0 0 0,1 0 0 0 0,0 0 0 0 0,-1-1 0 0 0,1 0 0 0 0,-1-1 0 0 0,0-1 0 0 0,0 0 0 0 0,-1 0 0 0 0,1-1 0 0 0,-1 0 1 0 0,-1-1-1 0 0,1 0 0 0 0,1-2 227 0 0,-10 1-270 0 0,0-1 0 0 0,0 1 0 0 0,-1 0 0 0 0,0-1 0 0 0,-1 1 0 0 0,0-1 0 0 0,0 1 0 0 0,-1 0 0 0 0,0 0 0 0 0,0 0 0 0 0,-1 0 0 0 0,0 0 0 0 0,0 0 0 0 0,-1 1 0 0 0,0-1 0 0 0,0 1 0 0 0,-1 0 0 0 0,0 1 0 0 0,0-1 0 0 0,0 1 0 0 0,-1 0 0 0 0,0 0 0 0 0,-1 0 0 0 0,1 1 0 0 0,-1 0 0 0 0,-3-1 270 0 0,10 5-9 0 0,-184-141-1186 0 0,339 200 6547 0 0,104-46-6229 0 0,-168-32-2880 0 0,32-47-8844 0 0,-107 55 10921 0 0</inkml:trace>
  <inkml:trace contextRef="#ctx0" brushRef="#br1" timeOffset="64613.373">10404 7818 192 0 0,'41'46'7070'0'0,"-1"52"-3484"0"0,-29-68-2652 0 0,99 397 5644 0 0,-110-428-6555 0 0,0 1 1 0 0,-1-1-1 0 0,1 0 0 0 0,0 0 0 0 0,0 0 0 0 0,0 0 0 0 0,0 0 0 0 0,0 0 0 0 0,1 0 0 0 0,-1 1 1 0 0,0-1-1 0 0,0 0 0 0 0,0 0 0 0 0,1 0 0 0 0,-1 0 0 0 0,0 0 0 0 0,1 1 0 0 0,-1-1 1 0 0,1 0-1 0 0,-1 0 0 0 0,1 1 0 0 0,-1-1 0 0 0,1 0 0 0 0,0 1 0 0 0,-1-1 0 0 0,1 1 0 0 0,0-1 1 0 0,-1 0-1 0 0,1 1 0 0 0,0 0 0 0 0,0-1 0 0 0,0 1 0 0 0,-1-1 0 0 0,1 1 0 0 0,0 0 0 0 0,0 0 1 0 0,0-1-1 0 0,0 1 0 0 0,0 0 0 0 0,0 0 0 0 0,-1 0 0 0 0,1 0 0 0 0,0 0 0 0 0,0 0 1 0 0,0 0-1 0 0,0 0 0 0 0,0 1 0 0 0,0-1 0 0 0,0 0 0 0 0,-1 0 0 0 0,1 1 0 0 0,0-1 0 0 0,0 1 1 0 0,0-1-1 0 0,-1 1 0 0 0,1-1 0 0 0,0 1 0 0 0,-1-1 0 0 0,1 1 0 0 0,0-1 0 0 0,-1 1 0 0 0,1 0 1 0 0,-1 0-1 0 0,1-1 0 0 0,-1 1 0 0 0,1 0 0 0 0,-1 0 0 0 0,1-1 0 0 0,-1 1 0 0 0,0 0-23 0 0,36-74 473 0 0,47-185-2589 0 0,-35 83-7553 0 0,-31 116 4327 0 0,-11 35 3194 0 0</inkml:trace>
  <inkml:trace contextRef="#ctx0" brushRef="#br1" timeOffset="66089.269">11317 8074 360 0 0,'-59'-111'8070'0'0,"53"104"-7767"0"0,0 1 1 0 0,0 0-1 0 0,-1 1 1 0 0,0-1 0 0 0,0 1-1 0 0,-1 1 1 0 0,1-1 0 0 0,-1 1-1 0 0,0 0 1 0 0,0 1-1 0 0,0 0 1 0 0,-1 1 0 0 0,1-1-1 0 0,-1 1 1 0 0,1 1 0 0 0,-1 0-1 0 0,0 0 1 0 0,0 1-1 0 0,1 0 1 0 0,-5 0-304 0 0,1 1 158 0 0,1 1 0 0 0,-1-1 1 0 0,0 2-1 0 0,1 0 0 0 0,-1 0 0 0 0,1 1 1 0 0,0 0-1 0 0,0 1 0 0 0,0 0 0 0 0,1 1 0 0 0,-1 0 1 0 0,2 1-1 0 0,-1 0 0 0 0,1 0 0 0 0,0 1 1 0 0,0 1-1 0 0,1-1 0 0 0,0 1 0 0 0,1 0 0 0 0,0 1 1 0 0,0 0-1 0 0,1 0 0 0 0,0 1 0 0 0,1-1 0 0 0,0 1 1 0 0,-2 8-159 0 0,3-9 65 0 0,1 0 1 0 0,0 0-1 0 0,0 0 1 0 0,1 0-1 0 0,0 1 1 0 0,1-1-1 0 0,1 1 1 0 0,-1-1-1 0 0,1 1 1 0 0,1-1-1 0 0,0 0 1 0 0,1 1-1 0 0,0-1 1 0 0,0 0-1 0 0,1 0 1 0 0,0 0-1 0 0,1 0 1 0 0,0 0-1 0 0,1-1 1 0 0,0 0-1 0 0,0 0 1 0 0,1 0-1 0 0,0 0 1 0 0,1-1-1 0 0,0 0 1 0 0,0-1-1 0 0,0 1 1 0 0,1-1-1 0 0,0-1 1 0 0,1 0-1 0 0,-1 0 1 0 0,1 0-1 0 0,0-1 1 0 0,1 0-1 0 0,-1-1 1 0 0,1 0-1 0 0,0-1 1 0 0,0 0-1 0 0,0 0 1 0 0,7 0-66 0 0,-6 0-49 0 0,0-1 0 0 0,0 0 0 0 0,1-1 0 0 0,-1 0 0 0 0,1-1 0 0 0,-1 0 0 0 0,0-1 0 0 0,1 0 0 0 0,-1 0 0 0 0,0-2 0 0 0,0 1 0 0 0,0-1 0 0 0,0-1 0 0 0,0 0 0 0 0,-1 0 0 0 0,1-1 0 0 0,-1-1 0 0 0,0 0 0 0 0,-1 0 0 0 0,0-1 0 0 0,0 0 0 0 0,0 0 0 0 0,-1-1 0 0 0,0 0 0 0 0,0-1 0 0 0,-1 0 1 0 0,0 0-1 0 0,-1 0 0 0 0,0-1 0 0 0,0 0 0 0 0,-1 0 0 0 0,0-1 0 0 0,-1 1 0 0 0,0-1 0 0 0,-1 0 0 0 0,0 0 0 0 0,-1 0 0 0 0,0-1 0 0 0,0-3 49 0 0,-2 0-82 0 0,-1 1-1 0 0,0 0 1 0 0,-1-1 0 0 0,-1 1 0 0 0,0 0 0 0 0,-1 0-1 0 0,0 0 1 0 0,-1 1 0 0 0,-1-1 0 0 0,0 1 0 0 0,-1 1-1 0 0,0-1 1 0 0,-1 1 0 0 0,-5-6 82 0 0,11 19 4 0 0,1-1 0 0 0,-1 1 0 0 0,1 0 0 0 0,-1 0 0 0 0,1 0 0 0 0,0 0 0 0 0,-1 0 0 0 0,1 0 0 0 0,0 0 0 0 0,0 0 0 0 0,-1 0 0 0 0,1 1 0 0 0,0-1 0 0 0,0 0 0 0 0,0 1 0 0 0,1-1 0 0 0,-1 1 0 0 0,0-1 0 0 0,0 1 0 0 0,1-1 0 0 0,-1 1 0 0 0,1 0 0 0 0,0-1 0 0 0,-1 1 0 0 0,1-1 0 0 0,0 1 0 0 0,0 0 0 0 0,0 0-1 0 0,0-1 1 0 0,0 1 0 0 0,0 0 0 0 0,0-1 0 0 0,1 1 0 0 0,-1-1 0 0 0,1 1 0 0 0,-1 0 0 0 0,1-1 0 0 0,0 1 0 0 0,0 1-4 0 0,1 14 145 0 0,1 1 0 0 0,1-1 0 0 0,1 1 0 0 0,0-1 0 0 0,1-1 0 0 0,0 1 0 0 0,2-1 0 0 0,0 0 1 0 0,1 0-1 0 0,0-1 0 0 0,1-1 0 0 0,1 1 0 0 0,0-2 0 0 0,1 1 0 0 0,1-2 0 0 0,0 0 0 0 0,0 0 0 0 0,1-1 0 0 0,2 0-145 0 0,-6-4 44 0 0,-1 0 1 0 0,1-1 0 0 0,0-1 0 0 0,0 0-1 0 0,0 0 1 0 0,1-1 0 0 0,0 0-1 0 0,0-1 1 0 0,0 0 0 0 0,0 0-1 0 0,1-2 1 0 0,-1 1 0 0 0,0-1 0 0 0,1-1-1 0 0,-1 0 1 0 0,1-1 0 0 0,-1 0-1 0 0,0-1 1 0 0,1 0 0 0 0,-1 0-1 0 0,0-2 1 0 0,0 1 0 0 0,0-1 0 0 0,-1-1-1 0 0,0 0 1 0 0,1 0 0 0 0,-2-1-1 0 0,1 0 1 0 0,7-7-45 0 0,1-3-120 0 0,-1-1-1 0 0,0 0 1 0 0,-2-2 0 0 0,0 0-1 0 0,-1 0 1 0 0,-1-1 0 0 0,0-1-1 0 0,-2-1 1 0 0,0 1 0 0 0,-2-1-1 0 0,0-1 1 0 0,-2 0 0 0 0,0 0-1 0 0,-2-1 1 0 0,-1 1 0 0 0,2-21 120 0 0,-2-12-141 0 0,-2 1 0 0 0,-2-1 0 0 0,-3 0 0 0 0,-2 1-1 0 0,-3-1 1 0 0,-11-40 141 0 0,-6 33 130 0 0,24 63-130 0 0,0-1 1 0 0,0 0 0 0 0,0 0 0 0 0,0 1 0 0 0,0-1-1 0 0,0 0 1 0 0,0 1 0 0 0,0-1 0 0 0,0 1 0 0 0,0-1-1 0 0,0 1 1 0 0,0 0 0 0 0,-1-1 0 0 0,1 1 0 0 0,0 0-1 0 0,0 0 1 0 0,0 0 0 0 0,-1 0 0 0 0,1 0 0 0 0,0 0-1 0 0,0 0 1 0 0,0 0 0 0 0,-1 0 0 0 0,1 1 0 0 0,0-1-1 0 0,0 0 1 0 0,0 1 0 0 0,0-1 0 0 0,-1 1 0 0 0,1 0-1 0 0,0-1 1 0 0,0 1 0 0 0,0 0 0 0 0,0-1 0 0 0,1 1 0 0 0,-1 0-1 0 0,0 0 1 0 0,0 0 0 0 0,0 0 0 0 0,1 0 0 0 0,-1 0-1 0 0,0 0 1 0 0,1 0 0 0 0,-1 0 0 0 0,1 0 0 0 0,-1 0-1 0 0,1 0 1 0 0,0 1 0 0 0,-1-1 0 0 0,1 1-1 0 0,-13 27 147 0 0,1 0 1 0 0,1 1-1 0 0,2 1 1 0 0,1 0-1 0 0,1 0 1 0 0,2 0 0 0 0,1 1-1 0 0,2 0 1 0 0,1-1-1 0 0,1 1 1 0 0,4 27-148 0 0,-5-39 172 0 0,0 0 1 0 0,2 0 0 0 0,0 0 0 0 0,2 0-1 0 0,0 0 1 0 0,1-1 0 0 0,1 1 0 0 0,0-1 0 0 0,2 0-1 0 0,0 0 1 0 0,1-1 0 0 0,1 0 0 0 0,1 0-1 0 0,0-1 1 0 0,2-1 0 0 0,-1 1 0 0 0,2-2-1 0 0,0 0 1 0 0,1 0 0 0 0,1-1 0 0 0,0-1 0 0 0,1-1-1 0 0,0 0 1 0 0,1-1 0 0 0,0 0 0 0 0,0-2-1 0 0,1 0 1 0 0,1-1 0 0 0,0-1 0 0 0,0 0-1 0 0,19 3-172 0 0,-21-8-52 0 0,0 0 0 0 0,0-1 0 0 0,0-1 0 0 0,0 0 0 0 0,0-1 0 0 0,0-1 0 0 0,0-1 0 0 0,0 0-1 0 0,0-1 1 0 0,-1-1 0 0 0,0-1 0 0 0,0 0 0 0 0,0-1 0 0 0,-1-1 0 0 0,0 0 0 0 0,0-1 0 0 0,-1-1-1 0 0,0 0 1 0 0,-1-1 0 0 0,0 0 0 0 0,-1-1 0 0 0,0 0 0 0 0,-1-1 0 0 0,0-1 0 0 0,5-10 52 0 0,-14 20-6 0 0,0-2 1 0 0,-1 1 0 0 0,1 0 0 0 0,-1 0 0 0 0,-1 0 0 0 0,1-1-1 0 0,-1 1 1 0 0,0 0 0 0 0,0-1 0 0 0,0 1 0 0 0,-1 0-1 0 0,0 0 1 0 0,0-1 0 0 0,0 1 0 0 0,-1 0 0 0 0,0 0 0 0 0,0 0-1 0 0,0 0 1 0 0,0 1 0 0 0,-1-1 0 0 0,0 0 0 0 0,0 1-1 0 0,0 0 1 0 0,0 0 0 0 0,-1 0 0 0 0,1 0 0 0 0,-1 0-1 0 0,-1 0 6 0 0,-128-80 51 0 0,113 78-108 0 0,0 2-1 0 0,0 1 1 0 0,0 1 0 0 0,0 0 0 0 0,-1 2-1 0 0,1 0 1 0 0,-1 1 0 0 0,1 1-1 0 0,0 1 1 0 0,-20 5 57 0 0,-110 48-4601 0 0,145-53 4032 0 0,-48 29-3521 0 0,32-6-3133 0 0,30-15 2162 0 0,5-8 3049 0 0</inkml:trace>
  <inkml:trace contextRef="#ctx0" brushRef="#br1" timeOffset="66597.795">12804 7933 60 0 0,'-9'-26'6376'0'0,"-47"31"-2678"0"0,45 0-3312 0 0,1 0 1 0 0,0 0-1 0 0,1 1 0 0 0,0 1 1 0 0,0 0-1 0 0,0 0 1 0 0,1 0-1 0 0,0 1 1 0 0,0 1-1 0 0,1-1 1 0 0,0 1-1 0 0,0 0 1 0 0,1 1-1 0 0,0 0 1 0 0,1 0-1 0 0,0 0 1 0 0,0 4-387 0 0,0-4 191 0 0,1 1 0 0 0,1 0 0 0 0,0 0 1 0 0,0 1-1 0 0,1-1 0 0 0,1 1 0 0 0,0-1 1 0 0,1 1-1 0 0,0-1 0 0 0,0 1 0 0 0,1-1 1 0 0,1 1-1 0 0,0-1 0 0 0,0 0 0 0 0,1 1 0 0 0,1-1 1 0 0,0-1-1 0 0,0 1 0 0 0,1 0 0 0 0,1-1 1 0 0,0 0-1 0 0,0 0 0 0 0,1-1 0 0 0,0 0 1 0 0,4 4-192 0 0,4-1 43 0 0,0-1 0 0 0,0-1 0 0 0,1-1 0 0 0,0 0 0 0 0,1-1 0 0 0,0-1 0 0 0,0 0 0 0 0,0-2 0 0 0,1 0 0 0 0,0 0 1 0 0,0-2-1 0 0,1 0 0 0 0,-1-1 0 0 0,0-1 0 0 0,1-1 0 0 0,-1-1 0 0 0,1 0 0 0 0,-1-1 0 0 0,0-1 0 0 0,0-1 0 0 0,0-1 0 0 0,0 0 0 0 0,-1-1 1 0 0,0-1-1 0 0,0 0 0 0 0,0-2 0 0 0,-1 0 0 0 0,-1 0 0 0 0,1-2 0 0 0,-2 0 0 0 0,1 0 0 0 0,-1-2 0 0 0,-1 0 0 0 0,-1 0 0 0 0,0-1 0 0 0,7-10-43 0 0,-15 16 29 0 0,0-1-1 0 0,-1 1 1 0 0,0-1-1 0 0,-1 1 1 0 0,1-1-1 0 0,-2 0 1 0 0,1 0 0 0 0,-1 0-1 0 0,-1 1 1 0 0,1-1-1 0 0,-1 0 1 0 0,-1 0-1 0 0,0 0 1 0 0,0 0-1 0 0,-1 0 1 0 0,0 0-1 0 0,-1 0 1 0 0,1 1-1 0 0,-2 0 1 0 0,1-1-1 0 0,-1 1 1 0 0,0 0-1 0 0,-1 1 1 0 0,-3-5-29 0 0,0-1 38 0 0,-1 0 0 0 0,0 1 0 0 0,-1 1 1 0 0,-1-1-1 0 0,1 2 0 0 0,-2-1 1 0 0,1 2-1 0 0,-1-1 0 0 0,-1 2 0 0 0,0 0 1 0 0,0 0-1 0 0,0 1 0 0 0,-1 0 1 0 0,-4 0-39 0 0,0 3-294 0 0,-1 0 0 0 0,0 1 1 0 0,1 1-1 0 0,-1 0 0 0 0,0 2 1 0 0,0 0-1 0 0,0 1 1 0 0,0 1-1 0 0,1 1 0 0 0,-1 0 1 0 0,1 2-1 0 0,0 0 0 0 0,0 1 1 0 0,0 1-1 0 0,-15 8 294 0 0,-108 70-7144 0 0,25 21-3416 0 0,90-76 8621 0 0</inkml:trace>
  <inkml:trace contextRef="#ctx0" brushRef="#br1" timeOffset="67577.838">13402 7912 116 0 0,'-28'-13'6122'0'0,"5"37"-3610"0"0,-2 45-57 0 0,21-46-1754 0 0,0-1 0 0 0,2 1 0 0 0,1 0 0 0 0,0 0 1 0 0,2 0-1 0 0,0-1 0 0 0,2 1 0 0 0,1-1 0 0 0,0 1 0 0 0,5 9-701 0 0,-7-23 86 0 0,1 0 0 0 0,1 0 0 0 0,0 0 0 0 0,0-1 0 0 0,0 1 0 0 0,1-1 0 0 0,1 0 0 0 0,-1-1 0 0 0,1 1 0 0 0,1-1 0 0 0,-1 0 0 0 0,1 0 0 0 0,1-1 0 0 0,-1 0 0 0 0,1 0 0 0 0,0-1 0 0 0,0 0 0 0 0,0 0 0 0 0,1-1 0 0 0,0 0 0 0 0,0-1 0 0 0,0 0 0 0 0,0 0 0 0 0,0-1 0 0 0,7 1-86 0 0,-4-1-32 0 0,-1 0 0 0 0,0-1 0 0 0,1 0 0 0 0,-1-1 1 0 0,1 0-1 0 0,-1-1 0 0 0,1 0 0 0 0,-1-1 0 0 0,1 0 0 0 0,-1-1 0 0 0,0 0 0 0 0,0-1 1 0 0,-1 0-1 0 0,1 0 0 0 0,-1-2 0 0 0,0 1 0 0 0,0-1 0 0 0,0 0 0 0 0,-1-1 0 0 0,0 0 1 0 0,0-1-1 0 0,-1 0 0 0 0,0 0 0 0 0,0-1 0 0 0,-1 0 0 0 0,0 0 0 0 0,-1-1 1 0 0,0 0-1 0 0,-1 0 0 0 0,1 0 0 0 0,-2-1 0 0 0,0 1 0 0 0,0-1 0 0 0,-1 0 0 0 0,0 0 1 0 0,-1-1-1 0 0,0 1 0 0 0,-1-1 0 0 0,0 1 0 0 0,-1-5 32 0 0,-23-59-309 0 0,23 74 305 0 0,0-1 0 0 0,-1 1-1 0 0,1-1 1 0 0,-1 1-1 0 0,1 0 1 0 0,-1-1-1 0 0,1 1 1 0 0,-1 0-1 0 0,0 0 1 0 0,0 0-1 0 0,1-1 1 0 0,-1 1 0 0 0,0 0-1 0 0,0 0 1 0 0,0 0-1 0 0,0 0 1 0 0,-1 1-1 0 0,1-1 1 0 0,0 0-1 0 0,0 0 1 0 0,0 1 0 0 0,-1-1-1 0 0,1 0 1 0 0,0 1-1 0 0,-1-1 1 0 0,1 1-1 0 0,0 0 1 0 0,-1 0-1 0 0,1-1 1 0 0,-1 1-1 0 0,1 0 1 0 0,0 0 0 0 0,-1 0-1 0 0,1 0 1 0 0,-1 0-1 0 0,1 1 1 0 0,0-1-1 0 0,-1 0 1 0 0,1 1-1 0 0,-1-1 1 0 0,1 1 0 0 0,0-1-1 0 0,0 1 1 0 0,-1 0-1 0 0,1-1 1 0 0,0 1-1 0 0,0 0 1 0 0,0 0-1 0 0,0 0 1 0 0,0 0 0 0 0,0 0-1 0 0,0 0 5 0 0,-3 6 15 0 0,1-1-1 0 0,1 1 1 0 0,-1 0-1 0 0,1 0 1 0 0,0 0-1 0 0,1 0 0 0 0,-1 0 1 0 0,1 1-1 0 0,1-1 1 0 0,0 0-1 0 0,0 1 1 0 0,0-1-1 0 0,1 0 1 0 0,0 0-1 0 0,0 1 1 0 0,1-1-1 0 0,-1 0 1 0 0,2 0-1 0 0,-1 0 1 0 0,1-1-1 0 0,0 1 1 0 0,1 0-1 0 0,-1-1 1 0 0,1 0-1 0 0,1 0 1 0 0,-1 0-1 0 0,1-1 1 0 0,0 1-1 0 0,0-1 1 0 0,0 0-1 0 0,3 1-14 0 0,9 7 84 0 0,2 0-1 0 0,-1-2 1 0 0,1 0-1 0 0,1-1 0 0 0,0-1 1 0 0,0-1-1 0 0,1 0 0 0 0,0-2 1 0 0,0-1-1 0 0,0 0 0 0 0,1-1 1 0 0,0-2-1 0 0,-1 0 1 0 0,1-1-1 0 0,0-1 0 0 0,0-2 1 0 0,0 0-1 0 0,0-1 0 0 0,-1-1 1 0 0,0-1-1 0 0,1 0 0 0 0,-2-2 1 0 0,1-1-1 0 0,-1 0 1 0 0,1-2-84 0 0,-14 7 144 0 0,0-1 0 0 0,1 1 0 0 0,-1-1 0 0 0,-1-1 0 0 0,1 1 0 0 0,-1-1 0 0 0,0 0 0 0 0,0 0 1 0 0,0-1-1 0 0,-1 0 0 0 0,1 0 0 0 0,-1 0 0 0 0,-1-1 0 0 0,1 1 0 0 0,-1-1 0 0 0,-1 0 0 0 0,1-1 0 0 0,-1 1 1 0 0,0 0-1 0 0,-1-1 0 0 0,0 0 0 0 0,0 0 0 0 0,0 1 0 0 0,-1-1 0 0 0,-1 0 0 0 0,1 0 0 0 0,-1 0 0 0 0,0 0 1 0 0,-1 0-1 0 0,0 0 0 0 0,0 0 0 0 0,-1 0 0 0 0,0 0 0 0 0,0 1 0 0 0,-1-1 0 0 0,0 1 0 0 0,0 0 0 0 0,-4-5-144 0 0,1-3 51 0 0,-1 1 0 0 0,-1 0 0 0 0,0 0 0 0 0,-1 1 0 0 0,-1 1-1 0 0,0-1 1 0 0,0 1 0 0 0,-2 1 0 0 0,1 0 0 0 0,-1 0 0 0 0,-1 2-1 0 0,1-1 1 0 0,-2 2 0 0 0,-6-4-51 0 0,12 8-280 0 0,-1 0 0 0 0,0 1 0 0 0,0 0 0 0 0,0 1 0 0 0,0 0 0 0 0,0 0 0 0 0,-1 1 0 0 0,1 0 0 0 0,-1 0 0 0 0,1 1 0 0 0,-1 1 0 0 0,1-1 0 0 0,0 2 0 0 0,-1-1-1 0 0,1 1 1 0 0,-4 2 280 0 0,-73 30-5609 0 0,19 25-6509 0 0,62-47 9797 0 0,7-2 374 0 0</inkml:trace>
  <inkml:trace contextRef="#ctx0" brushRef="#br1" timeOffset="68175.096">14920 7813 224 0 0,'1'0'152'0'0,"-1"1"0"0"0,1-1 0 0 0,0 0 0 0 0,0 0 0 0 0,0 0 0 0 0,-1 0 0 0 0,1 0 0 0 0,0 0 0 0 0,0 0 0 0 0,-1-1 0 0 0,1 1 0 0 0,0 0 0 0 0,0 0 0 0 0,0-1 0 0 0,-1 1 0 0 0,1 0 0 0 0,0-1 0 0 0,-1 1 0 0 0,1-1 0 0 0,0 1 1 0 0,-1-1-1 0 0,1 1 0 0 0,-1-1 0 0 0,1 1 0 0 0,0-1 0 0 0,-1 1 0 0 0,0-1 0 0 0,1 0 0 0 0,-1 1 0 0 0,1-1 0 0 0,-1 0 0 0 0,0 0 0 0 0,1 1 0 0 0,-1-1 0 0 0,0 0 0 0 0,0 0 0 0 0,1 1 0 0 0,-1-1 0 0 0,0 0 0 0 0,0 0 0 0 0,0 0 0 0 0,0 1 0 0 0,0-1 0 0 0,0 0 0 0 0,-1 0 0 0 0,1 0 0 0 0,0 1 0 0 0,0-1 0 0 0,0 0 0 0 0,-1 0 0 0 0,1 1 0 0 0,0-1 0 0 0,-1 0 0 0 0,1 1 0 0 0,-1-2-152 0 0,-23 1 1162 0 0,-122 41 3220 0 0,-55 65-208 0 0,199-104-4156 0 0,0-1 0 0 0,0 1 0 0 0,1 0 1 0 0,-1 0-1 0 0,0 0 0 0 0,0 0 0 0 0,0 0 0 0 0,1 0 0 0 0,-1 0 0 0 0,0 1 0 0 0,1-1 0 0 0,-1 1 1 0 0,1-1-1 0 0,-1 1 0 0 0,1-1 0 0 0,0 1 0 0 0,0 0 0 0 0,0 0 0 0 0,0-1 0 0 0,0 1 1 0 0,0 0-1 0 0,0 0 0 0 0,1 0 0 0 0,-1 0 0 0 0,1 0 0 0 0,-1 0 0 0 0,1 0 0 0 0,0 0 1 0 0,0 0-1 0 0,0 1 0 0 0,0-1 0 0 0,0 0 0 0 0,0 0 0 0 0,1 0 0 0 0,-1 0 0 0 0,1 0 1 0 0,-1 0-1 0 0,1 0 0 0 0,0 0 0 0 0,0 0 0 0 0,0 0 0 0 0,0-1 0 0 0,0 1 0 0 0,0 0 1 0 0,0 0-1 0 0,0-1 0 0 0,1 1 0 0 0,-1-1 0 0 0,1 1 0 0 0,-1-1 0 0 0,1 0 0 0 0,0 0 1 0 0,0 1-1 0 0,-1-1 0 0 0,1 0 0 0 0,0-1 0 0 0,0 1 0 0 0,0 0 0 0 0,0 0 0 0 0,0-1 0 0 0,1 1-18 0 0,166 46 296 0 0,-142-43-286 0 0,0 2 0 0 0,-1 0 1 0 0,0 2-1 0 0,-1 1 0 0 0,1 1 0 0 0,-2 1 0 0 0,1 1 0 0 0,-2 1 0 0 0,0 2-10 0 0,-19-13 6 0 0,-1 1 0 0 0,1 0 1 0 0,-1 0-1 0 0,0 1 0 0 0,0-1 0 0 0,-1 1 0 0 0,1-1 0 0 0,-1 1 0 0 0,1 0 1 0 0,-1 0-1 0 0,0 0 0 0 0,-1 0 0 0 0,1 1 0 0 0,-1-1 0 0 0,0 0 0 0 0,0 1 1 0 0,0-1-1 0 0,0 0 0 0 0,-1 1 0 0 0,0-1 0 0 0,0 1 0 0 0,0-1 0 0 0,0 1 0 0 0,-1-1 1 0 0,0 1-1 0 0,0-1 0 0 0,0 0 0 0 0,0 1 0 0 0,-1-1 0 0 0,0 0 0 0 0,0 0 1 0 0,0 0-1 0 0,0 0 0 0 0,-1 1-6 0 0,-107 113 447 0 0,72-96 10 0 0,-1-2 0 0 0,-1-1 0 0 0,-1-2 1 0 0,0-2-1 0 0,-1-2 0 0 0,-1-2 1 0 0,0-1-1 0 0,-1-3 0 0 0,-22 1-457 0 0,-21-23-1469 0 0,84 13 1165 0 0,0-1-1 0 0,0 1 1 0 0,0-1-1 0 0,0 0 1 0 0,1 0-1 0 0,-1 0 0 0 0,1 0 1 0 0,0 0-1 0 0,0-1 1 0 0,0 1-1 0 0,0-1 1 0 0,0 1-1 0 0,1-1 1 0 0,0 0-1 0 0,0 0 1 0 0,0 1-1 0 0,0-1 1 0 0,0 0-1 0 0,1 0 1 0 0,0 0-1 0 0,0-3 305 0 0,29-213-13430 0 0,-12 166 11330 0 0</inkml:trace>
  <inkml:trace contextRef="#ctx0" brushRef="#br1" timeOffset="68561">15055 7365 1008 0 0,'10'-11'896'0'0,"-10"12"-727"0"0,0 0 0 0 0,0-1 0 0 0,0 1 0 0 0,0 0 0 0 0,1 0 0 0 0,-1 0 0 0 0,0 0 0 0 0,1-1 0 0 0,-1 1 0 0 0,0 0 0 0 0,1 0 0 0 0,-1-1 0 0 0,1 1 0 0 0,-1 0 0 0 0,1-1 0 0 0,0 1-1 0 0,-1 0 1 0 0,1-1 0 0 0,-1 1 0 0 0,1-1 0 0 0,0 1 0 0 0,0-1 0 0 0,-1 1 0 0 0,1-1 0 0 0,0 0 0 0 0,0 1 0 0 0,0-1 0 0 0,-1 0 0 0 0,1 0 0 0 0,0 0 0 0 0,0 1 0 0 0,0-1 0 0 0,0 0 0 0 0,-1 0 0 0 0,1 0 0 0 0,0 0 0 0 0,0 0 0 0 0,0-1 0 0 0,0 1 0 0 0,0 0 0 0 0,-1 0 0 0 0,1 0 0 0 0,0-1 0 0 0,0 1 0 0 0,0 0 0 0 0,-1-1 0 0 0,1 1 0 0 0,0-1 0 0 0,0 1 0 0 0,-1-1 0 0 0,1 1 0 0 0,-1-1 0 0 0,1 0 0 0 0,0 1 0 0 0,-1-1 0 0 0,1 0 0 0 0,-1 0-169 0 0,17 355 8598 0 0,-45 86-499 0 0,-20-150-10350 0 0,39-273-2249 0 0,8-30-4085 0 0,40-69-1867 0 0,-21 54 8647 0 0</inkml:trace>
  <inkml:trace contextRef="#ctx0" brushRef="#br1" timeOffset="68935.379">15434 7947 1092 0 0,'-3'2'4953'0'0,"-16"8"-2115"0"0,-75 48 3126 0 0,41-23-5084 0 0,-1-2-1 0 0,-1-3 1 0 0,-2-2 0 0 0,-1-3-1 0 0,-2-2-879 0 0,48-20 27 0 0,4 1-51 0 0,0 0-1 0 0,0-1 0 0 0,0-1 1 0 0,0 1-1 0 0,-1-2 1 0 0,1 1-1 0 0,-1-1 1 0 0,0 0-1 0 0,1 0 0 0 0,-1-1 1 0 0,0-1-1 0 0,1 1 1 0 0,-1-1-1 0 0,1-1 0 0 0,-1 0 1 0 0,1 0-1 0 0,0 0 1 0 0,-2-2 24 0 0,9 2-10 0 0,1 1 0 0 0,-1-1 1 0 0,0 0-1 0 0,1 0 0 0 0,0 0 1 0 0,-1 0-1 0 0,1 1 0 0 0,0-1 0 0 0,0 0 1 0 0,0 0-1 0 0,0 0 0 0 0,0 0 1 0 0,1 0-1 0 0,-1 0 0 0 0,1 1 1 0 0,-1-1-1 0 0,1 0 0 0 0,-1 0 0 0 0,1 1 1 0 0,0-1-1 0 0,0 0 0 0 0,0 1 1 0 0,0-1-1 0 0,0 1 0 0 0,0-1 1 0 0,0 1-1 0 0,1-1 0 0 0,-1 1 0 0 0,1 0 1 0 0,-1 0-1 0 0,1-1 0 0 0,-1 1 1 0 0,1 0-1 0 0,-1 1 0 0 0,1-1 0 0 0,0 0 1 0 0,0 0-1 0 0,-1 1 0 0 0,1-1 1 0 0,0 1-1 0 0,0-1 0 0 0,0 1 1 0 0,0 0-1 0 0,0 0 0 0 0,-1 0 0 0 0,1 0 1 0 0,0 0-1 0 0,0 0 0 0 0,0 0 1 0 0,0 1-1 0 0,1 0 10 0 0,13 3 195 0 0,-1 0-1 0 0,1 2 1 0 0,-1-1 0 0 0,-1 2-1 0 0,1 0 1 0 0,-1 1 0 0 0,-1 1-1 0 0,1 0 1 0 0,-1 0 0 0 0,-1 2-1 0 0,0-1 1 0 0,0 2 0 0 0,-1-1-1 0 0,0 1 1 0 0,-1 1 0 0 0,4 8-195 0 0,7 3 331 0 0,108 84-1834 0 0,-76-92-2412 0 0,2-23-3362 0 0,-5-7 1821 0 0,-22 3 3234 0 0</inkml:trace>
  <inkml:trace contextRef="#ctx0" brushRef="#br1" timeOffset="69541.335">16164 8069 1004 0 0,'-23'-32'3820'0'0,"17"21"-2996"0"0,-1 1 1 0 0,0 0-1 0 0,-1 0 1 0 0,0 1-1 0 0,-1 0 1 0 0,0 1-1 0 0,0 0 1 0 0,0 0-1 0 0,-1 0 1 0 0,-1 2-1 0 0,1-1 1 0 0,-3 0-825 0 0,-3 0 244 0 0,-1 1 0 0 0,0 0 0 0 0,-1 1-1 0 0,1 1 1 0 0,-1 0 0 0 0,0 2 0 0 0,0 0 0 0 0,0 1 0 0 0,0 1-1 0 0,0 0 1 0 0,0 2 0 0 0,0 0 0 0 0,0 0 0 0 0,0 2 0 0 0,1 1-1 0 0,-1 0 1 0 0,1 1 0 0 0,0 0 0 0 0,1 2 0 0 0,0 0 0 0 0,0 1-1 0 0,0 0 1 0 0,1 1 0 0 0,1 1 0 0 0,0 1 0 0 0,0 0 0 0 0,1 0-1 0 0,1 1 1 0 0,0 1 0 0 0,1 0 0 0 0,0 1 0 0 0,1 0 0 0 0,1 1-1 0 0,0 0 1 0 0,2 0 0 0 0,-1 0 0 0 0,2 1 0 0 0,0 1 0 0 0,-2 15-244 0 0,8-25 52 0 0,1 1 0 0 0,0 0-1 0 0,0-1 1 0 0,1 1 0 0 0,0-1 0 0 0,1 1 0 0 0,0-1 0 0 0,0 0 0 0 0,1 0 0 0 0,0 0 0 0 0,0-1 0 0 0,1 1 0 0 0,0-1 0 0 0,0 0 0 0 0,1 0 0 0 0,0-1 0 0 0,0 0 0 0 0,0 0 0 0 0,1 0 0 0 0,0-1 0 0 0,0 0 0 0 0,0 0 0 0 0,1-1 0 0 0,0 0 0 0 0,0 0 0 0 0,0 0 0 0 0,0-1 0 0 0,0-1 0 0 0,1 1 0 0 0,-1-2 0 0 0,1 1 0 0 0,0-1 0 0 0,-1 0 0 0 0,1-1 0 0 0,0 0 0 0 0,0 0 0 0 0,-1-1 0 0 0,1 0 0 0 0,0 0-1 0 0,-1-1 1 0 0,1 0 0 0 0,-1-1 0 0 0,3-1-52 0 0,5 2-276 0 0,1-1 0 0 0,-1-1 0 0 0,0 0 0 0 0,0-2 0 0 0,-1 1 0 0 0,1-2 0 0 0,-1 0 0 0 0,-1-1-1 0 0,1 0 1 0 0,-1-1 0 0 0,-1-1 0 0 0,0 0 0 0 0,0-1 0 0 0,-1 0 0 0 0,0-1 0 0 0,-1 0 0 0 0,-1-1 0 0 0,1 0-1 0 0,-2-1 1 0 0,0 0 0 0 0,-1 0 0 0 0,0-1 0 0 0,-1 0 0 0 0,-1-1 0 0 0,-1 1 0 0 0,1-5 276 0 0,8-65-475 0 0,-20 240 5514 0 0,47 20-2053 0 0,31-86-8043 0 0,-69-87 4320 0 0,0-1 1 0 0,1 0-1 0 0,-1 0 0 0 0,1-1 0 0 0,-1 1 0 0 0,1-1 1 0 0,-1 1-1 0 0,1-1 0 0 0,0 0 0 0 0,-1 0 0 0 0,1-1 0 0 0,-1 1 1 0 0,1-1-1 0 0,-1 0 0 0 0,1 0 0 0 0,-1 0 0 0 0,0 0 0 0 0,1 0 1 0 0,-1-1-1 0 0,0 0 0 0 0,0 0 0 0 0,0 0 0 0 0,0 0 0 0 0,0 0 1 0 0,0 0-1 0 0,2-3 737 0 0,-3 4-160 0 0,13-11-1812 0 0</inkml:trace>
  <inkml:trace contextRef="#ctx0" brushRef="#br1" timeOffset="69793.038">16597 8405 1256 0 0,'19'104'11857'0'0,"-16"4"-3733"0"0,-12-1-4600 0 0,-9-2-5603 0 0,9-74-3749 0 0,-13-12-7444 0 0,16-17 10770 0 0</inkml:trace>
  <inkml:trace contextRef="#ctx0" brushRef="#br1" timeOffset="70973.191">18311 7874 160 0 0,'-34'-84'5859'0'0,"-68"-19"-1918"0"0,94 96-3718 0 0,-1 1 1 0 0,0 1-1 0 0,0 0 1 0 0,-1 0 0 0 0,1 0-1 0 0,-1 2 1 0 0,0-1-1 0 0,0 1 1 0 0,0 0-1 0 0,-1 1 1 0 0,1 0 0 0 0,-1 1-1 0 0,1 0 1 0 0,-1 1-1 0 0,1 0 1 0 0,-1 0 0 0 0,1 1-1 0 0,-1 1 1 0 0,1 0-1 0 0,-1 0 1 0 0,1 1-1 0 0,0 0 1 0 0,0 1 0 0 0,1 0-1 0 0,-4 2-223 0 0,-6 3 236 0 0,0 1 0 0 0,1 1 0 0 0,0 0-1 0 0,1 2 1 0 0,0 0 0 0 0,1 0 0 0 0,0 2 0 0 0,1 0 0 0 0,1 0-1 0 0,0 2 1 0 0,2 0 0 0 0,-3 4-236 0 0,3-2 140 0 0,1 1 0 0 0,0 1 0 0 0,2 0 0 0 0,1 0 0 0 0,0 1 0 0 0,1 0-1 0 0,2 0 1 0 0,0 0 0 0 0,1 1 0 0 0,2 0 0 0 0,0 0 0 0 0,1 0 0 0 0,2 0 0 0 0,0 0 0 0 0,1 0 0 0 0,3 9-140 0 0,-1-17 64 0 0,0 1 1 0 0,1-1-1 0 0,1 0 0 0 0,0-1 1 0 0,1 0-1 0 0,1 0 1 0 0,0 0-1 0 0,1-1 0 0 0,0 0 1 0 0,1 0-1 0 0,1-1 1 0 0,0-1-1 0 0,0 0 1 0 0,1 0-1 0 0,12 7-64 0 0,6-2 44 0 0,1-1 0 0 0,0-1 0 0 0,1-2 0 0 0,1-2 1 0 0,0-1-1 0 0,0-1 0 0 0,1-2 0 0 0,0-1 0 0 0,0-2 0 0 0,0-1 0 0 0,0-1 0 0 0,0-3 1 0 0,0 0-1 0 0,0-2 0 0 0,0-2 0 0 0,0-1 0 0 0,30-11-44 0 0,-41 12 11 0 0,0-2 0 0 0,0 0 0 0 0,-1-1 0 0 0,-1-1 0 0 0,1-1 0 0 0,-2-1 0 0 0,0-1 0 0 0,0-1 0 0 0,8-8-11 0 0,-21 16-1 0 0,0 0 0 0 0,0 0 0 0 0,-1 0 1 0 0,0-1-1 0 0,-1 0 0 0 0,1-1 0 0 0,-1 1 1 0 0,-1-1-1 0 0,1 0 0 0 0,-2 0 1 0 0,1 0-1 0 0,-1 0 0 0 0,0-1 0 0 0,0 0 1 0 0,-1 1-1 0 0,0-1 0 0 0,-1 0 0 0 0,0 0 1 0 0,-1 0-1 0 0,1 0 0 0 0,-2 0 0 0 0,1 0 1 0 0,-1 0-1 0 0,-1 0 0 0 0,1 0 0 0 0,-3-3 1 0 0,-6-18-34 0 0,-2 0 0 0 0,-2 1 0 0 0,0 1 0 0 0,-2 0 0 0 0,-1 0 0 0 0,-1 2-1 0 0,-2 0 1 0 0,0 2 0 0 0,-2 0 0 0 0,0 1 0 0 0,-2 1 0 0 0,0 1 0 0 0,-2 1 0 0 0,0 2-1 0 0,-1 0 1 0 0,-12-4 34 0 0,21 12-173 0 0,-1 2 0 0 0,1 0-1 0 0,-2 0 1 0 0,1 2-1 0 0,-1 1 1 0 0,0 0 0 0 0,0 2-1 0 0,-1 0 1 0 0,1 1-1 0 0,-1 1 1 0 0,1 1 0 0 0,-1 1-1 0 0,1 0 1 0 0,-18 5 173 0 0,35-5-371 0 0,0 1 0 0 0,-1-1 0 0 0,1 1 0 0 0,0 0 0 0 0,0 0 0 0 0,0 1 0 0 0,0-1 0 0 0,1 1 0 0 0,-1-1 0 0 0,1 1 1 0 0,-1 0-1 0 0,1 0 0 0 0,0 0 0 0 0,0 0 0 0 0,0 0 0 0 0,0 0 0 0 0,1 1 0 0 0,0-1 0 0 0,-1 1 0 0 0,1-1 0 0 0,0 1 0 0 0,1-1 0 0 0,-1 1 0 0 0,0 0 0 0 0,1-1 1 0 0,0 1-1 0 0,0 0 0 0 0,0-1 0 0 0,1 1 0 0 0,-1 0 0 0 0,1-1 0 0 0,0 1 0 0 0,-1-1 0 0 0,2 1 0 0 0,-1-1 0 0 0,0 1 0 0 0,1-1 0 0 0,0 0 0 0 0,-1 1 0 0 0,1-1 1 0 0,1 0-1 0 0,-1 0 0 0 0,0-1 0 0 0,1 1 0 0 0,-1 0 0 0 0,2 0 371 0 0,16 24-1869 0 0</inkml:trace>
  <inkml:trace contextRef="#ctx0" brushRef="#br1" timeOffset="71955.188">18760 8494 800 0 0,'5'24'10993'0'0,"13"-39"-10458"0"0,4-8-65 0 0,-2-1-1 0 0,0-1 1 0 0,-2-1-1 0 0,-1 0 0 0 0,-1-1 1 0 0,-1-1-1 0 0,-1 0 0 0 0,0-5-469 0 0,17-56-66 0 0,-4-1-1 0 0,-4-1 0 0 0,7-62 67 0 0,-20 99 111 0 0,-1 12-95 0 0,-4 21 123 0 0,0 0 0 0 0,-1 0 0 0 0,-1 0 0 0 0,-1 0 1 0 0,-1-1-1 0 0,-1 1 0 0 0,-1-1 0 0 0,-1 1 0 0 0,-1-2-139 0 0,3 22 8 0 0,0 0-1 0 0,0 0 1 0 0,0 0-1 0 0,0 0 0 0 0,0 1 1 0 0,-1-1-1 0 0,1 0 1 0 0,0 0-1 0 0,0 0 1 0 0,-1 1-1 0 0,1-1 0 0 0,-1 0 1 0 0,1 0-1 0 0,0 1 1 0 0,-1-1-1 0 0,1 0 1 0 0,-1 1-1 0 0,0-1 1 0 0,1 1-1 0 0,-1-1 0 0 0,0 1 1 0 0,1-1-1 0 0,-1 1 1 0 0,0-1-1 0 0,1 1 1 0 0,-1-1-1 0 0,0 1 0 0 0,0 0 1 0 0,1 0-1 0 0,-1-1 1 0 0,0 1-1 0 0,0 0 1 0 0,0 0-1 0 0,1 0 1 0 0,-1 0-1 0 0,0 0 0 0 0,0 0 1 0 0,0 0-1 0 0,0 0 1 0 0,1 0-1 0 0,-1 0 1 0 0,0 0-1 0 0,0 1 0 0 0,0-1 1 0 0,1 0-1 0 0,-1 1 1 0 0,0-1-1 0 0,0 0 1 0 0,1 1-1 0 0,-1-1 1 0 0,0 1-1 0 0,1-1 0 0 0,-1 1 1 0 0,0-1-1 0 0,1 1 1 0 0,-1 0-1 0 0,1-1 1 0 0,-1 1-1 0 0,1 0 0 0 0,-1-1 1 0 0,1 1-1 0 0,0 0 1 0 0,-1 0-1 0 0,1-1 1 0 0,0 1-1 0 0,-1 0 1 0 0,1 0-9 0 0,-32 50 53 0 0,18-18 140 0 0,1 0-1 0 0,2 1 1 0 0,2 1-1 0 0,1-1 0 0 0,1 1 1 0 0,2 1-1 0 0,2-1 1 0 0,1 1-1 0 0,1-1 0 0 0,2 1 1 0 0,2 0-1 0 0,1-1 1 0 0,2 0-1 0 0,2 0 1 0 0,1 0-1 0 0,1-1 0 0 0,2-1 1 0 0,1 1-1 0 0,2-2 1 0 0,6 9-192 0 0,-13-29 8 0 0,2 0 0 0 0,-1-1 0 0 0,2 1 0 0 0,-1-2 0 0 0,2 0 0 0 0,-1 0 0 0 0,1-1 0 0 0,1 0 0 0 0,-1-1 0 0 0,2-1 0 0 0,-1 0 0 0 0,1-1 0 0 0,0 0 0 0 0,0-1 0 0 0,0-1 0 0 0,1 0 0 0 0,0-1 0 0 0,0 0 0 0 0,-1-1 0 0 0,2-1 0 0 0,-1 0 0 0 0,0-1 0 0 0,0-1 0 0 0,0-1 0 0 0,0 0 0 0 0,0 0 0 0 0,-1-2 0 0 0,1 0 0 0 0,-1 0 0 0 0,0-2 0 0 0,0 1 0 0 0,0-2 0 0 0,-1 0 0 0 0,0-1 0 0 0,0 0 0 0 0,-1 0 0 0 0,0-2 0 0 0,0 0 0 0 0,-1 0 0 0 0,-1 0 0 0 0,0-2 0 0 0,0 1 0 0 0,-1-1 0 0 0,3-6-8 0 0,-3 2-70 0 0,0 0 1 0 0,-2-1 0 0 0,0 0 0 0 0,0-1 0 0 0,-2 1-1 0 0,0-1 1 0 0,-1 0 0 0 0,-1-1 0 0 0,0 1 0 0 0,-2 0-1 0 0,0-1 1 0 0,-1 1 0 0 0,-1-1 0 0 0,-1 1 0 0 0,0-1-1 0 0,-1 1 1 0 0,-2 0 0 0 0,1 0 0 0 0,-2 0 0 0 0,-6-11 69 0 0,12 27-3 0 0,0 1 1 0 0,0-1 0 0 0,-1 1 0 0 0,1 0 0 0 0,0-1 0 0 0,-1 1 0 0 0,0-1 0 0 0,1 1 0 0 0,-1 0 0 0 0,0 0 0 0 0,0 0 0 0 0,1-1 0 0 0,-1 1-1 0 0,0 0 1 0 0,0 0 0 0 0,0 0 0 0 0,-1 0 0 0 0,1 0 0 0 0,0 0 0 0 0,0 1 0 0 0,0-1 0 0 0,-1 0 0 0 0,1 1 0 0 0,0-1 0 0 0,-1 1 0 0 0,1-1-1 0 0,0 1 1 0 0,-1-1 0 0 0,1 1 0 0 0,-1 0 0 0 0,1 0 0 0 0,-1 0 0 0 0,1 0 0 0 0,0 0 0 0 0,-1 0 0 0 0,1 0 0 0 0,-1 0 0 0 0,1 1 0 0 0,-1-1 0 0 0,1 0-1 0 0,0 1 1 0 0,-1-1 0 0 0,1 1 0 0 0,0 0 0 0 0,-1-1 0 0 0,1 1 0 0 0,0 0 0 0 0,0 0 0 0 0,0 0 0 0 0,0 0 0 0 0,0 0 0 0 0,0 0 0 0 0,0 0-1 0 0,0 0 1 0 0,0 0 0 0 0,0 0 0 0 0,0 1 2 0 0,-30 81 381 0 0,29-59 123 0 0,1 0 0 0 0,2 0-1 0 0,0 1 1 0 0,2-1 0 0 0,0-1 0 0 0,2 1-1 0 0,1 0 1 0 0,7 19-504 0 0,-10-34 58 0 0,0 0 0 0 0,0 0 0 0 0,1 0 0 0 0,1 0-1 0 0,-1-1 1 0 0,1 0 0 0 0,0 0 0 0 0,1-1 0 0 0,0 1 0 0 0,0-1 0 0 0,1 0 0 0 0,0-1 0 0 0,0 1-1 0 0,0-1 1 0 0,1-1 0 0 0,0 0 0 0 0,0 0 0 0 0,0 0 0 0 0,1-1 0 0 0,0 0 0 0 0,0-1 0 0 0,0 0-1 0 0,6 2-57 0 0,111-23-5973 0 0,-111 11 4274 0 0,0 0 0 0 0,-1-2 0 0 0,-1 1 0 0 0,1-2 0 0 0,-1 0 0 0 0,-1-1 0 0 0,0 0 0 0 0,-1 0 0 0 0,0-1 0 0 0,9-13 1699 0 0,-4 0-2153 0 0</inkml:trace>
  <inkml:trace contextRef="#ctx0" brushRef="#br1" timeOffset="72203.951">20043 7738 1084 0 0,'-18'-16'1796'0'0,"-1"2"300"0"0,4 2 221 0 0,2 2-321 0 0,0 3-532 0 0,5 0-396 0 0,5 3-316 0 0,1-1-360 0 0,2 3-348 0 0,5-1-328 0 0,0 1-316 0 0,0 4-344 0 0,1 1-380 0 0,-1 1-500 0 0,3 1-172 0 0,-3 2 23 0 0,5 5 169 0 0,-2 4 260 0 0</inkml:trace>
  <inkml:trace contextRef="#ctx0" brushRef="#br1" timeOffset="72817.235">20262 7905 160 0 0,'-46'2'10009'0'0,"-15"70"-6697"0"0,55-64-2568 0 0,-6 10-257 0 0,1-1 0 0 0,1 1 0 0 0,0 1 0 0 0,2 0 0 0 0,0 0 0 0 0,1 1 0 0 0,1 0 0 0 0,0 0 0 0 0,2 1-1 0 0,0 7-486 0 0,3-22 52 0 0,0 1-1 0 0,1 0 1 0 0,-1 0-1 0 0,2 0 1 0 0,-1 0-1 0 0,1 0 1 0 0,0 0-1 0 0,1 0 1 0 0,-1 0-1 0 0,1 0 1 0 0,1-1-1 0 0,-1 1 1 0 0,1-1-1 0 0,0 0 1 0 0,1 0-1 0 0,0 0 1 0 0,-1 0 0 0 0,2 0-1 0 0,-1-1 1 0 0,1 0-1 0 0,0 0 1 0 0,0 0-1 0 0,0 0 1 0 0,1-1-1 0 0,-1 0 1 0 0,1 0-1 0 0,0-1 1 0 0,0 1-1 0 0,1-1 1 0 0,-1-1-1 0 0,1 1 1 0 0,1 0-52 0 0,2-1-47 0 0,0 0 1 0 0,0-1 0 0 0,0 0 0 0 0,0 0 0 0 0,0-1 0 0 0,1-1-1 0 0,-1 0 1 0 0,0 0 0 0 0,0-1 0 0 0,0 0 0 0 0,0 0 0 0 0,-1-1-1 0 0,1-1 1 0 0,-1 1 0 0 0,1-2 0 0 0,-1 1 0 0 0,0-1 0 0 0,-1-1-1 0 0,1 0 1 0 0,-1 0 0 0 0,-1 0 0 0 0,1-1 0 0 0,-1 0-1 0 0,0-1 1 0 0,0 1 0 0 0,-1-1 0 0 0,0-1 0 0 0,-1 1 0 0 0,1-1-1 0 0,-2 0 1 0 0,1 0 0 0 0,-1-1 0 0 0,-1 1 0 0 0,0-1 0 0 0,0 0-1 0 0,-1 0 1 0 0,0 0 0 0 0,-1 0 0 0 0,0 0 0 0 0,0 0 0 0 0,-1 0-1 0 0,0 0 1 0 0,-1 0 0 0 0,-1-7 46 0 0,-17-15-14 0 0,-1 71 27 0 0,19-31-4 0 0,0 1 0 0 0,0 0 1 0 0,1 0-1 0 0,1-1 0 0 0,-1 1 0 0 0,2 0 1 0 0,-1-1-1 0 0,1 1 0 0 0,0-1 0 0 0,1 1 1 0 0,0-1-1 0 0,0 0 0 0 0,1 0 1 0 0,0 0-1 0 0,0-1 0 0 0,1 1 0 0 0,0-1 1 0 0,0 0-1 0 0,0-1 0 0 0,1 1 0 0 0,0-1 1 0 0,1 0-1 0 0,0 0 0 0 0,-1-1 0 0 0,2 0 1 0 0,-1 0-1 0 0,0-1 0 0 0,1 0 1 0 0,5 2-10 0 0,5 2 38 0 0,1 0 0 0 0,0-1 1 0 0,0-2-1 0 0,1 1 0 0 0,0-2 1 0 0,0-1-1 0 0,0-1 1 0 0,0 0-1 0 0,0-1 0 0 0,0-2 1 0 0,1 0-1 0 0,7-2-38 0 0,-8 0 107 0 0,-1-1-1 0 0,1-1 0 0 0,-1-1 1 0 0,0 0-1 0 0,-1-2 1 0 0,1 0-1 0 0,-1-1 0 0 0,-1-1 1 0 0,7-5-107 0 0,-18 11 114 0 0,0 0-1 0 0,-1 0 1 0 0,1 0 0 0 0,-1-1 0 0 0,-1 0-1 0 0,1 0 1 0 0,0 0 0 0 0,-1 0 0 0 0,0-1-1 0 0,-1 0 1 0 0,1 1 0 0 0,-1-2 0 0 0,0 1-1 0 0,0 0 1 0 0,-1 0 0 0 0,0-1 0 0 0,0 0 0 0 0,-1 1-1 0 0,1-1 1 0 0,-1 0 0 0 0,-1 0 0 0 0,0 1-1 0 0,1-1 1 0 0,-2 0 0 0 0,1 0 0 0 0,-1 0-1 0 0,0 0 1 0 0,-2-3-114 0 0,-2-5-87 0 0,0 0 0 0 0,-2 0 0 0 0,0 1 0 0 0,0-1 0 0 0,-2 2 0 0 0,0-1 0 0 0,0 1 0 0 0,-1 0 0 0 0,-1 1 0 0 0,0 0 0 0 0,0 1 0 0 0,-1 0-1 0 0,-1 1 1 0 0,0 0 0 0 0,0 1 0 0 0,-1 1 0 0 0,0 0 87 0 0,-78-27-5428 0 0,-3 29-5372 0 0,75 10 8242 0 0,3 1 374 0 0</inkml:trace>
  <inkml:trace contextRef="#ctx0" brushRef="#br1" timeOffset="73520.928">21008 8238 572 0 0,'22'15'8737'0'0,"34"-41"-5849"0"0,-55 25-2707 0 0,153-120 3720 0 0,-144 111-3846 0 0,-1-1 1 0 0,0 0 0 0 0,0-1 0 0 0,-1 0-1 0 0,-1 0 1 0 0,0 0 0 0 0,-1-1 0 0 0,0 0 0 0 0,0-1-1 0 0,-2 1 1 0 0,0-1 0 0 0,0 0 0 0 0,-1 0-1 0 0,-1 0 1 0 0,-1 0 0 0 0,0-1 0 0 0,0 1-1 0 0,-2 0 1 0 0,0-3-56 0 0,2 16 0 0 0,-1 0 0 0 0,0-1 0 0 0,0 1 0 0 0,1-1 1 0 0,-1 1-1 0 0,0 0 0 0 0,0-1 0 0 0,-1 1 0 0 0,1 0 0 0 0,0-1 0 0 0,0 1 0 0 0,-1 0 0 0 0,1-1 0 0 0,0 1 0 0 0,-1 0 0 0 0,0 0 0 0 0,1-1 0 0 0,-1 1 0 0 0,0 0 0 0 0,1 0 0 0 0,-1 0 0 0 0,0 0 0 0 0,0 0 1 0 0,0 0-1 0 0,0 0 0 0 0,0 0 0 0 0,0 0 0 0 0,0 0 0 0 0,0 1 0 0 0,-1-1 0 0 0,1 0 0 0 0,0 1 0 0 0,0-1 0 0 0,-1 1 0 0 0,1-1 0 0 0,0 1 0 0 0,-1 0 0 0 0,1 0 0 0 0,0-1 0 0 0,-1 1 0 0 0,1 0 0 0 0,0 0 1 0 0,-1 0-1 0 0,1 0 0 0 0,0 1 0 0 0,-1-1 0 0 0,1 0 0 0 0,0 0 0 0 0,-1 1 0 0 0,1-1 0 0 0,0 1 0 0 0,0-1 0 0 0,-1 1 0 0 0,1 0 0 0 0,0-1 0 0 0,0 1 0 0 0,0 0 0 0 0,0 0 0 0 0,0 0 0 0 0,0 0 0 0 0,0 0 0 0 0,-60 63 63 0 0,53-52 92 0 0,1 0 1 0 0,0 0 0 0 0,1 1 0 0 0,0 0 0 0 0,1 1 0 0 0,0-1 0 0 0,1 1-1 0 0,1-1 1 0 0,0 1 0 0 0,1 0 0 0 0,1 1 0 0 0,0-1 0 0 0,1 0-1 0 0,0 0 1 0 0,1 0 0 0 0,1 0 0 0 0,0 0 0 0 0,1 0 0 0 0,0 0 0 0 0,1 0-1 0 0,1-1 1 0 0,0 0 0 0 0,1 0 0 0 0,0 0 0 0 0,1-1 0 0 0,1 0-1 0 0,0 0 1 0 0,0-1 0 0 0,1 1 0 0 0,1-2 0 0 0,-1 0 0 0 0,2 0 0 0 0,0-1-1 0 0,0 0 1 0 0,0 0 0 0 0,10 4-156 0 0,-6-7-286 0 0,1-1 0 0 0,0-1 0 0 0,1 0 0 0 0,-1-1 0 0 0,1 0 0 0 0,-1-2 0 0 0,1 0 0 0 0,0-1 1 0 0,-1 0-1 0 0,1-1 0 0 0,0-1 0 0 0,12-4 286 0 0,80-34-6009 0 0,-18-30-3776 0 0,-70 45 7524 0 0</inkml:trace>
  <inkml:trace contextRef="#ctx0" brushRef="#br1" timeOffset="73768.215">21689 7602 1184 0 0,'-18'-14'1656'0'0,"-1"2"192"0"0,4 0 113 0 0,4 3-529 0 0,4 2-476 0 0,1 0-336 0 0,6 0-324 0 0,0 4-312 0 0,6-1-308 0 0,-1 1-336 0 0,0 1-492 0 0,3 4-396 0 0,0 1-157 0 0,5 4 5 0 0,-3 2 128 0 0</inkml:trace>
  <inkml:trace contextRef="#ctx0" brushRef="#br1" timeOffset="74233.893">22226 7999 248 0 0,'-17'-64'9535'0'0,"-27"21"-4674"0"0,35 38-4662 0 0,-1 1 1 0 0,0 0 0 0 0,0 1-1 0 0,0 0 1 0 0,0 0 0 0 0,0 1-1 0 0,-1 0 1 0 0,0 1 0 0 0,1 0-1 0 0,-1 1 1 0 0,1 0 0 0 0,-1 1 0 0 0,0 0-1 0 0,1 0 1 0 0,0 1 0 0 0,-1 1-1 0 0,0 0-199 0 0,-6 4 197 0 0,1 0 0 0 0,0 2 0 0 0,0 0 0 0 0,1 0 0 0 0,0 1 0 0 0,1 1 0 0 0,0 1 0 0 0,1 0 0 0 0,0 0-1 0 0,1 2 1 0 0,0-1 0 0 0,1 2 0 0 0,1-1 0 0 0,0 1 0 0 0,-5 11-197 0 0,11-18 130 0 0,-1 0-1 0 0,1 1 1 0 0,0 0-1 0 0,0-1 1 0 0,1 1-1 0 0,1 0 1 0 0,-1 1-1 0 0,1-1 1 0 0,1 0-1 0 0,0 1 1 0 0,0-1-1 0 0,1 0 1 0 0,0 1-1 0 0,1-1 1 0 0,0 1-1 0 0,0-1 1 0 0,1 0-1 0 0,0 0 1 0 0,1 1-1 0 0,0-1 1 0 0,0-1-1 0 0,1 1 1 0 0,0 0-1 0 0,0-1 1 0 0,1 0 0 0 0,1 0-1 0 0,-1-1 1 0 0,1 1-1 0 0,0-1 1 0 0,1 1-130 0 0,4-1-225 0 0,0-1 0 0 0,0 1 0 0 0,0-2 0 0 0,1 0 0 0 0,0 0-1 0 0,0-1 1 0 0,0 0 0 0 0,0-1 0 0 0,1 0 0 0 0,-1-1 0 0 0,1-1 0 0 0,0 0 0 0 0,0-1 0 0 0,-1 0 0 0 0,1-1 0 0 0,0 0 0 0 0,-1-1 0 0 0,1 0 0 0 0,-1-1 0 0 0,0-1 0 0 0,0 0 0 0 0,0 0 0 0 0,0-1 0 0 0,-1-1 0 0 0,1 0 0 0 0,-1-1 0 0 0,-1 0 0 0 0,0 0 0 0 0,0-1 0 0 0,4-4 225 0 0,-6 2-445 0 0,0 1 0 0 0,0-1 0 0 0,-1-1 0 0 0,0 1 0 0 0,-1-1 1 0 0,-1 0-1 0 0,0-1 0 0 0,0 1 0 0 0,-1-1 0 0 0,0 0 0 0 0,-1 0 0 0 0,-1-1 0 0 0,2-10 445 0 0,1-55 1219 0 0,-11 134 5017 0 0,3 32-2154 0 0,52 12-1690 0 0,35-33-5660 0 0,20-30-4500 0 0,5-27-3340 0 0,-75-12 8508 0 0</inkml:trace>
  <inkml:trace contextRef="#ctx0" brushRef="#br1" timeOffset="75355.741">24694 7672 432 0 0,'-4'-6'431'0'0,"-1"0"-1"0"0,0 0 1 0 0,0 1 0 0 0,0-1-1 0 0,-1 1 1 0 0,0 0 0 0 0,0 1 0 0 0,0-1-1 0 0,0 1 1 0 0,-1 0 0 0 0,1 1-1 0 0,-1 0 1 0 0,0 0 0 0 0,0 0-1 0 0,0 1 1 0 0,-1 0 0 0 0,1 0-1 0 0,-1 1 1 0 0,1 0 0 0 0,-1 0-1 0 0,1 1 1 0 0,-1 0 0 0 0,1 0 0 0 0,-1 1-1 0 0,-7 1-430 0 0,-185 54 5481 0 0,196-56-5385 0 0,0 1 0 0 0,0 0 0 0 0,0 0 0 0 0,0 0 0 0 0,0 0 0 0 0,0 1 0 0 0,0-1 1 0 0,0 1-1 0 0,1 0 0 0 0,-1 0 0 0 0,0 0 0 0 0,1 1 0 0 0,0-1 0 0 0,0 1 0 0 0,-1 0 1 0 0,2 0-1 0 0,-1 0 0 0 0,0 0 0 0 0,1 1 0 0 0,-1-1 0 0 0,1 1 0 0 0,0-1 0 0 0,0 1 1 0 0,0 0-1 0 0,1 0 0 0 0,-1 0 0 0 0,1 0 0 0 0,0 0 0 0 0,0 0 0 0 0,0 0 0 0 0,1 0 1 0 0,0 0-1 0 0,-1 0 0 0 0,1 0 0 0 0,1 1 0 0 0,-1-1 0 0 0,1 0 0 0 0,-1 0 0 0 0,1 0 0 0 0,0 0 1 0 0,1 0-1 0 0,-1 0 0 0 0,1 0 0 0 0,0 0 0 0 0,0-1 0 0 0,1 3-96 0 0,14 10 228 0 0,1-1 0 0 0,0-1 0 0 0,1-1-1 0 0,1 0 1 0 0,0-2 0 0 0,0 0 0 0 0,1-1 0 0 0,1-2-1 0 0,0 0 1 0 0,19 5-228 0 0,67 29 423 0 0,-98-40-398 0 0,0 1 0 0 0,-1 1 0 0 0,0-1 0 0 0,1 2 0 0 0,-1-1 0 0 0,-1 1 0 0 0,1 0 0 0 0,-1 1 0 0 0,0 0 0 0 0,0 1 0 0 0,-1-1 0 0 0,1 2 0 0 0,-2-1 0 0 0,1 1 0 0 0,-1 0 0 0 0,0 0 0 0 0,-1 0 0 0 0,0 1 0 0 0,0 0 0 0 0,-1 0 0 0 0,0 0 0 0 0,0 1 0 0 0,-1-1 0 0 0,0 1 0 0 0,-1 0 0 0 0,0 0 0 0 0,-1 0 0 0 0,0 0 0 0 0,-1 0 0 0 0,1 0 0 0 0,-2 0 0 0 0,-1 10-25 0 0,-5-1 6 0 0,-1-1 0 0 0,-1 1 0 0 0,-1-2-1 0 0,-1 1 1 0 0,0-1 0 0 0,-1-1 0 0 0,-1 0-1 0 0,0-1 1 0 0,-1 0 0 0 0,-1-1 0 0 0,0-1-1 0 0,-1 0 1 0 0,0-1 0 0 0,-1-1-1 0 0,0 0 1 0 0,-1-2 0 0 0,0 0 0 0 0,-1 0-1 0 0,0-2 1 0 0,0-1 0 0 0,0 0 0 0 0,-1-1-1 0 0,0-1 1 0 0,0-1 0 0 0,0-1 0 0 0,0 0-1 0 0,-1-2 1 0 0,1 0 0 0 0,0-2 0 0 0,0 0-1 0 0,0-1 1 0 0,-13-4-6 0 0,-17-10-100 0 0,2-2 0 0 0,0-2-1 0 0,1-2 1 0 0,1-2 0 0 0,1-3-1 0 0,1-1 1 0 0,2-2 0 0 0,1-2-1 0 0,2-1 1 0 0,1-2 0 0 0,1-2-1 0 0,2-3 101 0 0,34 39-200 0 0,1 0-1 0 0,-1 0 0 0 0,0 0 1 0 0,1-1-1 0 0,-1 1 0 0 0,1 0 1 0 0,0 0-1 0 0,0-1 0 0 0,0 1 1 0 0,0 0-1 0 0,0 0 1 0 0,1-1-1 0 0,-1 1 0 0 0,0 0 1 0 0,1 0-1 0 0,0 0 0 0 0,0-1 1 0 0,-1 1-1 0 0,1 0 0 0 0,1 0 1 0 0,-1 0-1 0 0,0 0 1 0 0,0 1-1 0 0,1-1 0 0 0,-1 0 1 0 0,1 0-1 0 0,-1 1 0 0 0,1-1 1 0 0,0 1-1 0 0,0 0 0 0 0,-1-1 1 0 0,1 1-1 0 0,0 0 1 0 0,0 0-1 0 0,0 0 0 0 0,0 0 1 0 0,1 0-1 0 0,-1 1 0 0 0,0-1 1 0 0,0 1-1 0 0,0-1 1 0 0,1 1-1 0 0,-1 0 0 0 0,0 0 1 0 0,0 0-1 0 0,1 0 0 0 0,-1 0 1 0 0,0 0-1 0 0,0 1 0 0 0,1-1 1 0 0,-1 1-1 0 0,2 0 201 0 0,20-7-2167 0 0,86-24-5555 0 0,-61 20 5694 0 0</inkml:trace>
  <inkml:trace contextRef="#ctx0" brushRef="#br1" timeOffset="75752.583">25093 7597 1200 0 0,'-21'46'8028'0'0,"17"35"-4326"0"0,37 468 9238 0 0,-5-383-10831 0 0,1-60-5390 0 0,-47-103-7282 0 0,-11-27 4228 0 0,29 24 6244 0 0,-32-30-4856 0 0,12 14 3021 0 0</inkml:trace>
  <inkml:trace contextRef="#ctx0" brushRef="#br1" timeOffset="75997.865">24697 8076 552 0 0,'-1'0'160'0'0,"0"0"1"0"0,1-1-1 0 0,-1 1 0 0 0,0 0 1 0 0,1-1-1 0 0,-1 1 0 0 0,0 0 0 0 0,1-1 1 0 0,-1 1-1 0 0,1-1 0 0 0,-1 1 1 0 0,0-1-1 0 0,1 0 0 0 0,0 1 1 0 0,-1-1-1 0 0,1 1 0 0 0,-1-1 1 0 0,1 0-1 0 0,0 1 0 0 0,-1-1 0 0 0,1 0 1 0 0,0 1-1 0 0,0-1 0 0 0,-1 0 1 0 0,1 0-1 0 0,0 1 0 0 0,0-1 1 0 0,0 0-1 0 0,0 0 0 0 0,0 1 0 0 0,0-1 1 0 0,0 0-1 0 0,0 0 0 0 0,1 1 1 0 0,-1-1-1 0 0,0 0 0 0 0,0 0 1 0 0,1 1-1 0 0,-1-1 0 0 0,0 0 1 0 0,1 1-1 0 0,-1-1 0 0 0,0 1 0 0 0,1-1 1 0 0,-1 0-1 0 0,1 1 0 0 0,-1-1 1 0 0,1 1-1 0 0,-1-1 0 0 0,1 1 1 0 0,0-1-1 0 0,-1 1 0 0 0,1 0 1 0 0,0-1-1 0 0,-1 1 0 0 0,1 0 0 0 0,0-1 1 0 0,-1 1-1 0 0,1 0 0 0 0,0 0 1 0 0,0 0-1 0 0,0-1-160 0 0,26-2 937 0 0,257-9 1201 0 0,-141 20-5845 0 0,-4 14-3388 0 0,-101-15 5343 0 0</inkml:trace>
  <inkml:trace contextRef="#ctx0" brushRef="#br1" timeOffset="76438.547">25753 8086 444 0 0,'0'-7'690'0'0,"0"1"-1"0"0,0 0 1 0 0,-1 0-1 0 0,1 0 1 0 0,-1 0-1 0 0,-1 0 1 0 0,1 0-1 0 0,-1 0 1 0 0,-1 0-1 0 0,1 0 1 0 0,-1 1-1 0 0,1-1 1 0 0,-2 1-1 0 0,1 0 1 0 0,0 0-1 0 0,-1 0 1 0 0,-1-1-690 0 0,1 3 217 0 0,1 1 1 0 0,-1-1 0 0 0,1 1 0 0 0,-1 0-1 0 0,0-1 1 0 0,0 2 0 0 0,0-1 0 0 0,0 0 0 0 0,-1 1-1 0 0,1 0 1 0 0,0 0 0 0 0,0 0 0 0 0,-1 1-1 0 0,1-1 1 0 0,-1 1 0 0 0,1 0 0 0 0,0 0 0 0 0,-1 1-1 0 0,1-1 1 0 0,-1 1 0 0 0,1 0 0 0 0,0 0-1 0 0,0 0 1 0 0,-2 1-218 0 0,-9 4 205 0 0,-1 1 1 0 0,1 0-1 0 0,1 1 0 0 0,-1 0 0 0 0,1 2 1 0 0,1-1-1 0 0,0 2 0 0 0,0 0 0 0 0,1 0 1 0 0,0 1-1 0 0,1 0 0 0 0,1 1 0 0 0,0 1 1 0 0,0-1-1 0 0,2 2 0 0 0,-1-1 0 0 0,2 1 1 0 0,0 0-1 0 0,-2 8-205 0 0,6-14 95 0 0,-1 0 1 0 0,1 0 0 0 0,1 0 0 0 0,0 0-1 0 0,0 0 1 0 0,1 1 0 0 0,0-1 0 0 0,1 1-1 0 0,0-1 1 0 0,0 1 0 0 0,1-1-1 0 0,0 1 1 0 0,1-1 0 0 0,0 0 0 0 0,0 0-1 0 0,1 1 1 0 0,0-2 0 0 0,1 1-1 0 0,0 0 1 0 0,0-1 0 0 0,1 1 0 0 0,0-1-1 0 0,0-1 1 0 0,1 1 0 0 0,0-1-1 0 0,1 0 1 0 0,-1 0 0 0 0,1-1 0 0 0,0 0-1 0 0,1 0 1 0 0,0 0 0 0 0,0-1 0 0 0,0 0-1 0 0,1 0-95 0 0,15 5 38 0 0,0-1-1 0 0,1-1 0 0 0,0-1 0 0 0,0-1 1 0 0,1-1-1 0 0,-1-1 0 0 0,1-1 1 0 0,0-2-1 0 0,0 0 0 0 0,0-2 1 0 0,0-1-1 0 0,-1-1 0 0 0,1-1 0 0 0,-1-1 1 0 0,1-2-1 0 0,-2 0 0 0 0,1-2 1 0 0,15-7-38 0 0,-31 12 128 0 0,-1-1 1 0 0,0 0-1 0 0,0 0 1 0 0,0-1-1 0 0,0 0 1 0 0,-1 0 0 0 0,0-1-1 0 0,0 0 1 0 0,-1 0-1 0 0,0 0 1 0 0,0-1-1 0 0,-1 0 1 0 0,1 0 0 0 0,-2 0-1 0 0,1-1 1 0 0,-2 0-1 0 0,1 0 1 0 0,-1 0-1 0 0,0 0 1 0 0,-1 0 0 0 0,0-1-1 0 0,0 1 1 0 0,-1-1-1 0 0,0 0 1 0 0,-1 1-1 0 0,0-1 1 0 0,-1 1 0 0 0,0-1-1 0 0,0 0 1 0 0,-1 1-1 0 0,0 0 1 0 0,-1-1-1 0 0,0 1 1 0 0,0 0-1 0 0,-1 0 1 0 0,-1-1-129 0 0,0-2-25 0 0,-1 0-1 0 0,-1 0 1 0 0,0 0 0 0 0,0 1-1 0 0,-1 0 1 0 0,-1 0-1 0 0,0 1 1 0 0,0 0 0 0 0,-1 0-1 0 0,0 1 1 0 0,0 1-1 0 0,-1-1 1 0 0,-1 2 0 0 0,1 0-1 0 0,-1 0 1 0 0,0 1 0 0 0,-1 0-1 0 0,1 1 1 0 0,-1 1-1 0 0,-6-2 26 0 0,0 2-752 0 0,0 0 0 0 0,-1 1 0 0 0,1 1 0 0 0,-1 1 0 0 0,0 1 0 0 0,1 0 0 0 0,-1 2 0 0 0,1 0-1 0 0,-3 1 753 0 0,-211 70-19643 0 0,208-59 17385 0 0</inkml:trace>
  <inkml:trace contextRef="#ctx0" brushRef="#br1" timeOffset="77315.573">26593 8017 980 0 0,'2'-3'243'0'0,"0"0"0"0"0,0 0 0 0 0,0 0 1 0 0,-1 0-1 0 0,1-1 0 0 0,-1 1 0 0 0,0 0 0 0 0,0-1 0 0 0,0 0 0 0 0,0 1 0 0 0,-1-1 1 0 0,0 1-1 0 0,1-1 0 0 0,-1 0 0 0 0,-1 1 0 0 0,1-1 0 0 0,0 0 0 0 0,-1 1 0 0 0,0-1 1 0 0,0 1-1 0 0,0-1 0 0 0,0 1 0 0 0,0-1 0 0 0,-1 1 0 0 0,1 0 0 0 0,-1 0 0 0 0,0 0 1 0 0,0 0-1 0 0,0 0 0 0 0,-1 0 0 0 0,1 0 0 0 0,-1 1 0 0 0,1-1 0 0 0,-1 1 0 0 0,0 0 1 0 0,0-1-1 0 0,0 1 0 0 0,0 1 0 0 0,0-1 0 0 0,-1 0 0 0 0,1 1 0 0 0,0 0 0 0 0,-1 0 1 0 0,1 0-1 0 0,-1 0 0 0 0,0 0 0 0 0,1 1 0 0 0,-1-1 0 0 0,-1 1-243 0 0,-14 4 494 0 0,1 0 0 0 0,-1 1 0 0 0,1 1-1 0 0,0 1 1 0 0,1 0 0 0 0,0 1 0 0 0,0 1 0 0 0,1 1 0 0 0,0 0-1 0 0,0 1 1 0 0,1 1 0 0 0,-7 7-494 0 0,19-17 48 0 0,1-1 1 0 0,-1 1-1 0 0,0-1 1 0 0,1 1-1 0 0,-1 0 1 0 0,1 0-1 0 0,-1 0 1 0 0,1 0-1 0 0,0 0 0 0 0,0 1 1 0 0,0-1-1 0 0,0 1 1 0 0,1-1-1 0 0,-1 1 1 0 0,1 0-1 0 0,-1-1 1 0 0,1 1-1 0 0,0 0 0 0 0,0 0 1 0 0,0 0-1 0 0,1 0 1 0 0,-1 0-1 0 0,1 0 1 0 0,-1 0-1 0 0,1 1 0 0 0,0-1 1 0 0,0 0-1 0 0,0 0 1 0 0,1 0-1 0 0,-1 0 1 0 0,1 0-1 0 0,0 0 1 0 0,0 0-1 0 0,0 0 0 0 0,0 0 1 0 0,0 0-1 0 0,0-1 1 0 0,1 1-1 0 0,0 0 1 0 0,-1-1-1 0 0,1 1 1 0 0,0-1-1 0 0,0 1 0 0 0,0-1 1 0 0,1 0-1 0 0,-1 0 1 0 0,1 0-1 0 0,-1 0 1 0 0,2 0-49 0 0,173 3 360 0 0,-164-8-350 0 0,0 0-1 0 0,-1 1 0 0 0,1 0 0 0 0,0 1 1 0 0,0 0-1 0 0,0 1 0 0 0,0 1 0 0 0,-1 0 1 0 0,1 1-1 0 0,0 0 0 0 0,0 1 1 0 0,-1 1-1 0 0,0-1 0 0 0,0 2 0 0 0,0 0 1 0 0,0 0-1 0 0,-1 1 0 0 0,1 1 1 0 0,-2 0-1 0 0,1 0 0 0 0,-1 1 0 0 0,0 1 1 0 0,6 6-10 0 0,-12-9-2 0 0,-1 0 1 0 0,1-1-1 0 0,-1 2 1 0 0,-1-1-1 0 0,1 0 1 0 0,-1 1-1 0 0,0-1 1 0 0,-1 1-1 0 0,1-1 1 0 0,-1 1-1 0 0,-1 0 1 0 0,1-1-1 0 0,-1 1 1 0 0,0 0-1 0 0,-1 0 1 0 0,1 0-1 0 0,-2-1 0 0 0,1 1 1 0 0,-1-1-1 0 0,1 1 1 0 0,-2-1-1 0 0,1 1 1 0 0,-1-1-1 0 0,0 0 1 0 0,0 0-1 0 0,-1 0 1 0 0,1-1-1 0 0,-2 1 1 0 0,1-1-1 0 0,0 0 1 0 0,-1 0-1 0 0,0 0 2 0 0,-9 9 15 0 0,0 0-1 0 0,-1-1 0 0 0,0-1 1 0 0,-1 0-1 0 0,0-1 1 0 0,-1-1-1 0 0,0 0 0 0 0,-1-1 1 0 0,0-1-1 0 0,-12 3-14 0 0,8-4 84 0 0,0-1 1 0 0,0 0-1 0 0,-1-2 1 0 0,1-1-1 0 0,-1-1 0 0 0,0-1 1 0 0,0 0-1 0 0,1-2 1 0 0,-1-1-1 0 0,0-1 0 0 0,1-1 1 0 0,-1 0-1 0 0,1-2 1 0 0,1-1-1 0 0,-1 0 0 0 0,1-2 1 0 0,-16-9-85 0 0,33 16-209 0 0,0-1 1 0 0,0 0-1 0 0,1 0 1 0 0,0 0-1 0 0,-1-1 1 0 0,1 1-1 0 0,0-1 1 0 0,1 1-1 0 0,-1-1 1 0 0,1 0-1 0 0,-1 0 1 0 0,1-1-1 0 0,1 1 1 0 0,-1 0-1 0 0,0-1 1 0 0,1 1-1 0 0,0-1 1 0 0,0 1-1 0 0,0-1 1 0 0,1 1-1 0 0,0-1 1 0 0,0 0-1 0 0,0 1 1 0 0,0-1 0 0 0,1 0-1 0 0,-1 1 1 0 0,1-1-1 0 0,0 1 1 0 0,1-1-1 0 0,-1 1 1 0 0,1-1-1 0 0,0 1 1 0 0,0 0-1 0 0,0 0 1 0 0,0 0-1 0 0,3-3 209 0 0,4-7-1403 0 0,1 1 0 0 0,0 0-1 0 0,1 0 1 0 0,1 1 0 0 0,0 0-1 0 0,0 1 1 0 0,1 1 0 0 0,0 0 0 0 0,14-7 1403 0 0,3-2-1858 0 0</inkml:trace>
  <inkml:trace contextRef="#ctx0" brushRef="#br1" timeOffset="77848.216">26971 8078 228 0 0,'54'-77'8130'0'0,"-51"73"-7864"0"0,0 0-1 0 0,0 1 1 0 0,0-1 0 0 0,1 1 0 0 0,-1 0-1 0 0,1 0 1 0 0,0 0 0 0 0,0 1 0 0 0,0-1-1 0 0,1 1 1 0 0,-1 0 0 0 0,1 0 0 0 0,-1 0-1 0 0,1 1 1 0 0,-1 0 0 0 0,1-1 0 0 0,0 2-1 0 0,0-1 1 0 0,-1 1 0 0 0,1-1 0 0 0,0 1-1 0 0,0 1 1 0 0,0-1 0 0 0,-1 1 0 0 0,1-1-1 0 0,0 1 1 0 0,0 1 0 0 0,0 0-266 0 0,-1 0 109 0 0,0 0-1 0 0,0 0 1 0 0,-1 1 0 0 0,1-1-1 0 0,-1 1 1 0 0,0 0 0 0 0,0 0 0 0 0,0 0-1 0 0,0 1 1 0 0,-1-1 0 0 0,1 1-1 0 0,-1-1 1 0 0,0 1 0 0 0,0 0 0 0 0,0 0-1 0 0,0 0 1 0 0,-1 0 0 0 0,1 0 0 0 0,-1 0-1 0 0,0 1 1 0 0,-1-1 0 0 0,1 0-1 0 0,-1 1 1 0 0,0-1 0 0 0,0 0 0 0 0,0 1-1 0 0,-1 3-108 0 0,-21 117 703 0 0,15-105-698 0 0,0-1 0 0 0,-1 1 0 0 0,-1-2 1 0 0,-1 1-1 0 0,-1-2 0 0 0,0 1 0 0 0,-1-1 0 0 0,-1-1 0 0 0,0 0 0 0 0,-2-1 0 0 0,1 0 1 0 0,-2-2-1 0 0,0 1 0 0 0,-1-2 0 0 0,0 0 0 0 0,0-1 0 0 0,-2-1 0 0 0,1-1 0 0 0,-1 0 1 0 0,0-1-1 0 0,-1-1 0 0 0,0-1 0 0 0,0-1 0 0 0,0-1 0 0 0,-13 1-5 0 0,30-5-55 0 0,0 0 0 0 0,-1-1 0 0 0,1 1 0 0 0,0-1 0 0 0,0 0 0 0 0,0 0-1 0 0,0 0 1 0 0,0 0 0 0 0,0 0 0 0 0,1-1 0 0 0,-1 1 0 0 0,0-1 0 0 0,1 0 0 0 0,-1 0 0 0 0,1 0 0 0 0,-1 0-1 0 0,1 0 1 0 0,0-1 0 0 0,0 1 0 0 0,0-1 0 0 0,0 1 0 0 0,1-1 0 0 0,-1 0 0 0 0,1 1 0 0 0,-1-1 0 0 0,1 0 0 0 0,0 0-1 0 0,0 0 1 0 0,0 0 0 0 0,0 0 0 0 0,1 0 0 0 0,-1 0 0 0 0,1-1 0 0 0,0 1 0 0 0,0 0 0 0 0,0 0 0 0 0,0 0-1 0 0,1 0 1 0 0,-1-1 0 0 0,1 1 0 0 0,0 0 0 0 0,0 0 0 0 0,0 0 0 0 0,0 0 0 0 0,1 1 0 0 0,-1-1 0 0 0,1 0 0 0 0,-1 0-1 0 0,1 1 1 0 0,0-1 0 0 0,0 1 0 0 0,0 0 0 0 0,0-1 0 0 0,1 1 0 0 0,-1 0 0 0 0,1 0 0 0 0,-1 0 0 0 0,1 1-1 0 0,0-1 1 0 0,0 1 0 0 0,-1-1 0 0 0,1 1 0 0 0,0 0 0 0 0,0 0 0 0 0,0 0 0 0 0,3 0 55 0 0,10-2 250 0 0,0 2-1 0 0,0-1 1 0 0,0 2 0 0 0,0 0 0 0 0,0 1 0 0 0,0 0-1 0 0,0 1 1 0 0,0 1 0 0 0,-1 1 0 0 0,1 0 0 0 0,-1 1 0 0 0,0 1-1 0 0,0 0 1 0 0,-1 1 0 0 0,0 1 0 0 0,0 0 0 0 0,0 1-1 0 0,0 1-249 0 0,25 10 437 0 0,-23-11-278 0 0,85 37-293 0 0,-30-28-2957 0 0,-13-21-2814 0 0,-2-23-4110 0 0,-43 15 8387 0 0</inkml:trace>
  <inkml:trace contextRef="#ctx0" brushRef="#br1" timeOffset="78383.037">27545 8104 1164 0 0,'54'35'9809'0'0,"11"-11"-5095"0"0,139-12-1840 0 0,-199-11-2876 0 0,-1 0-1 0 0,1-1 1 0 0,-1 1-1 0 0,1-1 1 0 0,-1 0-1 0 0,1 0 1 0 0,-1-1-1 0 0,1 1 1 0 0,-1-1 0 0 0,0 0-1 0 0,1 0 1 0 0,-1 0-1 0 0,0-1 1 0 0,1 0-1 0 0,-1 0 1 0 0,0 0-1 0 0,0 0 1 0 0,-1 0 0 0 0,1-1-1 0 0,0 0 1 0 0,-1 0-1 0 0,0 0 1 0 0,1 0-1 0 0,-1 0 1 0 0,0-1-1 0 0,-1 1 1 0 0,1-1-1 0 0,-1 0 1 0 0,1 0 0 0 0,-1 0-1 0 0,0 0 1 0 0,-1 0-1 0 0,1 0 1 0 0,-1 0-1 0 0,0-1 1 0 0,0 1-1 0 0,0-1 1 0 0,0 1 0 0 0,-1-1-1 0 0,0 1 1 0 0,0-1-1 0 0,0 1 1 0 0,0-1-1 0 0,-1 1 1 0 0,0-1-1 0 0,0 1 3 0 0,-3-5-19 0 0,-1 1 0 0 0,0-1-1 0 0,-1 1 1 0 0,0 1-1 0 0,0-1 1 0 0,-1 1 0 0 0,0 0-1 0 0,0 0 1 0 0,-1 1-1 0 0,0 0 1 0 0,0 0 0 0 0,0 1-1 0 0,0 0 1 0 0,-1 0-1 0 0,0 1 1 0 0,0 1 0 0 0,0-1-1 0 0,-1 1 1 0 0,1 1-1 0 0,-1 0 1 0 0,0 0 0 0 0,1 1-1 0 0,-1 0 1 0 0,0 0-1 0 0,0 1 1 0 0,0 1 0 0 0,1 0-1 0 0,-1 0 1 0 0,0 1-1 0 0,1 0 1 0 0,-1 0 0 0 0,1 1-1 0 0,-1 1 1 0 0,1-1-1 0 0,0 2 1 0 0,1-1 0 0 0,-1 1-1 0 0,1 0 1 0 0,0 1 0 0 0,0 0-1 0 0,0 0 1 0 0,1 1-1 0 0,0 0 1 0 0,-2 3 19 0 0,1 0 262 0 0,1-1-1 0 0,0 2 1 0 0,0-1-1 0 0,1 1 1 0 0,0 0 0 0 0,1 0-1 0 0,0 0 1 0 0,1 1-1 0 0,0 0 1 0 0,1 0 0 0 0,1 0-1 0 0,0 0 1 0 0,0 0-1 0 0,1 0 1 0 0,0 1 0 0 0,1-1-1 0 0,1 0 1 0 0,0 1-1 0 0,1-1 1 0 0,0 0-1 0 0,1 0 1 0 0,0 0 0 0 0,1 0-1 0 0,0-1 1 0 0,1 1-1 0 0,0-1 1 0 0,1 0 0 0 0,0 0-1 0 0,0-1 1 0 0,1 0-1 0 0,1 0 1 0 0,0-1 0 0 0,0 0-1 0 0,1 0 1 0 0,0-1-1 0 0,8 6-261 0 0,-5-4 88 0 0,-1-2 0 0 0,2 1 0 0 0,-1-1 0 0 0,1-1 0 0 0,0 0 0 0 0,1-1 0 0 0,-1-1 0 0 0,1 0 0 0 0,1 0-1 0 0,-1-2 1 0 0,0 1 0 0 0,13 0-88 0 0,-11-3-381 0 0,1 0-1 0 0,0-1 0 0 0,-1-1 1 0 0,1-1-1 0 0,-1 0 1 0 0,1-1-1 0 0,-1-1 0 0 0,0 0 1 0 0,0-1-1 0 0,0-1 0 0 0,-1 0 1 0 0,0-1-1 0 0,6-4 382 0 0,-11 5-708 0 0,0-1 0 0 0,-1 0 1 0 0,1 0-1 0 0,-1-1 0 0 0,-1 0 0 0 0,1 0 0 0 0,-1-1 0 0 0,-1 0 0 0 0,0-1 1 0 0,0 1-1 0 0,-1-2 0 0 0,0 1 0 0 0,-1 0 0 0 0,0-1 0 0 0,0 0 0 0 0,-1 0 1 0 0,-1-1-1 0 0,0 1 0 0 0,0-2 708 0 0,13-101-6987 0 0,-11 74 5185 0 0</inkml:trace>
  <inkml:trace contextRef="#ctx0" brushRef="#br1" timeOffset="78783.042">28315 7308 280 0 0,'1'165'11042'0'0,"0"50"-3361"0"0,-3-86-2947 0 0,-6 0-1 0 0,-20 111-4733 0 0,13-152 1018 0 0,-18 91 135 0 0,-4-66-3141 0 0,29-98 1396 0 0,-6 0-4526 0 0,4-39-5566 0 0,48-88 284 0 0,-20 73 8721 0 0</inkml:trace>
  <inkml:trace contextRef="#ctx0" brushRef="#br1" timeOffset="79182.515">28612 7978 1244 0 0,'-8'5'9963'0'0,"-10"5"-4563"0"0,-108 47-2132 0 0,64-32-2924 0 0,-1-4 1 0 0,-1-2-1 0 0,-1-2 0 0 0,0-4 0 0 0,-1-2 1 0 0,-19-2-345 0 0,8-12-1173 0 0,127 0 608 0 0,-22 13 1033 0 0,0 2 1 0 0,0 0-1 0 0,-1 2 0 0 0,-1 1 1 0 0,0 1-1 0 0,-1 1 0 0 0,-1 2 0 0 0,4 4-468 0 0,-3-4 660 0 0,351 285 5456 0 0,-359-294-5333 0 0,2-6-8716 0 0,-27-34-9132 0 0,-4 16 14059 0 0,-4 0 554 0 0</inkml:trace>
  <inkml:trace contextRef="#ctx0" brushRef="#br1" timeOffset="80530.595">28951 8459 1552 0 0,'-8'7'8646'0'0,"-13"10"-4792"0"0,-28 59 2743 0 0,18 68-2868 0 0,20-78-2946 0 0,1-9-938 0 0,-12 51-2724 0 0,-4-44-4641 0 0,-65-5-4958 0 0,55-51 10533 0 0</inkml:trace>
  <inkml:trace contextRef="#ctx0" brushRef="#br1" timeOffset="82264.063">3335 9623 400 0 0,'26'-21'3362'0'0,"52"-71"7383"0"0,-78 91-10686 0 0,0 0 1 0 0,0 0 0 0 0,0 0 0 0 0,-1 0-1 0 0,1 0 1 0 0,0 0 0 0 0,-1 0 0 0 0,1 0-1 0 0,0 0 1 0 0,-1 0 0 0 0,1 0 0 0 0,-1 0-1 0 0,0 0 1 0 0,1 0 0 0 0,-1 1 0 0 0,0-1-1 0 0,1 0 1 0 0,-1 0 0 0 0,0 1 0 0 0,0-1-1 0 0,0 0 1 0 0,0 1 0 0 0,1-1 0 0 0,-1 1-1 0 0,0-1 1 0 0,0 1 0 0 0,0 0 0 0 0,0-1-1 0 0,0 1 1 0 0,0 0 0 0 0,0 0 0 0 0,-1-1-1 0 0,1 1 1 0 0,0 0 0 0 0,0 0 0 0 0,0 0-1 0 0,0 0 1 0 0,0 0 0 0 0,0 1 0 0 0,0-1-1 0 0,0 0 1 0 0,0 0 0 0 0,0 1 0 0 0,0-1-1 0 0,0 1 1 0 0,0-1 0 0 0,0 1 0 0 0,0-1-1 0 0,0 1 1 0 0,0 0-60 0 0,-58 18 316 0 0,39-11-146 0 0,0 1 0 0 0,1 2 0 0 0,1 0 0 0 0,-1 0 0 0 0,2 2 0 0 0,0 0 0 0 0,0 1 0 0 0,1 1 0 0 0,1 1 0 0 0,1 0-1 0 0,0 0 1 0 0,1 2 0 0 0,0 0 0 0 0,2 0 0 0 0,0 2-170 0 0,9-17 19 0 0,1-1 1 0 0,-1 1-1 0 0,1 0 0 0 0,0 0 0 0 0,0-1 0 0 0,0 1 1 0 0,0 0-1 0 0,1 0 0 0 0,-1 0 0 0 0,1 0 1 0 0,0 0-1 0 0,-1 0 0 0 0,2 0 0 0 0,-1 0 0 0 0,0 0 1 0 0,0 0-1 0 0,1 0 0 0 0,0-1 0 0 0,-1 1 0 0 0,1 0 1 0 0,0 0-1 0 0,1 0 0 0 0,-1-1 0 0 0,0 1 1 0 0,1-1-1 0 0,-1 1 0 0 0,1-1 0 0 0,0 1 0 0 0,0-1 1 0 0,0 0-1 0 0,0 0 0 0 0,0 0 0 0 0,1 0 0 0 0,-1 0 1 0 0,0 0-1 0 0,1-1 0 0 0,-1 1 0 0 0,1-1 1 0 0,0 0-1 0 0,0 0 0 0 0,-1 0 0 0 0,1 0 0 0 0,0 0 1 0 0,0-1-1 0 0,0 1 0 0 0,0-1-19 0 0,152 8 660 0 0,-134-8-588 0 0,2-3-56 0 0,1 1 1 0 0,-1 1 0 0 0,1 1 0 0 0,-1 1-1 0 0,1 2 1 0 0,-1 0 0 0 0,0 1 0 0 0,0 2-1 0 0,0 0 1 0 0,-1 1 0 0 0,0 1 0 0 0,0 2-1 0 0,-1 0 1 0 0,0 1 0 0 0,0 1-1 0 0,-2 1 1 0 0,1 0 0 0 0,-2 2 0 0 0,16 15-17 0 0,-29-24 7 0 0,-1 0 1 0 0,0 0-1 0 0,0 1 0 0 0,-1-1 1 0 0,1 1-1 0 0,-1 0 1 0 0,-1 0-1 0 0,1 0 0 0 0,-1 1 1 0 0,-1-1-1 0 0,1 0 1 0 0,-1 1-1 0 0,-1-1 0 0 0,1 1 1 0 0,-1-1-1 0 0,-1 1 1 0 0,1-1-1 0 0,-1 1 0 0 0,0-1 1 0 0,-1 1-1 0 0,0-1 1 0 0,0 0-1 0 0,-1 0 0 0 0,1 0 1 0 0,-1 0-1 0 0,-1 0 1 0 0,0-1-1 0 0,0 1 0 0 0,-3 3-7 0 0,-5 6 24 0 0,0 0 0 0 0,-1 0 0 0 0,-1-1 0 0 0,0-1 0 0 0,-1 0 0 0 0,-1-1-1 0 0,0 0 1 0 0,-1-2 0 0 0,0 0 0 0 0,-9 4-24 0 0,0-1 115 0 0,0 0 0 0 0,0-2 0 0 0,-1-1 0 0 0,0-2 0 0 0,-1 0 0 0 0,0-2 0 0 0,-1-1 0 0 0,1-1-1 0 0,-1-1 1 0 0,0-2 0 0 0,0-1 0 0 0,0-1 0 0 0,0-1 0 0 0,0-2 0 0 0,0-1 0 0 0,1-1 0 0 0,-1-2 0 0 0,1 0 0 0 0,1-2 0 0 0,-1-2 0 0 0,-10-5-115 0 0,-56-49-3901 0 0,92 63 3529 0 0,-1 0 0 0 0,1-1 0 0 0,0 0 0 0 0,0 1 0 0 0,1-1 0 0 0,-1 0 1 0 0,1 0-1 0 0,-1 0 0 0 0,1 0 0 0 0,0 0 0 0 0,0 0 0 0 0,0 0 0 0 0,0 0 0 0 0,1 0 0 0 0,-1 0 0 0 0,1-1 0 0 0,0 1 0 0 0,0 0 0 0 0,0-1 1 0 0,0 1-1 0 0,0 0 0 0 0,1 0 0 0 0,0 0 0 0 0,0-1 0 0 0,0 1 0 0 0,0 0 0 0 0,0 0 0 0 0,0 0 0 0 0,1 0 0 0 0,-1 1 0 0 0,1-1 1 0 0,2-2 371 0 0,46-49-6747 0 0,-23 36 4976 0 0</inkml:trace>
  <inkml:trace contextRef="#ctx0" brushRef="#br1" timeOffset="83512.222">3977 9912 532 0 0,'-3'-2'362'0'0,"0"-1"0"0"0,0 0 0 0 0,0 1 0 0 0,0-1 0 0 0,1 0 0 0 0,-1 0 0 0 0,1-1 0 0 0,0 1 0 0 0,0 0 0 0 0,0-1-1 0 0,1 1 1 0 0,-1-1 0 0 0,1 0 0 0 0,0 1 0 0 0,0-1 0 0 0,0 0 0 0 0,0 0 0 0 0,1 0 0 0 0,-1 0 0 0 0,1 0 0 0 0,0 0 0 0 0,0 0-362 0 0,56-67 4348 0 0,-53 68-4230 0 0,1 1-1 0 0,0 0 1 0 0,0-1-1 0 0,1 1 0 0 0,-1 1 1 0 0,0-1-1 0 0,1 0 1 0 0,-1 1-1 0 0,1 0 1 0 0,0 0-1 0 0,-1 1 1 0 0,1-1-1 0 0,0 1 1 0 0,-1 0-1 0 0,1 0 1 0 0,0 1-1 0 0,-1-1 0 0 0,1 1 1 0 0,-1 0-1 0 0,1 0 1 0 0,-1 1-1 0 0,1-1 1 0 0,-1 1-1 0 0,0 0 1 0 0,1 0-1 0 0,-1 0 1 0 0,0 1-1 0 0,-1-1 1 0 0,1 1-1 0 0,0 0 0 0 0,-1 0 1 0 0,1 1-1 0 0,-1-1 1 0 0,0 1-1 0 0,0-1 1 0 0,-1 1-1 0 0,1 0 1 0 0,-1 0-1 0 0,1 0 1 0 0,0 5-118 0 0,6 7 74 0 0,-1 1 0 0 0,-1 0 0 0 0,-1 0 0 0 0,0 0 0 0 0,-2 1 0 0 0,0 0 0 0 0,0 0 0 0 0,-2 0 0 0 0,0 1 0 0 0,-1 1-74 0 0,-2-1 24 0 0,-1 0-1 0 0,0-1 0 0 0,-2 1 1 0 0,0 0-1 0 0,-1-1 0 0 0,0 0 1 0 0,-2 0-1 0 0,0 0 0 0 0,-1-1 0 0 0,-1 0 1 0 0,0-1-1 0 0,-2 0 0 0 0,0 0 1 0 0,0-1-1 0 0,-1 0 0 0 0,-1-1 1 0 0,-1-1-1 0 0,0 0 0 0 0,0-1 1 0 0,-1 0-1 0 0,-1-1 0 0 0,0-1 0 0 0,0 0 1 0 0,-1-1-1 0 0,0-1 0 0 0,-5 0-23 0 0,18-7-70 0 0,-1 0-1 0 0,0 0 1 0 0,0-1-1 0 0,0 0 1 0 0,0 0-1 0 0,1 0 1 0 0,-1-1-1 0 0,0 0 1 0 0,0 1-1 0 0,1-2 1 0 0,-1 1 0 0 0,0 0-1 0 0,1-1 1 0 0,-1 0-1 0 0,1 0 1 0 0,0 0-1 0 0,0-1 1 0 0,0 0-1 0 0,0 1 1 0 0,0-1-1 0 0,0-1 1 0 0,1 1-1 0 0,-1 0 1 0 0,1-1-1 0 0,0 0 1 0 0,0 0-1 0 0,1 0 1 0 0,-1 0-1 0 0,1 0 1 0 0,0 0-1 0 0,0-1 1 0 0,0 1-1 0 0,0-1 1 0 0,1 1-1 0 0,0-1 1 0 0,0 0-1 0 0,0 0 1 0 0,0 1-1 0 0,1-1 1 0 0,0 0-1 0 0,0 0 1 0 0,0 0-1 0 0,1 0 1 0 0,-1 1-1 0 0,1-1 1 0 0,1 0-1 0 0,-1 1 1 0 0,0-1-1 0 0,1 0 1 0 0,0 1-1 0 0,0-1 71 0 0,2 3 35 0 0,0 0 0 0 0,-1-1 0 0 0,1 2 0 0 0,0-1 0 0 0,0 0 0 0 0,0 1 0 0 0,0-1-1 0 0,1 1 1 0 0,-1 0 0 0 0,0 1 0 0 0,0-1 0 0 0,1 1 0 0 0,-1 0 0 0 0,1 0 0 0 0,-1 0 0 0 0,0 0-1 0 0,0 1 1 0 0,1 0 0 0 0,-1 0 0 0 0,0 0 0 0 0,0 0 0 0 0,0 1 0 0 0,0-1 0 0 0,0 1 0 0 0,0 0-1 0 0,0 0 1 0 0,0 1 0 0 0,-1-1 0 0 0,1 1 0 0 0,-1 0 0 0 0,0 0 0 0 0,0 0 0 0 0,0 0 0 0 0,0 0-1 0 0,1 3-34 0 0,23 11 316 0 0,-2-2-176 0 0,1-2 0 0 0,1-1 0 0 0,0-1 1 0 0,1-1-1 0 0,0-2 0 0 0,0-1 1 0 0,1-1-1 0 0,0-1 0 0 0,24 0-140 0 0,-40-4-21 0 0,1-1 0 0 0,-1 0 0 0 0,1-1 0 0 0,-1-1 0 0 0,0 0 0 0 0,1-1 0 0 0,-1 0 0 0 0,0-1 0 0 0,-1-1 0 0 0,1 0 0 0 0,-1 0 0 0 0,0-2 0 0 0,0 1 0 0 0,-1-1 0 0 0,0-1 0 0 0,0 0 0 0 0,0-1 0 0 0,-1 0 0 0 0,-1 0 0 0 0,1-1 0 0 0,-2 0 0 0 0,4-5 21 0 0,-5 4-21 0 0,-1-1 0 0 0,0 0 0 0 0,0 0 0 0 0,-1 0 0 0 0,-1-1 1 0 0,0 0-1 0 0,-1 0 0 0 0,0 0 0 0 0,-1 0 0 0 0,0 0 0 0 0,-1-1 0 0 0,-1 1 0 0 0,0 0 0 0 0,-1-1 0 0 0,0 1 0 0 0,-1 0 0 0 0,-1 0 0 0 0,0 0 0 0 0,0 0 0 0 0,-2 0 0 0 0,1 0 0 0 0,-2 1 0 0 0,1 0 0 0 0,-2 0 0 0 0,-3-5 21 0 0,8 16 15 0 0,1-1 0 0 0,-1 1-1 0 0,1 0 1 0 0,-1 0-1 0 0,1 0 1 0 0,-1 0 0 0 0,0 0-1 0 0,1 0 1 0 0,-1 0 0 0 0,0 0-1 0 0,0 1 1 0 0,0-1-1 0 0,0 1 1 0 0,0-1 0 0 0,1 1-1 0 0,-1 0 1 0 0,0 0 0 0 0,0 0-1 0 0,0 0 1 0 0,0 0 0 0 0,0 0-1 0 0,0 0 1 0 0,0 1-1 0 0,0-1 1 0 0,0 1 0 0 0,0-1-1 0 0,1 1 1 0 0,-1 0 0 0 0,0 0-1 0 0,0 0 1 0 0,1 0 0 0 0,-1 0-1 0 0,0 0 1 0 0,1 0-1 0 0,-1 0 1 0 0,1 1 0 0 0,0-1-1 0 0,-1 0 1 0 0,1 1 0 0 0,0 0-1 0 0,0-1 1 0 0,0 1 0 0 0,0 0-1 0 0,0-1 1 0 0,0 1-1 0 0,1 0 1 0 0,-1 0 0 0 0,0 0-1 0 0,1 0 1 0 0,0-1 0 0 0,-1 1-1 0 0,1 0 1 0 0,0 0-1 0 0,0 0 1 0 0,0 0 0 0 0,0 0-1 0 0,0 0 1 0 0,1 0 0 0 0,-1 0-1 0 0,0 0 1 0 0,1 1-15 0 0,-3 9 61 0 0,1 1-1 0 0,0-1 1 0 0,0 0 0 0 0,1 1-1 0 0,1-1 1 0 0,0 1 0 0 0,1-1-1 0 0,0 0 1 0 0,1 0-1 0 0,0 0 1 0 0,1 0 0 0 0,0-1-1 0 0,1 1 1 0 0,1-1 0 0 0,-1 0-1 0 0,2 0 1 0 0,-1-1 0 0 0,2 0-1 0 0,-1 0 1 0 0,1-1 0 0 0,1 1-1 0 0,-1-2 1 0 0,2 1 0 0 0,-1-2-1 0 0,1 1 1 0 0,0-1-1 0 0,1 0 1 0 0,0-1 0 0 0,0-1-1 0 0,0 1 1 0 0,0-2 0 0 0,3 1-61 0 0,-3 0-28 0 0,0 0 0 0 0,0-1 0 0 0,1-1 0 0 0,-1 0 0 0 0,1 0 0 0 0,0-1 0 0 0,0 0 0 0 0,0-1 0 0 0,0-1 0 0 0,0 0 0 0 0,0 0-1 0 0,0-1 1 0 0,0-1 0 0 0,0 0 0 0 0,-1-1 0 0 0,1 0 0 0 0,-1-1 0 0 0,1 0 0 0 0,-1 0 0 0 0,0-1 0 0 0,-1-1 0 0 0,1 0 0 0 0,-1 0 0 0 0,0-1 0 0 0,-1-1 0 0 0,0 1 0 0 0,0-2 0 0 0,0 1 0 0 0,-1-1 0 0 0,0 0 0 0 0,-1-1 0 0 0,0 0 0 0 0,0-2 28 0 0,1-7-42 0 0,-2 0 0 0 0,-1 0 0 0 0,0-1 0 0 0,-1 1 0 0 0,-1-1 1 0 0,-1 0-1 0 0,-1 0 0 0 0,-1 0 0 0 0,0-1 0 0 0,-2 1 0 0 0,0 0 0 0 0,-1 0 0 0 0,-1 1 0 0 0,-1-1 0 0 0,-1 1 0 0 0,-1 0 0 0 0,0 0 0 0 0,-9-14 42 0 0,-4 16 260 0 0,20 55-35 0 0,208 665 1044 0 0,-203-687-1262 0 0,-1 0 0 0 0,-1 0 0 0 0,0 0 0 0 0,-1 1 0 0 0,-1-1 0 0 0,-1 1 0 0 0,0-1 0 0 0,-1 1 0 0 0,0-1 0 0 0,-2 1-1 0 0,0-1 1 0 0,-1 0 0 0 0,0 0 0 0 0,-1-1 0 0 0,-1 1 0 0 0,-1-1 0 0 0,0 0 0 0 0,-1-1 0 0 0,0 1 0 0 0,-1-2 0 0 0,-1 1 0 0 0,0-1 0 0 0,-1-1 0 0 0,0 0 0 0 0,-1 0 0 0 0,-1-1 0 0 0,1-1 0 0 0,-2 0 0 0 0,1-1 0 0 0,-1 0 0 0 0,-9 3-7 0 0,-13 1 126 0 0,-2-1 0 0 0,1-2-1 0 0,-1-2 1 0 0,0-2 0 0 0,-1-1 0 0 0,1-2 0 0 0,-1-2 0 0 0,0-1 0 0 0,0-2 0 0 0,1-2 0 0 0,-1-1-1 0 0,1-2 1 0 0,0-2 0 0 0,1-1 0 0 0,-24-11-126 0 0,-108-86-3916 0 0,109 26-1989 0 0,49-14-3924 0 0,18 69 7937 0 0</inkml:trace>
  <inkml:trace contextRef="#ctx0" brushRef="#br1" timeOffset="84594.185">5289 9816 808 0 0,'-2'6'8857'0'0,"17"45"-7089"0"0,-15-49-1355 0 0,19 61 1181 0 0,-4 1 0 0 0,-2 1 1 0 0,-4 0-1 0 0,1 31-1594 0 0,-6-25 406 0 0,-16-127-339 0 0,9 33-79 0 0,1 1 0 0 0,0 0 0 0 0,2-1 0 0 0,1 1 0 0 0,1 0 0 0 0,0 0 0 0 0,2-1 0 0 0,1 2 0 0 0,0-1 0 0 0,2 0 0 0 0,0 1 0 0 0,2 1 0 0 0,0-1 0 0 0,1 1 0 0 0,1 1 0 0 0,1 0 0 0 0,1 0 0 0 0,0 1 0 0 0,1 1 0 0 0,7-5 12 0 0,-17 18 13 0 0,1 1 0 0 0,0 0 1 0 0,0 1-1 0 0,1-1 0 0 0,-1 1 0 0 0,0 0 1 0 0,1 0-1 0 0,-1 1 0 0 0,1-1 1 0 0,0 1-1 0 0,-1 0 0 0 0,1 1 0 0 0,0 0 1 0 0,0 0-1 0 0,0 0 0 0 0,-1 0 1 0 0,1 1-1 0 0,0 0 0 0 0,-1 0 0 0 0,1 1 1 0 0,0-1-1 0 0,-1 1 0 0 0,0 0 1 0 0,1 1-1 0 0,-1-1 0 0 0,0 1 0 0 0,0 0 1 0 0,0 1-1 0 0,-1-1 0 0 0,1 1 1 0 0,-1 0-1 0 0,0 0 0 0 0,0 0 1 0 0,0 0-1 0 0,-1 1 0 0 0,2 1-13 0 0,8 10 30 0 0,-1 0 0 0 0,0 1 0 0 0,-1 0 1 0 0,-1 1-1 0 0,-1 1 0 0 0,0-1 0 0 0,-2 1 0 0 0,0 1 0 0 0,3 15-30 0 0,-5-19 60 0 0,-1-1-1 0 0,-1 1 1 0 0,0 0-1 0 0,-2 0 1 0 0,1 0-1 0 0,-2 0 1 0 0,0 0-1 0 0,-1 0 1 0 0,-1 0-1 0 0,0 0 1 0 0,-2 0-1 0 0,1-1 1 0 0,-4 7-61 0 0,6-21-3 0 0,0-1 0 0 0,1 0 0 0 0,-1 0 0 0 0,0 0-1 0 0,0 0 1 0 0,0 0 0 0 0,0 0 0 0 0,0 0-1 0 0,0 0 1 0 0,1 0 0 0 0,-1-1 0 0 0,0 1 0 0 0,0 0-1 0 0,0 0 1 0 0,0-1 0 0 0,1 1 0 0 0,-1-1-1 0 0,0 1 1 0 0,0-1 0 0 0,1 1 0 0 0,-1-1 0 0 0,0 1-1 0 0,1-1 1 0 0,-1 0 0 0 0,0 1 0 0 0,1-1-1 0 0,-1 0 1 0 0,1 1 0 0 0,-1-1 0 0 0,1 0-1 0 0,0 0 1 0 0,-1 0 0 0 0,1 1 0 0 0,0-1 0 0 0,-1 0-1 0 0,1 0 1 0 0,0 0 0 0 0,0 0 0 0 0,0 0-1 0 0,0 1 1 0 0,0-1 0 0 0,0 0 0 0 0,0 0 0 0 0,0 0-1 0 0,0 0 1 0 0,0 0 0 0 0,1 0 0 0 0,-1 1-1 0 0,0-1 1 0 0,1-1 4 0 0,-1-23-101 0 0,1 0 0 0 0,1 1-1 0 0,2-1 1 0 0,0 0 0 0 0,2 1-1 0 0,0 0 1 0 0,2 0 0 0 0,0 1-1 0 0,2 0 1 0 0,1 0 0 0 0,0 1-1 0 0,2 1 1 0 0,0 0 0 0 0,2 0 0 0 0,0 2-1 0 0,1 0 1 0 0,1 0 0 0 0,8-5 101 0 0,-21 20 51 0 0,1 0 1 0 0,-1 0 0 0 0,1 0-1 0 0,0 0 1 0 0,0 1 0 0 0,0 0-1 0 0,1 0 1 0 0,-1 0 0 0 0,1 1-1 0 0,-1 0 1 0 0,1 0-1 0 0,0 0 1 0 0,0 1 0 0 0,0 0-1 0 0,0 0 1 0 0,0 1 0 0 0,0-1-1 0 0,0 1 1 0 0,0 0 0 0 0,0 1-1 0 0,0 0 1 0 0,0 0 0 0 0,0 0-1 0 0,0 0 1 0 0,0 1 0 0 0,0 0-1 0 0,-1 0 1 0 0,1 1 0 0 0,-1 0-1 0 0,0 0 1 0 0,1 0 0 0 0,-1 0-1 0 0,-1 1 1 0 0,1 0 0 0 0,0 0-1 0 0,-1 0 1 0 0,0 1 0 0 0,0-1-1 0 0,0 1 1 0 0,2 4-52 0 0,4 9 280 0 0,0 1 0 0 0,-1 1 0 0 0,-1-1 1 0 0,-1 2-1 0 0,-1-1 0 0 0,-1 1 0 0 0,-1-1 1 0 0,0 1-1 0 0,-2 0 0 0 0,0 1 0 0 0,-2-1 0 0 0,0 0 1 0 0,-1 0-1 0 0,-3 13-280 0 0,-16 104-2480 0 0,15-123 617 0 0,2-10-5948 0 0,7-17 279 0 0,6-3 6163 0 0,2 1-625 0 0</inkml:trace>
  <inkml:trace contextRef="#ctx0" brushRef="#br1" timeOffset="85144.965">6742 9856 32 0 0,'-4'-5'530'0'0,"-1"2"0"0"0,1-1 0 0 0,-1 0 0 0 0,0 1 0 0 0,0 0 0 0 0,0 0 0 0 0,0 0 0 0 0,-1 1 0 0 0,1-1 0 0 0,-1 1 0 0 0,0 1 0 0 0,1-1 0 0 0,-1 1 0 0 0,0 0-1 0 0,0 0 1 0 0,-6 0-530 0 0,9 1 176 0 0,-9-2 220 0 0,0 0-1 0 0,1 1 0 0 0,-1 0 0 0 0,0 1 0 0 0,0 0 0 0 0,1 1 1 0 0,-1 1-1 0 0,0 0 0 0 0,1 0 0 0 0,-1 1 0 0 0,1 1 0 0 0,0-1 0 0 0,0 2 1 0 0,0 0-1 0 0,0 0 0 0 0,1 1 0 0 0,0 0 0 0 0,0 1 0 0 0,1 0 0 0 0,-1 1-395 0 0,2 0 165 0 0,1 0-1 0 0,0 0 1 0 0,1 0-1 0 0,-1 1 1 0 0,2 0-1 0 0,-1 0 0 0 0,1 1 1 0 0,1 0-1 0 0,0 0 1 0 0,0 0-1 0 0,1 0 1 0 0,0 0-1 0 0,0 1 0 0 0,0 8-164 0 0,1-9 121 0 0,0 0 0 0 0,1 1 0 0 0,0-1 0 0 0,1 1 0 0 0,0-1 0 0 0,0 1 0 0 0,1-1 0 0 0,0 0-1 0 0,1 1 1 0 0,0-1 0 0 0,1 0 0 0 0,0 0 0 0 0,1 0 0 0 0,0 0 0 0 0,0-1 0 0 0,1 0-1 0 0,0 1 1 0 0,1-2 0 0 0,0 1 0 0 0,0-1 0 0 0,1 0 0 0 0,0 0 0 0 0,0-1 0 0 0,1 1 0 0 0,0-2-1 0 0,1 1 1 0 0,-1-1 0 0 0,1-1 0 0 0,0 1 0 0 0,0-2 0 0 0,1 1 0 0 0,0-1 0 0 0,-1-1 0 0 0,1 1-1 0 0,10 0-120 0 0,10 0-29 0 0,0-2 0 0 0,0-2 0 0 0,0 0 0 0 0,0-2 0 0 0,0-2-1 0 0,0 0 1 0 0,-1-2 0 0 0,0-1 0 0 0,0-2 0 0 0,0-1-1 0 0,-1-1 1 0 0,-1-1 0 0 0,0-1 0 0 0,0-2 0 0 0,-1 0 0 0 0,-1-2-1 0 0,9-8 30 0 0,-29 21 17 0 0,0 1-1 0 0,0-1 1 0 0,0 0-1 0 0,0 0 1 0 0,0-1 0 0 0,-1 1-1 0 0,0-1 1 0 0,0 0-1 0 0,0 0 1 0 0,0 0-1 0 0,-1-1 1 0 0,0 1-1 0 0,0-1 1 0 0,-1 0-1 0 0,1 0 1 0 0,-1 0-1 0 0,0 0 1 0 0,-1 0-1 0 0,0 0 1 0 0,0-1-1 0 0,0 1 1 0 0,-1 0-1 0 0,1-1 1 0 0,-2 1-1 0 0,1 0 1 0 0,-1-1-1 0 0,0 1 1 0 0,0 0-1 0 0,0 0 1 0 0,-1 0-1 0 0,0 0 1 0 0,-1 0 0 0 0,1 0-1 0 0,-1 0 1 0 0,0 1-1 0 0,0-1 1 0 0,-1 1-1 0 0,0 0 1 0 0,0 0-1 0 0,-2-3-16 0 0,-6-2 63 0 0,0 0 0 0 0,-1 1 1 0 0,0 0-1 0 0,-1 1 0 0 0,1 0 0 0 0,-1 1 0 0 0,-1 0 0 0 0,0 2 0 0 0,0 0 1 0 0,0 0-1 0 0,0 1 0 0 0,0 1 0 0 0,-1 1 0 0 0,0 0 0 0 0,1 1 0 0 0,-1 0 1 0 0,0 2-1 0 0,0 0 0 0 0,1 0-63 0 0,-2 2-353 0 0,1-1 1 0 0,-1 2 0 0 0,1 0-1 0 0,1 1 1 0 0,-1 1-1 0 0,1 0 1 0 0,-1 1 0 0 0,2 1-1 0 0,-1 0 1 0 0,1 1-1 0 0,-8 7 353 0 0,-22 35-5631 0 0,43-50 5347 0 0,0 0 0 0 0,0-1 0 0 0,0 1 0 0 0,1 0 0 0 0,-1 0 0 0 0,0 0 0 0 0,0 0 0 0 0,0 0 0 0 0,1 0 0 0 0,-1 1 0 0 0,1-1 0 0 0,-1 0 0 0 0,1 0 0 0 0,-1 0 0 0 0,1 1 0 0 0,0-1 0 0 0,-1 0 0 0 0,1 0 0 0 0,0 1 0 0 0,0-1 0 0 0,0 0 0 0 0,0 0 0 0 0,0 1 0 0 0,0-1 0 0 0,1 0 0 0 0,-1 0 0 0 0,0 1 0 0 0,1-1 0 0 0,-1 0 0 0 0,0 0 0 0 0,1 0 0 0 0,0 1 0 0 0,-1-1 0 0 0,1 0 0 0 0,0 0 0 0 0,-1 0 0 0 0,1 0 0 0 0,0 0 0 0 0,0 0 0 0 0,0 0 0 0 0,0-1 0 0 0,0 1 0 0 0,0 0 0 0 0,0 0 0 0 0,0-1 0 0 0,0 1 284 0 0,12 2-1736 0 0</inkml:trace>
  <inkml:trace contextRef="#ctx0" brushRef="#br1" timeOffset="85677.03">7047 9748 440 0 0,'53'33'9589'0'0,"-8"70"-4985"0"0,-41-91-4003 0 0,8 30 403 0 0,-2 1 1 0 0,-2 1-1 0 0,-2-1 0 0 0,-1 1 1 0 0,-3 0-1 0 0,-1 0 0 0 0,-3 0 1 0 0,-3 20-1005 0 0,1-36 394 0 0,1-46-522 0 0,5-51-580 0 0,-2 45 586 0 0,2 1-1 0 0,1-1 0 0 0,1 1 0 0 0,1 0 0 0 0,1 0 0 0 0,1 1 0 0 0,0 0 0 0 0,2 0 1 0 0,1 0-1 0 0,1 1 0 0 0,0 1 0 0 0,2 0 0 0 0,0 0 0 0 0,1 2 0 0 0,1-1 1 0 0,1 2-1 0 0,0 0 0 0 0,2 1 0 0 0,-1 1 0 0 0,2 0 0 0 0,18-10 123 0 0,-31 23 151 0 0,1-1-1 0 0,0 1 0 0 0,0 1 1 0 0,1-1-1 0 0,-1 1 0 0 0,0 0 1 0 0,0 1-1 0 0,1 0 0 0 0,-1 0 1 0 0,0 1-1 0 0,0-1 0 0 0,1 2 0 0 0,-1-1 1 0 0,0 1-1 0 0,0 0 0 0 0,0 0 1 0 0,0 1-1 0 0,-1 0 0 0 0,1 0 1 0 0,-1 1-1 0 0,0 0 0 0 0,0 0 1 0 0,0 0-1 0 0,0 1 0 0 0,-1-1 1 0 0,1 1-1 0 0,-1 1 0 0 0,-1-1 1 0 0,1 1-1 0 0,-1 0 0 0 0,4 6-150 0 0,1 2 380 0 0,0 1-1 0 0,-1 1 0 0 0,-1-1 0 0 0,0 1 1 0 0,-1 1-1 0 0,-1-1 0 0 0,0 1 0 0 0,-2 0 0 0 0,0 0 1 0 0,0 0-1 0 0,-2 0 0 0 0,0 1 0 0 0,-1 0-379 0 0,-22 129 714 0 0,3-101-4029 0 0,-7-8-5197 0 0,17-30 2694 0 0,3-3-2851 0 0,8-3 6024 0 0</inkml:trace>
  <inkml:trace contextRef="#ctx0" brushRef="#br1" timeOffset="86795.842">10149 9485 92 0 0,'-9'-13'809'0'0,"-1"2"0"0"0,0-1 0 0 0,0 1-1 0 0,-1 0 1 0 0,-1 1 0 0 0,1 1 0 0 0,-2 0 0 0 0,1 0 0 0 0,-1 1 0 0 0,-1 1 0 0 0,1 0-1 0 0,-1 1 1 0 0,0 0 0 0 0,-1 1 0 0 0,-3 0-809 0 0,-31-16 1618 0 0,36 16-1427 0 0,0 1 0 0 0,0 0-1 0 0,0 0 1 0 0,-1 2-1 0 0,1-1 1 0 0,-1 2 0 0 0,0 0-1 0 0,1 0 1 0 0,-1 1 0 0 0,0 1-1 0 0,0 1 1 0 0,1 0 0 0 0,-1 0-1 0 0,1 1 1 0 0,0 1-1 0 0,0 0 1 0 0,0 1 0 0 0,0 1-1 0 0,1-1 1 0 0,0 2 0 0 0,0 0-1 0 0,0 0 1 0 0,1 2-1 0 0,0-1 1 0 0,1 1 0 0 0,-1 1-191 0 0,-22 21 182 0 0,1 2 0 0 0,2 0 0 0 0,1 2 0 0 0,2 1 0 0 0,2 2 0 0 0,1 0 0 0 0,-7 19-182 0 0,21-43 116 0 0,1 1-1 0 0,1 0 1 0 0,1 1-1 0 0,0-1 0 0 0,1 2 1 0 0,0-1-1 0 0,2 1 1 0 0,0-1-1 0 0,0 1 0 0 0,2 0 1 0 0,0 1-1 0 0,1-1 1 0 0,1 0-1 0 0,0 0 0 0 0,1 1 1 0 0,1-1-1 0 0,1 0 1 0 0,1 0-1 0 0,0-1 0 0 0,1 1 1 0 0,0-1-1 0 0,2 0 1 0 0,0 0-1 0 0,1-1 0 0 0,0 1 1 0 0,8 9-116 0 0,-1-8 117 0 0,1-1 0 0 0,1 0 1 0 0,0-1-1 0 0,1-1 0 0 0,1-1 1 0 0,0 0-1 0 0,1-1 0 0 0,0-2 1 0 0,0 0-1 0 0,1-1 0 0 0,1-1 1 0 0,0-1-1 0 0,0 0 0 0 0,0-2 1 0 0,6 0-118 0 0,24 3-116 0 0,0-2 0 0 0,1-3 0 0 0,0-1 0 0 0,0-3 0 0 0,-1-3 0 0 0,5-2 116 0 0,-38 5-279 0 0,1-1 0 0 0,-1-1 0 0 0,0-1 0 0 0,0 0 1 0 0,0-2-1 0 0,0 0 0 0 0,-1-1 0 0 0,0-1 0 0 0,-1 0 0 0 0,1-2 0 0 0,4-4 279 0 0,-20 12-61 0 0,0 0 0 0 0,0 0 1 0 0,0-1-1 0 0,0 1 0 0 0,0-1 0 0 0,-1 0 0 0 0,1 0 0 0 0,-1 1 0 0 0,0-1 0 0 0,0 0 0 0 0,0 0 0 0 0,0 0 0 0 0,-1 0 1 0 0,1 0-1 0 0,-1 0 0 0 0,1 0 0 0 0,-1 0 0 0 0,0 0 0 0 0,-1-1 0 0 0,1 1 0 0 0,0 0 0 0 0,-1 0 0 0 0,0 0 1 0 0,1 0-1 0 0,-1 0 0 0 0,0 1 0 0 0,-1-1 0 0 0,1 0 0 0 0,0 0 0 0 0,-1 0 0 0 0,0 1 0 0 0,1-1 0 0 0,-1 1 0 0 0,0 0 1 0 0,0-1-1 0 0,-1 1 61 0 0,-85-84-846 0 0,86 85 831 0 0,-17-16-10 0 0,-1 2-1 0 0,-1 0 1 0 0,0 2-1 0 0,-1 0 1 0 0,0 1-1 0 0,-1 1 1 0 0,0 2-1 0 0,-1 0 1 0 0,0 1-1 0 0,0 2 1 0 0,-1 0-1 0 0,-1 1 26 0 0,27 6 25 0 0,-1-1 0 0 0,1 0 1 0 0,-1 0-1 0 0,1 1 0 0 0,0-1 0 0 0,-1 0 0 0 0,1 1 0 0 0,-1-1 0 0 0,1 0 0 0 0,-1 1 0 0 0,1-1 0 0 0,-1 1 1 0 0,0-1-1 0 0,1 1 0 0 0,-1-1 0 0 0,1 1 0 0 0,-1-1 0 0 0,0 1 0 0 0,1-1 0 0 0,-1 1 0 0 0,0-1 0 0 0,0 1 0 0 0,0 0 1 0 0,1-1-1 0 0,-1 1 0 0 0,0 0 0 0 0,0-1 0 0 0,0 1 0 0 0,0-1 0 0 0,0 1 0 0 0,0 0 0 0 0,0-1 0 0 0,0 1 1 0 0,0 0-1 0 0,0-1 0 0 0,-1 1 0 0 0,1-1 0 0 0,0 1 0 0 0,0 0 0 0 0,-1-1 0 0 0,1 1 0 0 0,0-1 0 0 0,-1 1 0 0 0,1-1 1 0 0,0 1-1 0 0,-1-1 0 0 0,1 1 0 0 0,-1-1 0 0 0,1 1 0 0 0,-1-1-25 0 0,44 14 496 0 0,0-2-1 0 0,1-1 1 0 0,1-3 0 0 0,-1-2-1 0 0,1-1 1 0 0,0-3 0 0 0,29-2-496 0 0,55-16-3579 0 0,-5-19-5599 0 0,-51 11 1704 0 0,-49 20 5704 0 0</inkml:trace>
  <inkml:trace contextRef="#ctx0" brushRef="#br1" timeOffset="87373.372">11070 9785 744 0 0,'-23'-9'1273'0'0,"0"0"0"0"0,0 1 0 0 0,-1 2-1 0 0,0 0 1 0 0,0 1 0 0 0,0 2 0 0 0,0 0 0 0 0,-1 2-1 0 0,-2 1-1272 0 0,14 0 296 0 0,-1 0 0 0 0,1 1-1 0 0,-1 1 1 0 0,1 0-1 0 0,-1 1 1 0 0,1 0-1 0 0,0 1 1 0 0,0 1-1 0 0,0 0 1 0 0,1 0 0 0 0,0 2-1 0 0,0-1 1 0 0,0 2-1 0 0,1-1 1 0 0,0 1-1 0 0,1 1 1 0 0,-1 0 0 0 0,2 1-1 0 0,-1 0 1 0 0,1 0-1 0 0,1 1 1 0 0,0 0-1 0 0,1 0 1 0 0,0 1-1 0 0,-5 11-295 0 0,9-13 131 0 0,0 1-1 0 0,1 0 0 0 0,0 0 0 0 0,1 0 1 0 0,0 0-1 0 0,0 0 0 0 0,1 0 0 0 0,1 0 0 0 0,0 0 1 0 0,0 0-1 0 0,1 0 0 0 0,1 0 0 0 0,0 0 0 0 0,0-1 1 0 0,1 1-1 0 0,0-1 0 0 0,1 0 0 0 0,0 0 0 0 0,1-1 1 0 0,0 1-1 0 0,0-1 0 0 0,1-1 0 0 0,0 1 0 0 0,1-1 1 0 0,0 0-1 0 0,0-1 0 0 0,1 0 0 0 0,-1 0 1 0 0,2-1-1 0 0,-1 0 0 0 0,1 0 0 0 0,0-1 0 0 0,0-1 1 0 0,0 1-1 0 0,0-2 0 0 0,1 1 0 0 0,0-2 0 0 0,0 1 1 0 0,-1-1-1 0 0,2-1 0 0 0,-1 0 0 0 0,0-1 0 0 0,0 0 1 0 0,6-1-131 0 0,5 4 1 0 0,-1-1 1 0 0,0-1-1 0 0,1-1 1 0 0,-1-1-1 0 0,0-1 1 0 0,1-1-1 0 0,-1-1 1 0 0,0 0-1 0 0,-1-2 1 0 0,1 0-1 0 0,-1-1 1 0 0,0-2-1 0 0,-1 0 1 0 0,0-1 0 0 0,0 0-1 0 0,-1-2 1 0 0,-1 0-1 0 0,0-1 1 0 0,0-1-1 0 0,-1 0 1 0 0,6-9-2 0 0,-20 17 6 0 0,0-1 1 0 0,-1 0-1 0 0,1 0 1 0 0,-1 1-1 0 0,0-1 1 0 0,-1 0-1 0 0,0 0 1 0 0,0 0-1 0 0,-1 0 1 0 0,1 0 0 0 0,-1 0-1 0 0,-1 1 1 0 0,0-1-1 0 0,1 0 1 0 0,-2 1-1 0 0,1-1 1 0 0,-1 1-1 0 0,0 0 1 0 0,-1 0-1 0 0,1 0 1 0 0,-1 0-1 0 0,0 1 1 0 0,0-1 0 0 0,-1 1-1 0 0,0 0 1 0 0,0 0-1 0 0,0 1 1 0 0,-1-1-1 0 0,1 1 1 0 0,-1 1-1 0 0,0-1 1 0 0,0 1-1 0 0,0 0 1 0 0,0 0-1 0 0,-1 0 1 0 0,1 1 0 0 0,-1 0-1 0 0,0 1 1 0 0,0-1-1 0 0,1 1 1 0 0,-1 1-1 0 0,0-1 1 0 0,0 1-1 0 0,0 0 1 0 0,0 1-1 0 0,0 0-6 0 0,-15-1-355 0 0,1 2 1 0 0,-1 1-1 0 0,1 1 0 0 0,0 0 0 0 0,0 2 0 0 0,0 0 0 0 0,1 2 0 0 0,-7 3 355 0 0,-90 26-9906 0 0,76-46-970 0 0,38 0 9043 0 0</inkml:trace>
  <inkml:trace contextRef="#ctx0" brushRef="#br1" timeOffset="87622.139">10934 9353 1224 0 0,'2'-2'1716'0'0,"4"4"212"0"0,-4 1 161 0 0,1 6-501 0 0,0 3-440 0 0,-3 2-332 0 0,5 2-280 0 0,-5 5-272 0 0,5 1-248 0 0,0-1-240 0 0,0 4-276 0 0,1-1-320 0 0,-1 2-364 0 0,3 0-444 0 0,-3-1-165 0 0,3-1 13 0 0,2 2 136 0 0,1 0 256 0 0</inkml:trace>
  <inkml:trace contextRef="#ctx0" brushRef="#br1" timeOffset="87987.32">11380 9668 140 0 0,'40'28'9049'0'0,"-5"56"-6150"0"0,-31-71-2269 0 0,56 276 2842 0 0,-44-189-2130 0 0,0-80 291 0 0,1-65-543 0 0,9-64-402 0 0,47-142-3385 0 0,-58 216 1232 0 0,62-111-11502 0 0,-60 125 10729 0 0</inkml:trace>
  <inkml:trace contextRef="#ctx0" brushRef="#br1" timeOffset="88705.113">12139 9607 540 0 0,'-70'-21'6992'0'0,"57"22"-6268"0"0,-1 0-1 0 0,1 0 1 0 0,-1 1 0 0 0,1 1-1 0 0,0 0 1 0 0,0 1-1 0 0,0 0 1 0 0,1 1 0 0 0,-1 1-1 0 0,1 0 1 0 0,1 0-1 0 0,-7 5-723 0 0,17-10 49 0 0,0-1-1 0 0,0 1 0 0 0,0 0 0 0 0,0 0 0 0 0,0-1 0 0 0,0 1 1 0 0,0 0-1 0 0,0 0 0 0 0,1 0 0 0 0,-1 0 0 0 0,0 0 0 0 0,0 0 1 0 0,1 0-1 0 0,-1 0 0 0 0,1 0 0 0 0,-1 0 0 0 0,1 0 0 0 0,0 1 1 0 0,-1-1-1 0 0,1 0 0 0 0,0 0 0 0 0,0 0 0 0 0,0 1 0 0 0,-1-1 1 0 0,1 0-1 0 0,1 0 0 0 0,-1 0 0 0 0,0 1 0 0 0,0-1 0 0 0,0 0 1 0 0,1 0-1 0 0,-1 0 0 0 0,0 0 0 0 0,1 1 0 0 0,-1-1 0 0 0,1 0 1 0 0,0 0-1 0 0,-1 0 0 0 0,1 0 0 0 0,0 0 0 0 0,-1 0 0 0 0,1 0 1 0 0,0-1-1 0 0,0 1 0 0 0,0 0 0 0 0,0 0 0 0 0,0-1 0 0 0,0 1 1 0 0,0 0-1 0 0,0-1 0 0 0,0 1 0 0 0,0-1 0 0 0,0 1 0 0 0,1-1 1 0 0,-1 0-49 0 0,69 31 530 0 0,10-8-210 0 0,-45-15-284 0 0,-1 2 1 0 0,1 2-1 0 0,-2 1 1 0 0,1 1-1 0 0,-2 2 1 0 0,7 5-37 0 0,-36-18-2 0 0,1-1 0 0 0,-1 1 1 0 0,1-1-1 0 0,-1 1 0 0 0,0 0 0 0 0,0 0 1 0 0,0 1-1 0 0,0-1 0 0 0,-1 1 0 0 0,1-1 1 0 0,-1 1-1 0 0,0 0 0 0 0,0 0 0 0 0,-1 0 1 0 0,1 0-1 0 0,-1 0 0 0 0,1 0 0 0 0,-2 1 1 0 0,1-1-1 0 0,0 0 0 0 0,-1 1 1 0 0,1-1-1 0 0,-1 0 0 0 0,-1 1 0 0 0,1-1 1 0 0,0 0-1 0 0,-1 1 0 0 0,0-1 0 0 0,0 0 1 0 0,0 0-1 0 0,-1 0 0 0 0,1 0 0 0 0,-1 0 1 0 0,0 0-1 0 0,0 0 0 0 0,-1 0 0 0 0,1-1 1 0 0,-1 1-1 0 0,1-1 0 0 0,-4 3 2 0 0,-136 119 108 0 0,91-97 82 0 0,-1-2 0 0 0,-1-2 0 0 0,-1-3 0 0 0,-1-2 1 0 0,-41 8-191 0 0,38-30-967 0 0,43-50-3428 0 0,80-149-9533 0 0,-42 158 12323 0 0</inkml:trace>
  <inkml:trace contextRef="#ctx0" brushRef="#br1" timeOffset="89071.085">12423 9170 1072 0 0,'43'113'10294'0'0,"-11"69"-5223"0"0,-31-176-4828 0 0,8 75 1647 0 0,-4 1 0 0 0,-3-1 0 0 0,-4 1-1 0 0,-3-1 1 0 0,-8 32-1890 0 0,-32 106 1619 0 0,41-204-2490 0 0,-10 36-415 0 0,12-43-2810 0 0,1-10-3810 0 0,27-85-3077 0 0,-16 55 9113 0 0</inkml:trace>
  <inkml:trace contextRef="#ctx0" brushRef="#br1" timeOffset="89749.928">12812 9687 748 0 0,'-34'30'8609'0'0,"23"-22"-7207"0"0,-186 145 6566 0 0,151-120-7419 0 0,-1-3-1 0 0,-2-2 0 0 0,-1-2 1 0 0,-1-2-1 0 0,-37 12-548 0 0,83-35 0 0 0,2 1-57 0 0,-1 0 1 0 0,1-1 0 0 0,-1 1 0 0 0,1-1 0 0 0,-1 0 0 0 0,0 0 0 0 0,1 0-1 0 0,-1 0 1 0 0,0-1 0 0 0,0 0 0 0 0,1 0 0 0 0,-1 0 0 0 0,0 0-1 0 0,0 0 1 0 0,0-1 0 0 0,1 0 0 0 0,-1 1 0 0 0,0-1 0 0 0,1-1-1 0 0,-1 1 1 0 0,1 0 0 0 0,-3-2 56 0 0,6-2-100 0 0,0 0 1 0 0,0 1-1 0 0,1-1 0 0 0,-1 0 1 0 0,1 1-1 0 0,0-1 0 0 0,1 1 0 0 0,-1-1 1 0 0,1 1-1 0 0,0 0 0 0 0,0-1 0 0 0,0 1 1 0 0,1 0-1 0 0,-1 0 0 0 0,1 1 1 0 0,0-1-1 0 0,0 1 0 0 0,0-1 0 0 0,4-2 100 0 0,-4 1 0 0 0,1 0-1 0 0,0 0 0 0 0,-1 0 0 0 0,2 1 0 0 0,-1-1 1 0 0,0 1-1 0 0,1 0 0 0 0,0 0 0 0 0,0 1 0 0 0,0 0 1 0 0,1 0-1 0 0,-1 0 0 0 0,1 0 0 0 0,-1 1 0 0 0,1 0 1 0 0,0 0-1 0 0,0 0 0 0 0,0 1 0 0 0,0 0 0 0 0,0 0 1 0 0,0 0-1 0 0,0 1 0 0 0,0 0 0 0 0,0 0 0 0 0,1 1 1 0 0,-1 0-1 0 0,0 0 0 0 0,0 0 0 0 0,0 1 0 0 0,0-1 1 0 0,-1 2-1 0 0,1-1 0 0 0,0 0 0 0 0,-1 1 0 0 0,0 0 1 0 0,1 1-1 0 0,-1-1 0 0 0,0 1 0 0 0,-1 0 0 0 0,3 2 1 0 0,73 73 950 0 0,-68-62-759 0 0,1-1 0 0 0,0-1 0 0 0,1 0 0 0 0,1 0 0 0 0,0-2 0 0 0,1 0 0 0 0,0 0 1 0 0,1-2-1 0 0,1 0 0 0 0,0-1 0 0 0,0 0 0 0 0,1-2 0 0 0,0 0 0 0 0,0-1 0 0 0,1-1 0 0 0,0-1 0 0 0,0-1 1 0 0,0-1-1 0 0,0 0 0 0 0,1-2 0 0 0,12 0-191 0 0,-21-4-59 0 0,-1 0 0 0 0,0-1 0 0 0,0 0 0 0 0,0-1 0 0 0,-1 0 0 0 0,0-1 0 0 0,0 0 0 0 0,0 0 0 0 0,-1-1 1 0 0,0-1-1 0 0,0 1 0 0 0,-1-2 0 0 0,0 1 0 0 0,0-1 0 0 0,-1 0 0 0 0,0 0 0 0 0,0-1 0 0 0,-1 0 0 0 0,-1-1 0 0 0,0 1 0 0 0,0-1 0 0 0,-1 0 0 0 0,0 0 1 0 0,-1 0-1 0 0,0 0 0 0 0,-1-1 0 0 0,0 1 0 0 0,-1-1 0 0 0,-1 0 0 0 0,1 1 0 0 0,-2-1 0 0 0,1 0 0 0 0,-2 1 0 0 0,0-3 59 0 0,-17-117-493 0 0,18 131 498 0 0,-1-1 1 0 0,0 1-1 0 0,1 0 0 0 0,-1 0 0 0 0,1 0 1 0 0,-1 0-1 0 0,0 0 0 0 0,1 0 1 0 0,-1 0-1 0 0,0 1 0 0 0,1-1 1 0 0,-1 1-1 0 0,1-1 0 0 0,-1 1 0 0 0,1 0 1 0 0,-1-1-1 0 0,1 1 0 0 0,0 0 1 0 0,-1 0-1 0 0,1 0 0 0 0,0 0 1 0 0,-1 0-1 0 0,1 0 0 0 0,0 0 0 0 0,0 1 1 0 0,0-1-1 0 0,0 0 0 0 0,0 0 1 0 0,0 1-1 0 0,1-1 0 0 0,-1 1 1 0 0,0-1-1 0 0,1 1 0 0 0,-1-1 0 0 0,1 1 1 0 0,-1 0-1 0 0,1-1 0 0 0,0 1 1 0 0,0-1-1 0 0,0 1 0 0 0,0 0 1 0 0,0-1-1 0 0,0 1 0 0 0,0 0-5 0 0,-3 16 459 0 0,1 0-1 0 0,0 1 0 0 0,2-1 0 0 0,0 0 1 0 0,1 1-1 0 0,0-1 0 0 0,2 0 0 0 0,0 0 1 0 0,1 0-1 0 0,1 0 0 0 0,1-1 0 0 0,0 0 1 0 0,1 0-1 0 0,1 0 0 0 0,4 5-458 0 0,-6-11 46 0 0,0-1-1 0 0,1 0 0 0 0,0 0 1 0 0,0-1-1 0 0,1 0 0 0 0,0 0 1 0 0,0-1-1 0 0,1 0 1 0 0,1-1-1 0 0,-1 1 0 0 0,1-2 1 0 0,0 0-1 0 0,1 0 0 0 0,-1 0 1 0 0,1-1-1 0 0,0-1 0 0 0,0 0 1 0 0,1-1-1 0 0,-1 0 1 0 0,8 1-46 0 0,63-13-3347 0 0,-5-38-3323 0 0,-70 38 5408 0 0,0 1-1 0 0,0-1 0 0 0,-1 0 0 0 0,-1-1 1 0 0,1 1-1 0 0,-1-1 0 0 0,-1 0 1 0 0,0-1-1 0 0,0 1 0 0 0,-1-1 0 0 0,-1 0 1 0 0,1-2 1262 0 0,5-19-2250 0 0</inkml:trace>
  <inkml:trace contextRef="#ctx0" brushRef="#br1" timeOffset="90008.997">13412 9438 1128 0 0,'-36'-12'8096'0'0,"2"1"3291"0"0,67 5-9071 0 0,-3-2-7921 0 0,-2 10-9303 0 0,-20 0 12830 0 0</inkml:trace>
  <inkml:trace contextRef="#ctx0" brushRef="#br1" timeOffset="92670.841">14158 10086 144 0 0,'0'-1'219'0'0,"1"1"1"0"0,-1-1-1 0 0,1 1 0 0 0,-1 0 1 0 0,1-1-1 0 0,-1 1 0 0 0,1-1 1 0 0,-1 1-1 0 0,1 0 0 0 0,0 0 1 0 0,-1-1-1 0 0,1 1 0 0 0,-1 0 1 0 0,1 0-1 0 0,0 0 0 0 0,-1 0 1 0 0,1-1-1 0 0,0 1 0 0 0,-1 0 1 0 0,1 0-1 0 0,-1 0 0 0 0,1 1 1 0 0,0-1-1 0 0,-1 0 0 0 0,1 0 1 0 0,0 0-1 0 0,-1 0 0 0 0,1 0 1 0 0,-1 1-1 0 0,1-1 0 0 0,-1 0 1 0 0,1 1-1 0 0,0-1 0 0 0,-1 0 1 0 0,1 1-1 0 0,-1-1 0 0 0,1 1 1 0 0,-1-1-1 0 0,0 1 0 0 0,1-1 1 0 0,-1 1-1 0 0,1-1 0 0 0,-1 1 0 0 0,0-1 1 0 0,0 1-1 0 0,1-1 0 0 0,-1 1 1 0 0,0 0-1 0 0,0-1 0 0 0,1 1 1 0 0,-1-1-1 0 0,0 1 0 0 0,0 0 1 0 0,0-1-1 0 0,0 1 0 0 0,0 0 1 0 0,0-1-1 0 0,0 1 0 0 0,0-1 1 0 0,0 1-1 0 0,-1 0 0 0 0,1-1 1 0 0,0 1-1 0 0,0-1 0 0 0,0 1 1 0 0,-1 0-1 0 0,1-1 0 0 0,0 1-219 0 0,5 26 3312 0 0,2 109 304 0 0,1 19-4371 0 0,-6-116-1137 0 0,0 13-4111 0 0,11-9-4761 0 0,-6-36 8772 0 0</inkml:trace>
  <inkml:trace contextRef="#ctx0" brushRef="#br1" timeOffset="94985.047">16268 9318 240 0 0,'-40'-76'12585'0'0,"-21"17"-7232"0"0,49 52-5198 0 0,1 1-1 0 0,-1 1 1 0 0,-1 0 0 0 0,1 1 0 0 0,-1 0 0 0 0,0 1 0 0 0,0 1 0 0 0,0 0 0 0 0,0 0 0 0 0,0 1 0 0 0,0 1-1 0 0,-1 0 1 0 0,1 1 0 0 0,0 1 0 0 0,0 0 0 0 0,0 0 0 0 0,0 2 0 0 0,1-1 0 0 0,-10 5-155 0 0,-226 116 817 0 0,219-106-612 0 0,1 2 1 0 0,1 0-1 0 0,1 2 0 0 0,1 1 1 0 0,0 2-1 0 0,2 0 1 0 0,1 1-1 0 0,1 1 0 0 0,2 1 1 0 0,-11 20-206 0 0,21-31 168 0 0,0 0 0 0 0,2 1 0 0 0,0 0 0 0 0,0 0 0 0 0,2 1 0 0 0,0-1 0 0 0,1 1 0 0 0,1 0 0 0 0,1 0 0 0 0,1 1 0 0 0,1-1 0 0 0,0 0 0 0 0,1 0 0 0 0,1 0 0 0 0,1 0 0 0 0,1 0 0 0 0,0 0 0 0 0,2 0 0 0 0,4 9-168 0 0,-3-10 36 0 0,2 1 0 0 0,0-1 0 0 0,1-1 0 0 0,1 0 0 0 0,1 0 0 0 0,0-1 0 0 0,1 0 0 0 0,1-1 0 0 0,0-1-1 0 0,1 0 1 0 0,1-1 0 0 0,0-1 0 0 0,1 0 0 0 0,0-1 0 0 0,0-1 0 0 0,1-1 0 0 0,1 0 0 0 0,0-1 0 0 0,0-1 0 0 0,0-1 0 0 0,1-1 0 0 0,-1-1 0 0 0,1 0 0 0 0,1-1 0 0 0,-1-2 0 0 0,0 0 0 0 0,0-1 0 0 0,1-1 0 0 0,-1 0 0 0 0,0-2 0 0 0,0 0 0 0 0,0-2 0 0 0,-1 0 0 0 0,1-1 0 0 0,-1-1 0 0 0,3-3-36 0 0,-17 8-98 0 0,0-1 1 0 0,-1 1 0 0 0,0-1 0 0 0,0 0 0 0 0,0-1-1 0 0,0 1 1 0 0,0-1 0 0 0,0 0 0 0 0,-1 0-1 0 0,0 0 1 0 0,0 0 0 0 0,0 0 0 0 0,0-1 0 0 0,-1 1-1 0 0,0-1 1 0 0,0 0 0 0 0,0 0 0 0 0,0 0 0 0 0,-1 0-1 0 0,0 0 1 0 0,0 0 0 0 0,0 0 0 0 0,0 0 0 0 0,-1-1-1 0 0,0 1 1 0 0,0 0 0 0 0,-1 0 0 0 0,1 0-1 0 0,-1 0 1 0 0,0-1 0 0 0,-1 1 0 0 0,1 0 0 0 0,-1 0-1 0 0,0 1 1 0 0,0-1 0 0 0,0 0 0 0 0,-1 1 0 0 0,0-1-1 0 0,0 1 1 0 0,0 0 0 0 0,-2-2 97 0 0,-4-10-85 0 0,-2 1 0 0 0,0 0 0 0 0,-1 1 0 0 0,0 0 1 0 0,-1 1-1 0 0,-1 0 0 0 0,0 1 0 0 0,0 0 0 0 0,-1 2 0 0 0,-1-1 0 0 0,-6-1 85 0 0,46 40 1571 0 0,-6-18-1455 0 0,1-1-1 0 0,1 0 0 0 0,0-1 1 0 0,0-2-1 0 0,0 0 1 0 0,1-1-1 0 0,0-1 0 0 0,18 2-115 0 0,106-7-2776 0 0,-27-23-4260 0 0,-12-18-6220 0 0,-92 34 11215 0 0</inkml:trace>
  <inkml:trace contextRef="#ctx0" brushRef="#br1" timeOffset="95383.905">16339 9612 1128 0 0,'19'8'10207'0'0,"4"31"-6425"0"0,34 106 8 0 0,-42-98-3544 0 0,-3-1 0 0 0,-2 2 0 0 0,-2 0 0 0 0,-2 0 0 0 0,-2 0 0 0 0,-2 21-246 0 0,2-24 138 0 0,13-57 405 0 0,39-185 243 0 0,-12 31-3543 0 0,-1 60-7188 0 0,-18 78 2879 0 0,-13 23 5420 0 0</inkml:trace>
  <inkml:trace contextRef="#ctx0" brushRef="#br1" timeOffset="95947.247">17286 9736 48 0 0,'-5'-28'6414'0'0,"-43"-7"-2785"0"0,34 28-3155 0 0,0 0-1 0 0,0 2 1 0 0,-1 0 0 0 0,0 0 0 0 0,0 1 0 0 0,0 1-1 0 0,0 1 1 0 0,-1 0 0 0 0,1 1 0 0 0,-1 1 0 0 0,1 0-1 0 0,-1 1 1 0 0,1 0 0 0 0,-1 2 0 0 0,1 0-1 0 0,0 0-473 0 0,1 1 168 0 0,0-1-1 0 0,0 2 0 0 0,1-1 0 0 0,0 2 1 0 0,0 0-1 0 0,0 1 0 0 0,1 0 0 0 0,0 1 0 0 0,0 0 1 0 0,1 0-1 0 0,0 2 0 0 0,0-1 0 0 0,1 1 1 0 0,1 1-1 0 0,0 0 0 0 0,0 0 0 0 0,1 1 1 0 0,0 0-1 0 0,1 0 0 0 0,0 1 0 0 0,2 0 0 0 0,-1 0 1 0 0,1 1-1 0 0,1-1 0 0 0,0 1 0 0 0,-1 11-167 0 0,4-18 61 0 0,1 1-1 0 0,0 0 1 0 0,0 0-1 0 0,0-1 1 0 0,1 1-1 0 0,0 0 1 0 0,0 0-1 0 0,1-1 1 0 0,0 1-1 0 0,1-1 1 0 0,-1 0-1 0 0,1 1 1 0 0,1-1 0 0 0,-1-1-1 0 0,1 1 1 0 0,1 0-1 0 0,-1-1 1 0 0,1 0-1 0 0,0 0 1 0 0,0 0-1 0 0,1-1 1 0 0,0 0-1 0 0,0 0 1 0 0,0 0-1 0 0,0-1 1 0 0,1 1-1 0 0,0-2 1 0 0,0 1-1 0 0,0-1 1 0 0,0 0-1 0 0,0 0 1 0 0,1-1-61 0 0,9 3-56 0 0,-1 0 1 0 0,1-1-1 0 0,0 0 1 0 0,0-2-1 0 0,1 0 0 0 0,-1-1 1 0 0,1-1-1 0 0,-1 0 1 0 0,0-1-1 0 0,0-1 1 0 0,1-1-1 0 0,-1-1 0 0 0,16-4 56 0 0,-24 4-124 0 0,1 0 0 0 0,-1 0 0 0 0,0 0-1 0 0,0-1 1 0 0,0 0 0 0 0,0-1-1 0 0,-1 0 1 0 0,0-1 0 0 0,0 1-1 0 0,-1-1 1 0 0,0-1 0 0 0,0 0-1 0 0,-1 1 1 0 0,0-2 0 0 0,0 1-1 0 0,-1-1 1 0 0,0 0 0 0 0,0 0-1 0 0,-1-1 1 0 0,-1 1 0 0 0,1-1-1 0 0,-1 0 1 0 0,-1 0 0 0 0,0 0 0 0 0,0 0-1 0 0,-1 0 1 0 0,-1 0 0 0 0,1 0-1 0 0,-2-1 1 0 0,1 1 0 0 0,-1 0-1 0 0,-1 0 1 0 0,0 0 0 0 0,-1 0-1 0 0,-1-5 125 0 0,4 16 7 0 0,-1 0-1 0 0,1 0 1 0 0,-1-1-1 0 0,1 1 0 0 0,-1 0 1 0 0,1 0-1 0 0,-1-1 0 0 0,1 1 1 0 0,-1 0-1 0 0,0-1 1 0 0,1 1-1 0 0,-1-1 0 0 0,0 1 1 0 0,1-1-1 0 0,-1 1 0 0 0,0-1 1 0 0,0 1-1 0 0,0-1 1 0 0,1 0-1 0 0,-1 0 0 0 0,0 1 1 0 0,0-1-1 0 0,0 0 0 0 0,0 0 1 0 0,0 0-1 0 0,0 0 1 0 0,0 0-1 0 0,1 0 0 0 0,-1 0 1 0 0,0 0-1 0 0,0 0 1 0 0,0 0-1 0 0,0 0 0 0 0,0-1 1 0 0,0 1-1 0 0,1 0 0 0 0,-1-1 1 0 0,0 1-1 0 0,0-1 1 0 0,1 1-1 0 0,-1-1 0 0 0,0 1 1 0 0,0-1-1 0 0,1 1 0 0 0,-1-1 1 0 0,0 0-1 0 0,1 1 1 0 0,-1-1-1 0 0,1 0 0 0 0,-1 0 1 0 0,1 1-1 0 0,0-1 0 0 0,-1 0 1 0 0,1 0-1 0 0,-1 0 1 0 0,1 1-1 0 0,0-1 0 0 0,0 0 1 0 0,0 0-1 0 0,0 0 0 0 0,-1 0 1 0 0,1 0-1 0 0,0 0 1 0 0,0 0-7 0 0,-27 71 842 0 0,18 115 404 0 0,42-99-2697 0 0,39-32-4582 0 0,31-57-5189 0 0,-73-7 9265 0 0</inkml:trace>
  <inkml:trace contextRef="#ctx0" brushRef="#br1" timeOffset="96602.112">17972 9842 260 0 0,'-2'-8'789'0'0,"-1"1"1"0"0,1-1-1 0 0,-1 1 1 0 0,0 0-1 0 0,-1 0 0 0 0,0 0 1 0 0,0 1-1 0 0,-1-1 1 0 0,1 1-1 0 0,-1 0 0 0 0,-1 1 1 0 0,1-1-1 0 0,-1 1 1 0 0,0 0-1 0 0,0 0 0 0 0,0 1 1 0 0,-7-4-790 0 0,5 3 364 0 0,0 0 0 0 0,0 1 0 0 0,-1 0 0 0 0,0 0 0 0 0,0 1 1 0 0,0 0-1 0 0,0 0 0 0 0,0 1 0 0 0,0 0 0 0 0,-1 1 0 0 0,1 0 0 0 0,0 1 1 0 0,-1 0-1 0 0,-6 1-364 0 0,4 3 178 0 0,0 0 0 0 0,1 1 0 0 0,-1 0 0 0 0,1 1-1 0 0,0 0 1 0 0,0 1 0 0 0,1 0 0 0 0,0 1 0 0 0,0 0 0 0 0,0 1 0 0 0,1 0 0 0 0,1 0 0 0 0,0 1 0 0 0,0 0 0 0 0,1 0 0 0 0,0 1 0 0 0,0 0 0 0 0,2 0 0 0 0,-1 1 0 0 0,1 0 0 0 0,1 0 0 0 0,0 0-1 0 0,1 0 1 0 0,0 0 0 0 0,1 1 0 0 0,0 0 0 0 0,1-1 0 0 0,0 7-178 0 0,3-12 30 0 0,-1 1-1 0 0,1 0 1 0 0,0-1-1 0 0,0 1 1 0 0,1-1-1 0 0,0 0 1 0 0,0 0-1 0 0,1 0 1 0 0,0 0-1 0 0,0-1 1 0 0,1 1 0 0 0,0-1-1 0 0,0 0 1 0 0,0-1-1 0 0,1 1 1 0 0,0-1-1 0 0,0 0 1 0 0,0 0-1 0 0,0-1 1 0 0,1 0-1 0 0,0 0 1 0 0,0 0-1 0 0,0-1 1 0 0,0 0-1 0 0,0-1 1 0 0,1 1-1 0 0,-1-1 1 0 0,1-1 0 0 0,0 0-1 0 0,-1 0 1 0 0,4 0-30 0 0,17 2-281 0 0,-1-1 0 0 0,1-1 0 0 0,-1-1 0 0 0,1-2 0 0 0,-1-1 0 0 0,0-1 0 0 0,0-1 0 0 0,10-4 281 0 0,-25 7-105 0 0,-1-1-1 0 0,1-1 1 0 0,-1 0 0 0 0,1 0 0 0 0,-1-1-1 0 0,0-1 1 0 0,-1 0 0 0 0,0 0 0 0 0,0-1-1 0 0,0 0 1 0 0,-1-1 0 0 0,0 0-1 0 0,0 0 1 0 0,-1-1 0 0 0,0 0 0 0 0,0-1-1 0 0,-1 0 1 0 0,-1 0 0 0 0,1 0-1 0 0,-2-1 1 0 0,1 0 0 0 0,-2 0 0 0 0,1 0-1 0 0,-2-1 1 0 0,1 1 0 0 0,-2-1-1 0 0,1 0 1 0 0,-2 0 0 0 0,1 0 0 0 0,-2 0-1 0 0,0 0 1 0 0,0 0 0 0 0,-2-8 105 0 0,1 9-35 0 0,1 7 37 0 0,0-1-1 0 0,0 1 1 0 0,0-1-1 0 0,-1 1 1 0 0,0-1 0 0 0,0 1-1 0 0,0 0 1 0 0,0-1-1 0 0,-1 1 1 0 0,1 0 0 0 0,-1 0-1 0 0,0 0 1 0 0,-1 0-1 0 0,1 0 1 0 0,-1 0 0 0 0,1 1-1 0 0,-1-1 1 0 0,0 1-1 0 0,0 0 1 0 0,-1 0-2 0 0,2 4 13 0 0,0 0-1 0 0,1 0 1 0 0,-1 1 0 0 0,0-1-1 0 0,1 1 1 0 0,-1-1 0 0 0,1 1-1 0 0,-1 0 1 0 0,1 0 0 0 0,0 0-1 0 0,-1-1 1 0 0,1 1-1 0 0,0 0 1 0 0,0 0 0 0 0,1 1-1 0 0,-1-1 1 0 0,0 0 0 0 0,1 0-1 0 0,-1 0 1 0 0,1 0 0 0 0,0 1-1 0 0,0-1 1 0 0,0 0 0 0 0,0 0-1 0 0,0 1 1 0 0,0-1-1 0 0,0 0 1 0 0,1 0 0 0 0,0 2-13 0 0,3 48 331 0 0,2 0-1 0 0,3-1 1 0 0,2 1 0 0 0,2-2 0 0 0,19 46-331 0 0,17 75 734 0 0,-44-153-669 0 0,5 10 48 0 0,-2 0 0 0 0,-1 1-1 0 0,-1 0 1 0 0,-1 0 0 0 0,-1 1-1 0 0,-2-1 1 0 0,-1 1-1 0 0,-1-1 1 0 0,-2 1 0 0 0,-1-1-1 0 0,-1 1 1 0 0,-2-1 0 0 0,0-1-1 0 0,-2 1 1 0 0,-3 3-113 0 0,1-21 57 0 0,-2-1 1 0 0,1 0 0 0 0,-1 0-1 0 0,-1-1 1 0 0,0-1 0 0 0,0 0-1 0 0,-1-1 1 0 0,1 0-1 0 0,-2-1 1 0 0,1-1 0 0 0,-1 0-1 0 0,1-1 1 0 0,-1 0 0 0 0,0-1-1 0 0,-1-1 1 0 0,1-1-1 0 0,0 0 1 0 0,-1-1 0 0 0,1 0-1 0 0,0-1 1 0 0,-1-1-1 0 0,1-1 1 0 0,0 0 0 0 0,0 0-1 0 0,0-2 1 0 0,-11-5-58 0 0,6 4-248 0 0,1-1-1 0 0,0-1 1 0 0,0 0 0 0 0,0-2 0 0 0,1 0-1 0 0,1-1 1 0 0,0-1 0 0 0,0-1 0 0 0,1 0-1 0 0,1-1 1 0 0,0-1 0 0 0,1 0-1 0 0,-2-4 249 0 0,1-1-1212 0 0,1-1-1 0 0,1-1 0 0 0,1 0 0 0 0,1 0 0 0 0,1-1 0 0 0,1-1 0 0 0,1 0 1 0 0,1 0-1 0 0,1-1 0 0 0,-2-16 1213 0 0,-2-88-5921 0 0,14 61 3623 0 0</inkml:trace>
  <inkml:trace contextRef="#ctx0" brushRef="#br1" timeOffset="96850.787">17980 9468 300 0 0,'13'-16'1916'0'0,"0"2"380"0"0,-5 0 253 0 0,-3 2 139 0 0,0 3-684 0 0,-2 2-688 0 0,-1-1-644 0 0,3 4-632 0 0,-2-1-580 0 0,2 3-556 0 0,0-1-588 0 0,1 1-484 0 0,1 2-124 0 0,1 0 123 0 0,0 2 245 0 0,5 5 376 0 0</inkml:trace>
  <inkml:trace contextRef="#ctx0" brushRef="#br1" timeOffset="97362.897">18853 9809 904 0 0,'-117'-47'9299'0'0,"-11"18"-4360"0"0,117 28-4737 0 0,-1-1 1 0 0,0 2 0 0 0,0 0-1 0 0,1 0 1 0 0,-1 1-1 0 0,0 0 1 0 0,1 1 0 0 0,-1 0-1 0 0,1 1 1 0 0,-1 1-1 0 0,1-1 1 0 0,0 2 0 0 0,0 0-1 0 0,1 0 1 0 0,0 1-1 0 0,0 0 1 0 0,0 0 0 0 0,0 1-1 0 0,1 1 1 0 0,-5 4-203 0 0,9-5 87 0 0,0-1 1 0 0,0 1-1 0 0,0 0 1 0 0,1 0-1 0 0,-1 0 1 0 0,2 1-1 0 0,-1-1 1 0 0,1 1-1 0 0,1 0 1 0 0,-1 0-1 0 0,1 0 1 0 0,1 0-1 0 0,-1 1 1 0 0,1-1-1 0 0,1 0 0 0 0,-1 1 1 0 0,2-1-1 0 0,-1 0 1 0 0,1 1-1 0 0,0-1 1 0 0,1 0-1 0 0,0 0 1 0 0,0 0-1 0 0,1 0 1 0 0,0 0-1 0 0,0 0 1 0 0,1-1-1 0 0,0 1 1 0 0,0-1-1 0 0,1 0 1 0 0,0 0-1 0 0,0-1 1 0 0,0 0-1 0 0,1 1 1 0 0,0-2-1 0 0,0 1 1 0 0,1-1-1 0 0,0 0 1 0 0,0 0-1 0 0,0-1 1 0 0,0 0-1 0 0,1 0 0 0 0,5 1-87 0 0,8 2-81 0 0,1-1 0 0 0,0-1-1 0 0,1-1 1 0 0,-1-1 0 0 0,1-1-1 0 0,-1-1 1 0 0,1 0-1 0 0,0-2 1 0 0,-1-1 0 0 0,1-1-1 0 0,-1-1 1 0 0,0-1 0 0 0,0-1-1 0 0,0 0 1 0 0,-1-2-1 0 0,0-1 1 0 0,0 0 0 0 0,-1-2-1 0 0,0 0 82 0 0,-13 5-50 0 0,-1 0-1 0 0,0 0 1 0 0,0 0-1 0 0,0-1 1 0 0,-1 0-1 0 0,0 0 1 0 0,0-1-1 0 0,0 1 1 0 0,-1-1-1 0 0,-1 0 1 0 0,1 0-1 0 0,-1 0 1 0 0,-1-1-1 0 0,1 1 1 0 0,-1-1-1 0 0,-1 1 1 0 0,0-1-1 0 0,0 0 1 0 0,0 0 0 0 0,-1 1-1 0 0,-1-1 1 0 0,1 0-1 0 0,-2 0 1 0 0,1 1-1 0 0,-1-1 1 0 0,0 1-1 0 0,-1-1 1 0 0,0 1-1 0 0,0 0 1 0 0,-1 0-1 0 0,0 0 1 0 0,0 1-1 0 0,-1-1 1 0 0,0 1-1 0 0,0 0 1 0 0,-1 0-1 0 0,0 1 1 0 0,0-1-1 0 0,0 2 1 0 0,-7-6 50 0 0,12 10 24 0 0,0-1 1 0 0,-1 0-1 0 0,1 1 0 0 0,-1-1 1 0 0,0 1-1 0 0,1-1 1 0 0,-1 1-1 0 0,0 0 0 0 0,0 0 1 0 0,0 0-1 0 0,1 0 1 0 0,-1 0-1 0 0,0 0 0 0 0,-1 0 1 0 0,1 1-1 0 0,0-1 1 0 0,0 1-1 0 0,0-1 0 0 0,0 1 1 0 0,0 0-1 0 0,0 0 1 0 0,-1 0-1 0 0,1 0 0 0 0,0 0 1 0 0,0 0-1 0 0,0 1 1 0 0,0-1-1 0 0,0 1 0 0 0,-1 0 1 0 0,1-1-1 0 0,0 1 1 0 0,0 0-1 0 0,1 0 0 0 0,-1 0 1 0 0,0 1-1 0 0,0-1 1 0 0,0 0-1 0 0,1 1 0 0 0,-1-1 1 0 0,1 1-1 0 0,-1-1 1 0 0,1 1-1 0 0,0 0 0 0 0,-1-1 1 0 0,1 1-1 0 0,0 0 1 0 0,0 0-1 0 0,0 1-24 0 0,-15 106 2143 0 0,21-93-2075 0 0,0 0 0 0 0,2-1-1 0 0,0 0 1 0 0,0 0 0 0 0,1 0-1 0 0,1-1 1 0 0,1-1 0 0 0,0 1 0 0 0,1-1-1 0 0,0-1 1 0 0,0 0 0 0 0,2-1-1 0 0,5 4-67 0 0,-11-9-528 0 0,0-1 0 0 0,0 0-1 0 0,1 0 1 0 0,0-1-1 0 0,-1 0 1 0 0,2 0 0 0 0,-1-1-1 0 0,0 0 1 0 0,1-1-1 0 0,-1 0 1 0 0,1 0 0 0 0,0 0-1 0 0,-1-1 1 0 0,1-1-1 0 0,0 0 1 0 0,5 0 528 0 0,72-40-13483 0 0,-71 27 11864 0 0</inkml:trace>
  <inkml:trace contextRef="#ctx0" brushRef="#br1" timeOffset="97923.014">19114 9607 472 0 0,'-9'24'9592'0'0,"21"31"-6152"0"0,-9-47-2423 0 0,15 57 343 0 0,-3 1 0 0 0,-3 0 0 0 0,-2 1 1 0 0,-4 0-1 0 0,-2 12-1360 0 0,-4-119-93 0 0,3 0 1 0 0,1 0-1 0 0,1 1 0 0 0,3 0 0 0 0,1 0 1 0 0,12-29 92 0 0,-18 57-12 0 0,0 1 1 0 0,1-1 0 0 0,0 1-1 0 0,1 0 1 0 0,0 0 0 0 0,1 0 0 0 0,0 1-1 0 0,0-1 1 0 0,1 2 0 0 0,0-1-1 0 0,1 1 1 0 0,0 0 0 0 0,0 0-1 0 0,0 1 1 0 0,1 0 0 0 0,1 1 0 0 0,-1 0-1 0 0,1 1 1 0 0,0-1 0 0 0,0 2-1 0 0,0-1 1 0 0,1 2 0 0 0,-1-1-1 0 0,1 1 1 0 0,0 1 0 0 0,0 0 0 0 0,0 1-1 0 0,5-1 12 0 0,-6 3 123 0 0,0 0-1 0 0,0 1 0 0 0,0 0 1 0 0,0 0-1 0 0,0 1 1 0 0,0 0-1 0 0,0 1 0 0 0,-1 0 1 0 0,0 0-1 0 0,0 1 1 0 0,0 1-1 0 0,0-1 1 0 0,-1 1-1 0 0,0 1 0 0 0,0-1 1 0 0,-1 1-1 0 0,1 1 1 0 0,-2 0-1 0 0,1 0 0 0 0,-1 0 1 0 0,0 0-1 0 0,-1 1 1 0 0,0 0-1 0 0,0 1-122 0 0,4 8 519 0 0,0 1 0 0 0,-1 1-1 0 0,0 0 1 0 0,-2 0 0 0 0,-1 0 0 0 0,0 1 0 0 0,-1-1 0 0 0,-2 1-1 0 0,0 0 1 0 0,-1 0 0 0 0,-1 7-519 0 0,-1-20-164 0 0,-7 60 1298 0 0,-14-39-7835 0 0,22-28 6381 0 0,-1-1 0 0 0,1 0 0 0 0,0 0 0 0 0,-1 1 0 0 0,1-1 0 0 0,-1 0-1 0 0,1 0 1 0 0,-1 0 0 0 0,1 0 0 0 0,-1 0 0 0 0,0 0 0 0 0,1 1 0 0 0,-1-1 0 0 0,1 0 0 0 0,-1-1 0 0 0,1 1 0 0 0,-1 0 0 0 0,1 0 0 0 0,-1 0 0 0 0,1 0 0 0 0,-1 0 0 0 0,1 0 0 0 0,-1-1 0 0 0,1 1 0 0 0,-1 0 0 0 0,1 0-1 0 0,0-1 1 0 0,-1 1 0 0 0,1 0 0 0 0,-1-1 0 0 0,1 1 0 0 0,0 0 0 0 0,-1-1 0 0 0,1 1 0 0 0,0-1 0 0 0,-1 1 0 0 0,1 0 0 0 0,0-1 0 0 0,0 1 0 0 0,-1-1 0 0 0,1 1 0 0 0,0-1 0 0 0,0 1 0 0 0,0-1 0 0 0,0 1 0 0 0,0-1 0 0 0,-1 1-1 0 0,1-1 1 0 0,0 1 0 0 0,0-1 0 0 0,0 1 0 0 0,1-1 0 0 0,-1 1 0 0 0,0-1 0 0 0,0 1 0 0 0,0-1 0 0 0,0 1 0 0 0,0-1 0 0 0,1 1 0 0 0,-1-1 0 0 0,0 1 0 0 0,0-1 0 0 0,1 1 0 0 0,-1-1 0 0 0,0 1 0 0 0,1 0 0 0 0,-1-1 320 0 0,10-6-1864 0 0</inkml:trace>
  <inkml:trace contextRef="#ctx0" brushRef="#br1" timeOffset="99060.479">21566 9147 1020 0 0,'6'1'7821'0'0,"2"9"-3569"0"0,19 39-1473 0 0,-21-36-1535 0 0,16 29-624 0 0,-2 2 0 0 0,-3 0 1 0 0,-1 1-1 0 0,-2 1 1 0 0,-2 0-1 0 0,-2 1 1 0 0,0 23-621 0 0,-6-36 101 0 0,-1 1 0 0 0,-2 0 0 0 0,-2 0 0 0 0,-1-1 0 0 0,-1 1 0 0 0,-2-1 1 0 0,-2 0-1 0 0,-1 0 0 0 0,-1-1 0 0 0,-2 0 0 0 0,-2 0 0 0 0,-1-1 0 0 0,-1-1 0 0 0,-1 0 1 0 0,-2-2-1 0 0,-10 12-101 0 0,15-23 15 0 0,-1 0 1 0 0,-1-2-1 0 0,0 0 0 0 0,-2 0 1 0 0,0-2-1 0 0,0 0 1 0 0,-1-1-1 0 0,-4 2-15 0 0,17-12-56 0 0,1-1 1 0 0,-1 1-1 0 0,1-1 0 0 0,-1 1 1 0 0,0-1-1 0 0,0-1 0 0 0,0 1 1 0 0,0-1-1 0 0,-1 0 0 0 0,1 0 1 0 0,0 0-1 0 0,0-1 0 0 0,-1 0 1 0 0,1 0-1 0 0,0 0 0 0 0,-1 0 1 0 0,1-1-1 0 0,0 0 0 0 0,0 0 1 0 0,0-1-1 0 0,0 1 0 0 0,0-1 1 0 0,0 0-1 0 0,0-1 0 0 0,0 1 1 0 0,1-1-1 0 0,-1 0 0 0 0,1 0 1 0 0,0 0-1 0 0,0 0 0 0 0,0-1 1 0 0,0 0-1 0 0,0 0 0 0 0,1 0 1 0 0,0 0-1 0 0,-2-3 56 0 0,-3-6-108 0 0,0-1 1 0 0,1 0 0 0 0,0-1-1 0 0,1 0 1 0 0,0 0-1 0 0,2 0 1 0 0,-1 0-1 0 0,2-1 1 0 0,0 0-1 0 0,1 1 1 0 0,1-1-1 0 0,0 0 1 0 0,1 0-1 0 0,1 0 1 0 0,0 0 0 0 0,2 0-1 0 0,-1 0 1 0 0,2 1-1 0 0,0-1 1 0 0,1 1-1 0 0,0 0 1 0 0,5-7 107 0 0,-7 18 19 0 0,-1 0 1 0 0,1 0-1 0 0,1 1 1 0 0,-1-1-1 0 0,0 1 1 0 0,1 0-1 0 0,0 0 1 0 0,0 0-1 0 0,0 0 1 0 0,0 1-1 0 0,0-1 1 0 0,0 1-1 0 0,1 0 1 0 0,-1 1 0 0 0,1-1-1 0 0,-1 1 1 0 0,1 0-1 0 0,0 0 1 0 0,-1 0-1 0 0,1 1 1 0 0,0-1-1 0 0,0 1 1 0 0,-1 0-1 0 0,1 1 1 0 0,0-1-1 0 0,0 1 1 0 0,-1 0-1 0 0,1 0 1 0 0,0 0-1 0 0,-1 1 1 0 0,2 0-20 0 0,144 72 1354 0 0,-128-61-1112 0 0,27 16 215 0 0,264 133 2411 0 0,-287-152-3128 0 0,1-1 1 0 0,0-2-1 0 0,0-1 0 0 0,1-1 1 0 0,-1-1-1 0 0,1-1 0 0 0,6-2 260 0 0,5-7-2247 0 0,-38 6 2044 0 0,0-1 0 0 0,-1 0 0 0 0,1 1 1 0 0,0-1-1 0 0,-1 0 0 0 0,1 1 0 0 0,0-1 0 0 0,-1 0 1 0 0,1 0-1 0 0,-1 0 0 0 0,1 1 0 0 0,-1-1 1 0 0,1 0-1 0 0,-1 0 0 0 0,0 0 0 0 0,1 0 1 0 0,-1 0-1 0 0,0 0 0 0 0,0 0 0 0 0,0 0 1 0 0,0 0-1 0 0,0 0 0 0 0,0 0 0 0 0,0 0 1 0 0,0 0-1 0 0,0 0 0 0 0,0 0 0 0 0,-1 0 0 0 0,1 0 1 0 0,0 0-1 0 0,0 1 0 0 0,-1-1 0 0 0,1 0 1 0 0,-1 0-1 0 0,1 0 0 0 0,-1 0 0 0 0,1 0 1 0 0,-1 1-1 0 0,0-1 0 0 0,1 0 0 0 0,-1 1 1 0 0,0-1-1 0 0,0 0 0 0 0,1 1 0 0 0,-1-1 1 0 0,0 1-1 0 0,0-1 0 0 0,0 1 0 0 0,0-1 0 0 0,0 1 1 0 0,0 0-1 0 0,0 0 0 0 0,0-1 203 0 0,-35-27-5713 0 0,13 12 3436 0 0</inkml:trace>
  <inkml:trace contextRef="#ctx0" brushRef="#br1" timeOffset="99366.257">21499 9586 872 0 0,'7'18'8933'0'0,"11"-3"-4177"0"0,57 6-990 0 0,-67-19-3056 0 0,269 26 1487 0 0,-92-25-7025 0 0,-64-8-8671 0 0,-103 5 11484 0 0</inkml:trace>
  <inkml:trace contextRef="#ctx0" brushRef="#br1" timeOffset="99904.634">22349 9604 1332 0 0,'-2'1'382'0'0,"-1"-1"0"0"0,1 1 0 0 0,0-1 0 0 0,0 1 0 0 0,0 0-1 0 0,-1 0 1 0 0,1 0 0 0 0,0 0 0 0 0,0 0 0 0 0,0 0 0 0 0,0 0 0 0 0,1 1 0 0 0,-1-1-1 0 0,0 1 1 0 0,0-1 0 0 0,1 1 0 0 0,-1 0 0 0 0,1 0 0 0 0,0 0 0 0 0,-1 0 0 0 0,1 0-1 0 0,0 0 1 0 0,0 0 0 0 0,0 0 0 0 0,0 0 0 0 0,1 0 0 0 0,-1 0 0 0 0,1 1 0 0 0,-1 0-382 0 0,-9 116 4613 0 0,11-93-4193 0 0,2-1 0 0 0,0 1 0 0 0,2-1-1 0 0,0 0 1 0 0,2 0 0 0 0,1-1 0 0 0,1 0-1 0 0,0 0 1 0 0,2-1 0 0 0,7 10-420 0 0,-12-23 113 0 0,1 1 1 0 0,0-1-1 0 0,1-1 1 0 0,0 1-1 0 0,1-1 1 0 0,0-1-1 0 0,0 0 1 0 0,1 0-1 0 0,-1-1 1 0 0,2 0-1 0 0,-1 0 1 0 0,1-1-1 0 0,0-1 0 0 0,0 0 1 0 0,1 0-1 0 0,0-1 1 0 0,-1-1-1 0 0,1 0 1 0 0,1 0-1 0 0,-1-1 1 0 0,0-1-1 0 0,7 0-113 0 0,-7 1 10 0 0,1-1 1 0 0,-1 0-1 0 0,0-1 0 0 0,1-1 0 0 0,-1 0 0 0 0,0 0 0 0 0,0-1 1 0 0,0-1-1 0 0,0 0 0 0 0,0 0 0 0 0,0-1 0 0 0,-1-1 1 0 0,0 0-1 0 0,0-1 0 0 0,0 0 0 0 0,-1 0 0 0 0,0-1 0 0 0,0-1 1 0 0,0 1-1 0 0,-1-2 0 0 0,0 1 0 0 0,-1-1 0 0 0,0-1 1 0 0,0 1-1 0 0,-1-1 0 0 0,0-1 0 0 0,-1 1 0 0 0,0-1 0 0 0,-1 0 1 0 0,0-1-1 0 0,-1 1 0 0 0,0-1 0 0 0,-1 0 0 0 0,0 0 1 0 0,-1 0-1 0 0,0 0 0 0 0,0-8-10 0 0,-5-1-13 0 0,-1 1-1 0 0,-1-1 1 0 0,0 1 0 0 0,-2 0 0 0 0,0 0-1 0 0,-1 1 1 0 0,-1 0 0 0 0,-1 0-1 0 0,-8-12 14 0 0,-80-78-6238 0 0,81 98 944 0 0,5 15-4891 0 0,12 0 8387 0 0</inkml:trace>
  <inkml:trace contextRef="#ctx0" brushRef="#br1" timeOffset="100293.297">23408 9576 516 0 0,'-6'-4'634'0'0,"1"0"1"0"0,-1 1-1 0 0,0-1 0 0 0,-1 1 0 0 0,1 0 1 0 0,0 1-1 0 0,-1-1 0 0 0,0 1 0 0 0,1 1 0 0 0,-1-1 1 0 0,0 1-1 0 0,0 0 0 0 0,0 1 0 0 0,0 0 1 0 0,0 0-1 0 0,0 0 0 0 0,-7 2-634 0 0,-97 58 6018 0 0,98-46-5556 0 0,0 0 0 0 0,1 0 0 0 0,0 1 0 0 0,1 1 0 0 0,1 0 0 0 0,1 0 0 0 0,0 1 0 0 0,1 0 0 0 0,1 1 1 0 0,0 0-1 0 0,2 0 0 0 0,0 0 0 0 0,0 2-462 0 0,4-7 245 0 0,-1-1 0 0 0,2 1 1 0 0,-1-1-1 0 0,2 1 0 0 0,0-1 0 0 0,0 1 1 0 0,1-1-1 0 0,1 0 0 0 0,0 0 0 0 0,0 0 1 0 0,1 0-1 0 0,1 0 0 0 0,0-1 0 0 0,1 0 1 0 0,0 0-1 0 0,0 0 0 0 0,1-1 0 0 0,7 8-245 0 0,-6-9-73 0 0,1 1 0 0 0,1-2 0 0 0,-1 1 0 0 0,1-2-1 0 0,1 1 1 0 0,0-1 0 0 0,0-1 0 0 0,0 0 0 0 0,0 0-1 0 0,1-1 1 0 0,0-1 0 0 0,0 0 0 0 0,0 0 0 0 0,1-1-1 0 0,-1-1 1 0 0,1 0 0 0 0,0-1 0 0 0,3 0 73 0 0,-3 0-751 0 0,1-1 1 0 0,0-1-1 0 0,0 0 0 0 0,-1-1 1 0 0,1 0-1 0 0,-1-1 1 0 0,1-1-1 0 0,-1 0 0 0 0,0 0 1 0 0,9-6 750 0 0,-15 6-911 0 0,0 0 1 0 0,0-1-1 0 0,-1 1 1 0 0,0-1 0 0 0,1-1-1 0 0,-2 1 1 0 0,1-1-1 0 0,-1 0 1 0 0,1-1-1 0 0,-2 1 1 0 0,1-1-1 0 0,-1 0 1 0 0,0 0-1 0 0,0 0 1 0 0,-1-1-1 0 0,0 1 1 0 0,-1-1 0 0 0,2-6 910 0 0,2-11-1778 0 0</inkml:trace>
  <inkml:trace contextRef="#ctx0" brushRef="#br1" timeOffset="100715.225">23578 9614 632 0 0,'16'-52'8684'0'0,"38"31"-5103"0"0,-43 19-3168 0 0,0 0 0 0 0,-1 0 0 0 0,1 1 0 0 0,0 0-1 0 0,0 1 1 0 0,0 0 0 0 0,0 1 0 0 0,0 1 0 0 0,-1-1 0 0 0,1 2 0 0 0,-1-1-1 0 0,7 3-412 0 0,-13-3 48 0 0,0 0 1 0 0,0 0-1 0 0,0 0 0 0 0,-1 0 0 0 0,1 0 0 0 0,0 1 0 0 0,-1-1 0 0 0,0 1 0 0 0,0 0 0 0 0,0 0 0 0 0,0 1 0 0 0,0-1 0 0 0,-1 0 0 0 0,1 1 1 0 0,-1 0-1 0 0,0-1 0 0 0,0 1 0 0 0,0 0 0 0 0,-1 0 0 0 0,1 0 0 0 0,-1 0 0 0 0,0 0 0 0 0,0 1 0 0 0,-1-1 0 0 0,1 0 0 0 0,-1 0 0 0 0,0 1 0 0 0,0-1 1 0 0,0 0-1 0 0,0 1 0 0 0,-1-1 0 0 0,0 2-48 0 0,-4 14 98 0 0,-1 0 1 0 0,-1-1-1 0 0,0 0 1 0 0,-1 0-1 0 0,-2 0 1 0 0,0-1-1 0 0,0 0 1 0 0,-2-1-1 0 0,0-1 1 0 0,-1 0-1 0 0,-1 1-98 0 0,-86 143 3343 0 0,99-157-3323 0 0,-1 1 1 0 0,1 0 0 0 0,0 0-1 0 0,0 0 1 0 0,1 0 0 0 0,-1 0 0 0 0,1 0-1 0 0,0 0 1 0 0,0 0 0 0 0,0 0-1 0 0,0 0 1 0 0,1 0 0 0 0,-1 0 0 0 0,1-1-1 0 0,0 1 1 0 0,0 0 0 0 0,1 0-1 0 0,-1 0 1 0 0,1-1 0 0 0,0 1 0 0 0,0-1-1 0 0,0 1 1 0 0,0-1 0 0 0,1 0-1 0 0,-1 0 1 0 0,1 0 0 0 0,0 0 0 0 0,0 0-1 0 0,0-1 1 0 0,0 1 0 0 0,0-1-1 0 0,1 0 1 0 0,-1 0 0 0 0,1 0 0 0 0,-1-1-1 0 0,4 2-20 0 0,143 26-5829 0 0,71-75-9919 0 0,-174 34 13788 0 0</inkml:trace>
  <inkml:trace contextRef="#ctx0" brushRef="#br1" timeOffset="101289.937">24809 9879 428 0 0,'-2'-6'569'0'0,"0"-1"0"0"0,0 1 0 0 0,-1-1 0 0 0,0 1 0 0 0,0 0 0 0 0,0 0 0 0 0,-1 1 0 0 0,0-1 0 0 0,0 1 0 0 0,-1 0 0 0 0,1 0 1 0 0,-1 0-1 0 0,0 0 0 0 0,0 1 0 0 0,-3-2-569 0 0,-21-24 1154 0 0,18 18-844 0 0,1 0-1 0 0,-2 0 1 0 0,1 1-1 0 0,-2 1 1 0 0,1 0-1 0 0,-1 0 1 0 0,-1 1-1 0 0,0 1 1 0 0,0 1-1 0 0,0 0 1 0 0,-1 0-1 0 0,0 2 1 0 0,-1 0 0 0 0,1 0-1 0 0,-1 2 1 0 0,0 0-1 0 0,0 0 1 0 0,0 2-1 0 0,0 0 1 0 0,0 1-1 0 0,0 0 1 0 0,0 2-1 0 0,0-1 1 0 0,0 2-1 0 0,0 0 1 0 0,1 1-1 0 0,-1 1 1 0 0,1 0-1 0 0,0 1 1 0 0,1 1-1 0 0,-1 0 1 0 0,1 1-1 0 0,1 1 1 0 0,-1 0-310 0 0,6-4 170 0 0,0 1-1 0 0,0 0 1 0 0,1 1-1 0 0,0 0 1 0 0,0 0 0 0 0,0 0-1 0 0,1 1 1 0 0,0 0 0 0 0,1 0-1 0 0,0 0 1 0 0,0 1-1 0 0,1 0 1 0 0,0 0 0 0 0,0 0-1 0 0,1 0 1 0 0,0 1-1 0 0,1-1 1 0 0,0 1 0 0 0,1 0-1 0 0,0 0 1 0 0,0-1 0 0 0,1 1-1 0 0,0 0 1 0 0,1 0-1 0 0,0 0 1 0 0,0-1 0 0 0,1 1-1 0 0,1 0 1 0 0,-1-1 0 0 0,2 0-1 0 0,-1 0 1 0 0,1 0-1 0 0,0 0 1 0 0,2 1-170 0 0,1 0-25 0 0,1 0 0 0 0,0 0-1 0 0,1-1 1 0 0,0 0 0 0 0,0 0 0 0 0,1-1-1 0 0,0 0 1 0 0,0-1 0 0 0,1 0 0 0 0,0-1 0 0 0,0 0-1 0 0,1-1 1 0 0,0 0 0 0 0,0-1 0 0 0,0 0-1 0 0,0-1 1 0 0,0 0 0 0 0,1-1 0 0 0,0 0-1 0 0,-1-1 1 0 0,1-1 0 0 0,0 0 0 0 0,-1-1 0 0 0,1 0-1 0 0,-1 0 1 0 0,1-2 0 0 0,-1 0 0 0 0,0 0-1 0 0,1-1 1 0 0,-2 0 0 0 0,1-1 0 0 0,0 0 0 0 0,-1-1-1 0 0,0-1 1 0 0,-1 0 0 0 0,1 0 0 0 0,-1-1-1 0 0,5-5 26 0 0,-5-5-332 0 0,-1 0 1 0 0,0 0-1 0 0,-2-1 0 0 0,0 0 0 0 0,-1 0 0 0 0,-1 0 0 0 0,-1-1 1 0 0,0 0-1 0 0,-2 0 0 0 0,0 0 0 0 0,-2 0 0 0 0,0 0 0 0 0,-1 0 0 0 0,-1 0 1 0 0,-2-6 331 0 0,4 26 8 0 0,-1 0 1 0 0,1 0-1 0 0,0 0 1 0 0,-1 0 0 0 0,1 0-1 0 0,0 0 1 0 0,-1 0-1 0 0,1-1 1 0 0,-1 1 0 0 0,1 0-1 0 0,0 0 1 0 0,-1 0 0 0 0,1 0-1 0 0,0 0 1 0 0,-1-1-1 0 0,1 1 1 0 0,0 0 0 0 0,-1 0-1 0 0,1 0 1 0 0,0-1-1 0 0,0 1 1 0 0,-1 0 0 0 0,1-1-1 0 0,0 1 1 0 0,0 0 0 0 0,-1 0-1 0 0,1-1 1 0 0,0 1-1 0 0,0-1-8 0 0,-6 42 771 0 0,5-11-294 0 0,1-1-1 0 0,2 0 1 0 0,1 1 0 0 0,1-1 0 0 0,2 0 0 0 0,0-1 0 0 0,2 1 0 0 0,1-2 0 0 0,2 1-1 0 0,0-1 1 0 0,2 0 0 0 0,9 13-477 0 0,31 3-965 0 0,5-37-3347 0 0,-48-9 3220 0 0,-1 0 0 0 0,0-1 0 0 0,0 0 0 0 0,0-1 0 0 0,0 0-1 0 0,0 0 1 0 0,-1 0 0 0 0,0-1 0 0 0,-1-1 0 0 0,1 1 0 0 0,-1-1-1 0 0,0 0 1 0 0,-1-1 0 0 0,1 0 0 0 0,-2 0 0 0 0,1 0 0 0 0,-1-1 0 0 0,2-3 1092 0 0,6-16-1700 0 0</inkml:trace>
  <inkml:trace contextRef="#ctx0" brushRef="#br1" timeOffset="101630.406">25020 9212 748 0 0,'13'102'9903'0'0,"16"-1"-5283"0"0,7 39-983 0 0,-27-76-2375 0 0,-2 1-1 0 0,-3 0 1 0 0,-3 0-1 0 0,-3 0 1 0 0,-2 0-1 0 0,-5 7-1261 0 0,-41 119-2864 0 0,43-177-851 0 0,6-26-1293 0 0,7-25-1316 0 0,33-43-571 0 0,-19 50 5372 0 0</inkml:trace>
  <inkml:trace contextRef="#ctx0" brushRef="#br1" timeOffset="102044.904">25419 9778 188 0 0,'20'-11'1279'0'0,"-5"-1"13767"0"0,-35 17-13415 0 0,-38 9-1167 0 0,0-2-1 0 0,-1-3 0 0 0,0-3 1 0 0,-1-2-1 0 0,-16-3-463 0 0,52 10-5 0 0,52 12 382 0 0,-9-9 55 0 0,345 236 6807 0 0,-101-79-5464 0 0,-285-189-20232 0 0,-33-20 9305 0 0,30 22 6954 0 0</inkml:trace>
  <inkml:trace contextRef="#ctx0" brushRef="#br1" timeOffset="103390.157">3554 11647 1148 0 0,'28'12'13499'0'0,"28"-8"-9579"0"0,-17-1-2468 0 0,112 28 1623 0 0,-102-18-2618 0 0,0-3 1 0 0,1-1-1 0 0,0-3 1 0 0,0-2 0 0 0,25-3-458 0 0,3-20-4963 0 0,-59 3-1442 0 0,-16-6-4502 0 0,-3 19 8664 0 0</inkml:trace>
  <inkml:trace contextRef="#ctx0" brushRef="#br1" timeOffset="104378.944">5065 12182 1148 0 0,'14'-13'5901'0'0,"4"-28"-4245"0"0,-13 29-1223 0 0,7-15-60 0 0,-2-1-1 0 0,0 0 1 0 0,-1 0 0 0 0,-2 0-1 0 0,-1-1 1 0 0,-2 0-1 0 0,0-1 1 0 0,-2 1 0 0 0,-1-1-1 0 0,-2 1 1 0 0,0-1 0 0 0,-3 1-1 0 0,0 0 1 0 0,-1 0-1 0 0,-2 0 1 0 0,-6-14-373 0 0,-15-3 1988 0 0,27 46-1968 0 0,1-1 0 0 0,0 0 0 0 0,-1 1 0 0 0,1-1 0 0 0,-1 0 0 0 0,1 1 0 0 0,-1-1 0 0 0,1 1 0 0 0,-1-1 0 0 0,0 1 0 0 0,1-1-1 0 0,-1 1 1 0 0,0-1 0 0 0,1 1 0 0 0,-1-1 0 0 0,0 1 0 0 0,1 0 0 0 0,-1 0 0 0 0,0-1 0 0 0,0 1 0 0 0,1 0 0 0 0,-1 0 0 0 0,0 0 0 0 0,0 0-1 0 0,0 0 1 0 0,1 0 0 0 0,-1 0 0 0 0,0 0 0 0 0,0 0 0 0 0,1 0 0 0 0,-1 0 0 0 0,0 1 0 0 0,0-1 0 0 0,1 0 0 0 0,-1 0 0 0 0,0 1 0 0 0,0-1-1 0 0,1 1 1 0 0,-1-1 0 0 0,0 0 0 0 0,1 1 0 0 0,-1-1 0 0 0,1 1 0 0 0,-1 0 0 0 0,1-1 0 0 0,-1 1 0 0 0,1-1 0 0 0,-1 1 0 0 0,1 0 0 0 0,-1-1-1 0 0,1 1 1 0 0,0 0 0 0 0,-1 0 0 0 0,1-1 0 0 0,0 1 0 0 0,0 0 0 0 0,0 0 0 0 0,-1-1 0 0 0,1 1 0 0 0,0 0 0 0 0,0 0 0 0 0,0 0-20 0 0,-2 21 163 0 0,1 0 0 0 0,0 0 0 0 0,2 0 0 0 0,0 0 1 0 0,1-1-1 0 0,2 1 0 0 0,0 0 0 0 0,1-1 0 0 0,1 0 1 0 0,1 0-1 0 0,1-1 0 0 0,1 0 0 0 0,1 0 0 0 0,0-1 0 0 0,2 0 1 0 0,3 3-164 0 0,-8-8 41 0 0,1-1 1 0 0,0-1 0 0 0,1 1 0 0 0,0-1 0 0 0,1-1 0 0 0,1 0 0 0 0,0 0 0 0 0,0-1 0 0 0,1-1 0 0 0,0 0-1 0 0,0 0 1 0 0,1-1 0 0 0,1-1 0 0 0,-1 0 0 0 0,1-1 0 0 0,0 0 0 0 0,0-1 0 0 0,1-1 0 0 0,0 0 0 0 0,-1-1-1 0 0,1-1 1 0 0,1 0 0 0 0,-1-1 0 0 0,0 0 0 0 0,0-1 0 0 0,0-1 0 0 0,0-1 0 0 0,0 0 0 0 0,0-1 0 0 0,0 0-1 0 0,2-2-41 0 0,-4 0-118 0 0,-1 0 0 0 0,0-1-1 0 0,0 0 1 0 0,0-1 0 0 0,-1-1-1 0 0,0 1 1 0 0,-1-2 0 0 0,0 1-1 0 0,0-2 1 0 0,0 1 0 0 0,-1-1-1 0 0,-1-1 1 0 0,0 1 0 0 0,0-1 0 0 0,-1-1-1 0 0,-1 1 1 0 0,0-1 0 0 0,0-1-1 0 0,-1 1 1 0 0,-1-1 0 0 0,0 0-1 0 0,0 0 1 0 0,-2 0 0 0 0,1 0-1 0 0,-2 0 1 0 0,0-1 0 0 0,0 1-1 0 0,-2 0 1 0 0,1-1 0 0 0,-2 1-1 0 0,1 0 1 0 0,-2-1 0 0 0,0 1-1 0 0,-3-8 119 0 0,2 4-32 0 0,-1-1 0 0 0,0 1-1 0 0,-1 0 1 0 0,-1 1 0 0 0,-1-1 0 0 0,0 1-1 0 0,-1 1 1 0 0,-1 0 0 0 0,-1 0-1 0 0,0 1 1 0 0,-6-7 32 0 0,16 20 16 0 0,0 1 0 0 0,1-1 0 0 0,-1 1 0 0 0,0 0 0 0 0,1-1 0 0 0,-1 1 0 0 0,0-1 0 0 0,1 1 0 0 0,-1 0 0 0 0,0 0 0 0 0,0-1 0 0 0,0 1-1 0 0,1 0 1 0 0,-1 0 0 0 0,0 0 0 0 0,0 0 0 0 0,1 0 0 0 0,-1 0 0 0 0,0 0 0 0 0,0 0 0 0 0,0 0 0 0 0,1 0 0 0 0,-1 1 0 0 0,0-1 0 0 0,0 0 0 0 0,1 0 0 0 0,-1 1 0 0 0,0-1 0 0 0,1 0 0 0 0,-1 1 0 0 0,0-1 0 0 0,1 1 0 0 0,-1-1 0 0 0,0 1 0 0 0,1-1 0 0 0,-1 1 0 0 0,1 0 0 0 0,-1-1 0 0 0,1 1-1 0 0,-1 0 1 0 0,1-1 0 0 0,0 1 0 0 0,-1 0 0 0 0,1-1 0 0 0,0 1 0 0 0,-1 0 0 0 0,1 0 0 0 0,0-1 0 0 0,0 1 0 0 0,0 0 0 0 0,0 0 0 0 0,0 0 0 0 0,0-1 0 0 0,0 1 0 0 0,0 0 0 0 0,0 0 0 0 0,0 0 0 0 0,0-1 0 0 0,0 1 0 0 0,1 0 0 0 0,-1 0 0 0 0,0-1 0 0 0,1 1-16 0 0,1 55 876 0 0,4-23-447 0 0,2 0-1 0 0,0 0 0 0 0,3-1 1 0 0,0-1-1 0 0,2 0 0 0 0,1 0 1 0 0,2-2-1 0 0,1 1 0 0 0,1-2 1 0 0,1-1-1 0 0,2 0 1 0 0,0-1-1 0 0,2-2 0 0 0,12 11-428 0 0,48 12-934 0 0,4-35-3670 0 0,-72-14 2865 0 0,0 0 0 0 0,0-1 0 0 0,0-1 1 0 0,0 0-1 0 0,0-1 0 0 0,-1 0 0 0 0,0-1 0 0 0,0-1 0 0 0,0 0 0 0 0,12-9 1739 0 0,-3 0-2043 0 0</inkml:trace>
  <inkml:trace contextRef="#ctx0" brushRef="#br1" timeOffset="104814.167">6567 11490 996 0 0,'-5'-7'680'0'0,"-1"2"0"0"0,0-1 0 0 0,-1 0 0 0 0,1 1 1 0 0,-1 1-1 0 0,0-1 0 0 0,0 1 0 0 0,-1 0 0 0 0,1 0 0 0 0,-1 1 0 0 0,0 0 0 0 0,0 1 0 0 0,0 0 0 0 0,0 0 1 0 0,0 0-1 0 0,-1 1 0 0 0,1 0 0 0 0,0 1 0 0 0,-2 0-680 0 0,1 0 276 0 0,1 0 0 0 0,0 1 0 0 0,0 0-1 0 0,0 1 1 0 0,0 0 0 0 0,0 0 0 0 0,0 1 0 0 0,0 0 0 0 0,0 0 0 0 0,1 1 0 0 0,0-1 0 0 0,-1 2-1 0 0,2-1 1 0 0,-1 1 0 0 0,0 0 0 0 0,1 1 0 0 0,0-1 0 0 0,0 1 0 0 0,-1 3-276 0 0,-4 6 380 0 0,1 1 1 0 0,1 0 0 0 0,0 1 0 0 0,2 0-1 0 0,-1 0 1 0 0,2 0 0 0 0,1 1-1 0 0,0 0 1 0 0,1 0 0 0 0,1 1-1 0 0,0-1 1 0 0,2 1 0 0 0,0 0 0 0 0,1-1-1 0 0,1 1 1 0 0,1-1 0 0 0,0 1-1 0 0,2-1 1 0 0,0 0 0 0 0,1 0-1 0 0,0 0 1 0 0,2 0 0 0 0,0-1 0 0 0,1 0-1 0 0,1-1 1 0 0,0 1-381 0 0,-4-10 10 0 0,0 0 0 0 0,0 0 1 0 0,1 0-1 0 0,0-1 0 0 0,0 0 0 0 0,0 0 1 0 0,1-1-1 0 0,0 1 0 0 0,0-1 0 0 0,0-1 0 0 0,1 0 1 0 0,-1 0-1 0 0,1 0 0 0 0,6 1-10 0 0,116 4-3459 0 0,0-56-3632 0 0,-27-35-3663 0 0,-58 26 5630 0 0,-24 27 3199 0 0</inkml:trace>
  <inkml:trace contextRef="#ctx0" brushRef="#br1" timeOffset="105274.961">6859 11513 12 0 0,'-1'-2'311'0'0,"-1"-1"1"0"0,1 0-1 0 0,-1 0 0 0 0,1 1 1 0 0,0-1-1 0 0,0 0 0 0 0,0 0 1 0 0,1 0-1 0 0,-1 0 0 0 0,1 0 0 0 0,-1 0 1 0 0,1 0-1 0 0,0 0 0 0 0,0-1 1 0 0,1 1-1 0 0,-1 0 0 0 0,1 0 1 0 0,-1 0-1 0 0,1 0 0 0 0,0 0 1 0 0,0 1-1 0 0,0-1 0 0 0,0 0 1 0 0,1 0-1 0 0,-1 1 0 0 0,1-1 0 0 0,0 0 1 0 0,0 1-1 0 0,0 0 0 0 0,0-1 1 0 0,0 1-1 0 0,0 0 0 0 0,0 0 1 0 0,1 0-1 0 0,-1 1 0 0 0,1-1 1 0 0,0 0-1 0 0,-1 1 0 0 0,1 0 1 0 0,0-1-1 0 0,0 1 0 0 0,0 0 1 0 0,0 1-1 0 0,0-1 0 0 0,0 0 0 0 0,0 1 1 0 0,0 0-1 0 0,0 0 0 0 0,0 0 1 0 0,0 0-1 0 0,0 0 0 0 0,0 0 1 0 0,0 1-1 0 0,0 0 0 0 0,0-1 1 0 0,3 2-312 0 0,5 4 192 0 0,0 0 0 0 0,0 1 0 0 0,0 0 0 0 0,-1 1 0 0 0,0 0 0 0 0,0 0 0 0 0,-1 1 0 0 0,0 0 0 0 0,0 1 0 0 0,-1 0-1 0 0,-1 0 1 0 0,0 1 0 0 0,0 0 0 0 0,-1 0 0 0 0,0 1 0 0 0,-1 0 0 0 0,-1-1 0 0 0,0 2 0 0 0,0-1 0 0 0,-1 0 0 0 0,0 1 0 0 0,-2 0 0 0 0,1-1 0 0 0,-1 14-192 0 0,-2-12-44 0 0,0 0 0 0 0,0 0-1 0 0,-2 0 1 0 0,0 0 0 0 0,0 0-1 0 0,-1-1 1 0 0,-1 1 0 0 0,0-1-1 0 0,-1 0 1 0 0,0-1 0 0 0,-1 1-1 0 0,-1-1 1 0 0,0 0 0 0 0,0-1-1 0 0,-1 0 1 0 0,-1 0 0 0 0,0-1-1 0 0,0-1 1 0 0,-1 1 0 0 0,-9 5 44 0 0,12-9-132 0 0,0 0 0 0 0,-1 0 1 0 0,1-1-1 0 0,-1 0 1 0 0,0 0-1 0 0,-1-1 1 0 0,1-1-1 0 0,-1 1 0 0 0,0-2 1 0 0,1 1-1 0 0,-1-1 1 0 0,-1-1-1 0 0,1 0 1 0 0,0 0-1 0 0,0-1 0 0 0,0 0 1 0 0,0-1-1 0 0,0 0 1 0 0,0 0-1 0 0,0-1 1 0 0,0-1-1 0 0,0 0 0 0 0,0 0 1 0 0,1-1-1 0 0,-1 0 1 0 0,1 0-1 0 0,0-1 0 0 0,1 0 1 0 0,-2-2 131 0 0,11 7 24 0 0,0 0-1 0 0,0 0 1 0 0,-1 0 0 0 0,1-1-1 0 0,0 1 1 0 0,-1 0 0 0 0,1-1 0 0 0,0 1-1 0 0,-1 0 1 0 0,1-1 0 0 0,0 1-1 0 0,-1-1 1 0 0,1 1 0 0 0,-1-1-1 0 0,1 1 1 0 0,-1-1 0 0 0,1 0 0 0 0,-1 1-1 0 0,1-1 1 0 0,-1 0 0 0 0,0 1-1 0 0,1-1 1 0 0,-1 0 0 0 0,0 1-1 0 0,0-1 1 0 0,1 0 0 0 0,-1 0 0 0 0,0 1-1 0 0,0-1 1 0 0,0 0 0 0 0,0 0-1 0 0,0 1 1 0 0,0-1 0 0 0,0 0-1 0 0,0 0 1 0 0,0 1 0 0 0,-1-1 0 0 0,1 0-1 0 0,0 0 1 0 0,0 1 0 0 0,-1-1-1 0 0,1 0 1 0 0,0 1 0 0 0,-1-1-1 0 0,1 0 1 0 0,0 1 0 0 0,-1-1 0 0 0,1 1-1 0 0,-1-1 1 0 0,1 0 0 0 0,-1 1-1 0 0,0-1 1 0 0,1 1 0 0 0,-1 0-1 0 0,0-1 1 0 0,1 1 0 0 0,-1-1 0 0 0,0 1-1 0 0,1 0 1 0 0,-1 0 0 0 0,0-1-1 0 0,1 1 1 0 0,-1 0 0 0 0,0 0-24 0 0,235 72 6562 0 0,-123-46-5881 0 0,-4-14-3792 0 0,-84-11 1307 0 0,-1-2 0 0 0,0 0 0 0 0,0-2 0 0 0,0 0 0 0 0,0-2 0 0 0,0 0 0 0 0,-1-1 0 0 0,0-1 0 0 0,0-1 1804 0 0,26-13-3083 0 0,2-2 578 0 0</inkml:trace>
  <inkml:trace contextRef="#ctx0" brushRef="#br1" timeOffset="106287.254">7300 11457 468 0 0,'5'16'10277'0'0,"15"26"-6482"0"0,-5-8-2098 0 0,135 413 3521 0 0,-136-360-5156 0 0,-27-120-793 0 0,3 4 598 0 0,2 0-1 0 0,0-1 1 0 0,3 0 0 0 0,0 0-1 0 0,2 0 1 0 0,1-1 0 0 0,2 1-1 0 0,1-1 1 0 0,1 1 0 0 0,1 0 0 0 0,2 0-1 0 0,1 0 1 0 0,2 0 0 0 0,0 1-1 0 0,2 0 1 0 0,11-20 133 0 0,38-17 212 0 0,-58 64-194 0 0,1 1-1 0 0,-1 0 1 0 0,1-1 0 0 0,0 1 0 0 0,0 0-1 0 0,-1 0 1 0 0,1 0 0 0 0,0 0 0 0 0,0 1-1 0 0,0-1 1 0 0,0 0 0 0 0,0 1 0 0 0,0-1-1 0 0,0 1 1 0 0,0 0 0 0 0,0-1 0 0 0,0 1-1 0 0,0 0 1 0 0,0 0 0 0 0,0 1 0 0 0,0-1 0 0 0,0 0-1 0 0,0 1 1 0 0,0-1 0 0 0,0 1 0 0 0,0 0-1 0 0,0-1 1 0 0,0 1 0 0 0,0 0 0 0 0,-1 0-1 0 0,1 0 1 0 0,0 1 0 0 0,-1-1 0 0 0,1 0-1 0 0,-1 1 1 0 0,1-1 0 0 0,-1 0 0 0 0,1 1-1 0 0,-1 0 1 0 0,1 1-18 0 0,60 184 728 0 0,-36-79-206 0 0,-24-99-474 0 0,0 1 0 0 0,0-1-1 0 0,0 0 1 0 0,1 1 0 0 0,1-1-1 0 0,0 0 1 0 0,0-1 0 0 0,0 1-1 0 0,1-1 1 0 0,1 0 0 0 0,-1 0-1 0 0,1 0 1 0 0,1-1 0 0 0,-1 0-1 0 0,1 0 1 0 0,1-1 0 0 0,-1 1-1 0 0,1-2 1 0 0,0 1 0 0 0,0-1 0 0 0,1 0-1 0 0,-1-1 1 0 0,1 0 0 0 0,0 0-1 0 0,0-1 1 0 0,0-1 0 0 0,1 1-1 0 0,-1-1 1 0 0,1-1 0 0 0,-1 1-1 0 0,1-2 1 0 0,0 1 0 0 0,7-2-48 0 0,-4-3-82 0 0,-1 0 0 0 0,1 0 0 0 0,-1-2 0 0 0,1 1 1 0 0,-1-2-1 0 0,-1 1 0 0 0,1-2 0 0 0,-1 0 0 0 0,-1 0 0 0 0,0-1 1 0 0,0 0-1 0 0,0 0 0 0 0,-1-1 0 0 0,-1-1 0 0 0,1 1 0 0 0,-2-1 1 0 0,0-1-1 0 0,0 0 0 0 0,-1 0 0 0 0,0 0 0 0 0,-1 0 0 0 0,0-1 1 0 0,-1 0-1 0 0,-1 0 0 0 0,0 0 0 0 0,-1 0 0 0 0,0-1 0 0 0,-1 1 1 0 0,-1-1-1 0 0,0 1 0 0 0,0-1 0 0 0,-2 1 0 0 0,1 0 1 0 0,-2-1-1 0 0,0 1 0 0 0,0 0 0 0 0,-2 0 0 0 0,1 1 0 0 0,-1-1 1 0 0,-1 1-1 0 0,-5-9 82 0 0,10 22 6 0 0,1 0 1 0 0,0 0 0 0 0,0-1-1 0 0,-1 1 1 0 0,1 0-1 0 0,0-1 1 0 0,-1 1-1 0 0,1 0 1 0 0,-1-1 0 0 0,1 1-1 0 0,-1 0 1 0 0,1-1-1 0 0,-1 1 1 0 0,1-1 0 0 0,-1 1-1 0 0,0-1 1 0 0,1 1-1 0 0,-1-1 1 0 0,1 0 0 0 0,-1 1-1 0 0,0-1 1 0 0,0 0-1 0 0,1 1 1 0 0,-1-1-1 0 0,0 0 1 0 0,0 0 0 0 0,1 0-1 0 0,-1 0 1 0 0,0 0-1 0 0,0 0 1 0 0,1 0 0 0 0,-1 0-1 0 0,0 0 1 0 0,0 0-1 0 0,1 0 1 0 0,-1 0 0 0 0,0 0-1 0 0,0-1 1 0 0,1 1-1 0 0,-1 0 1 0 0,0-1 0 0 0,1 1-1 0 0,-1 0 1 0 0,0-1-1 0 0,1 1 1 0 0,-1-1-1 0 0,1 1 1 0 0,-1-1 0 0 0,0 1-1 0 0,1-1 1 0 0,-1 1-1 0 0,1-1 1 0 0,0 0 0 0 0,-1 1-1 0 0,1-1 1 0 0,-1 0-1 0 0,1 1 1 0 0,0-1 0 0 0,0 0-1 0 0,-1 0 1 0 0,1 1-1 0 0,0-1 1 0 0,0 0-1 0 0,0 0 1 0 0,0 1 0 0 0,0-1-1 0 0,0 0 1 0 0,0 0-1 0 0,0 1 1 0 0,0-1-7 0 0,-6 59 1035 0 0,9-32-546 0 0,2 0 0 0 0,0 0 0 0 0,2 0 0 0 0,1-1 0 0 0,0 0 1 0 0,2-1-1 0 0,1 0 0 0 0,1 0 0 0 0,5 4-489 0 0,-11-17-69 0 0,1-1 0 0 0,0 0 0 0 0,1-1 0 0 0,0 0 0 0 0,1 0 0 0 0,-1-1 0 0 0,2 0-1 0 0,-1 0 1 0 0,1-1 0 0 0,0-1 0 0 0,1 1 0 0 0,-1-2 0 0 0,6 3 69 0 0,50 0-3350 0 0,-58-10 2276 0 0,0-1-1 0 0,0 1 0 0 0,0-2 1 0 0,-1 1-1 0 0,1-1 0 0 0,-1 0 1 0 0,0 0-1 0 0,0-1 0 0 0,0 0 1 0 0,-1 0-1 0 0,1-1 0 0 0,-1 0 1 0 0,0 0-1 0 0,-1 0 0 0 0,0-1 1 0 0,3-4 1074 0 0,10-12-2348 0 0</inkml:trace>
  <inkml:trace contextRef="#ctx0" brushRef="#br1" timeOffset="106538.097">8466 11288 372 0 0,'-18'-14'1960'0'0,"0"0"384"0"0,5 4 241 0 0,0 1 151 0 0,5-1-792 0 0,-3 6-784 0 0,9-1-748 0 0,-1 0-712 0 0,6 1-660 0 0,-3-3-640 0 0,8 4-536 0 0,-3 1-164 0 0,5 0 95 0 0,1 6 249 0 0,2-1 376 0 0</inkml:trace>
  <inkml:trace contextRef="#ctx0" brushRef="#br1" timeOffset="106959.176">9030 11513 1044 0 0,'-54'-54'8492'0'0,"-68"38"-2307"0"0,108 22-5928 0 0,-1 0 0 0 0,1 1 0 0 0,-1 0 0 0 0,2 1 0 0 0,-1 1 1 0 0,2 0-1 0 0,-1 1 0 0 0,1 0 0 0 0,0 1 0 0 0,1 1 0 0 0,0-1 0 0 0,1 2 0 0 0,1-1 1 0 0,0 1-1 0 0,0 1 0 0 0,2 0 0 0 0,-6 13-257 0 0,8-20 115 0 0,2 1 0 0 0,-1-1 0 0 0,1 1 1 0 0,0 0-1 0 0,1 0 0 0 0,0 0 0 0 0,0 1 0 0 0,1-1 1 0 0,0 0-1 0 0,0 1 0 0 0,1-1 0 0 0,0 1 0 0 0,0-1 1 0 0,1 0-1 0 0,0 1 0 0 0,1-1 0 0 0,0 0 0 0 0,0 0 0 0 0,1 0 1 0 0,0 0-1 0 0,0 0 0 0 0,1 0 0 0 0,0-1 0 0 0,0 0 1 0 0,1 0-1 0 0,0 0 0 0 0,0 0 0 0 0,0-1 0 0 0,1 0 0 0 0,0 0 1 0 0,0 0-1 0 0,1-1 0 0 0,0 0 0 0 0,0 0-115 0 0,15 4 61 0 0,1-1-1 0 0,-1-1 1 0 0,1-1-1 0 0,1-1 1 0 0,-1-1-1 0 0,1-1 1 0 0,-1-1-1 0 0,1-1 1 0 0,0-1-1 0 0,-1-2 1 0 0,1 0-1 0 0,0-1 1 0 0,-1-2-1 0 0,0 0 1 0 0,0-1-1 0 0,0-2 1 0 0,-1 0-1 0 0,0-1 1 0 0,-1-1-1 0 0,0-1 1 0 0,0-1-1 0 0,-1-1 1 0 0,-1-1-1 0 0,5-5-60 0 0,-17 16 44 0 0,0-1 0 0 0,0-1-1 0 0,-1 1 1 0 0,1-1-1 0 0,-1 0 1 0 0,0 0 0 0 0,0-1-1 0 0,-1 0 1 0 0,0 0 0 0 0,0 0-1 0 0,0-1 1 0 0,-1 1-1 0 0,0-1 1 0 0,0 0 0 0 0,0-1-1 0 0,-1 1 1 0 0,0 0-1 0 0,-1-1 1 0 0,0 0 0 0 0,0 0-1 0 0,0 0 1 0 0,-1 1 0 0 0,0-1-1 0 0,-1 0 1 0 0,0 0-1 0 0,0-1 1 0 0,-1 1 0 0 0,1 1-1 0 0,-2-1 1 0 0,1 0-1 0 0,-1 0 1 0 0,-1 0 0 0 0,1 1-1 0 0,-1-1 1 0 0,-1 1 0 0 0,1 0-1 0 0,-1 0 1 0 0,-3-4-44 0 0,-4-2 74 0 0,0 0 1 0 0,-1 0-1 0 0,0 1 1 0 0,-1 1 0 0 0,-1 0-1 0 0,1 1 1 0 0,-2 0-1 0 0,1 1 1 0 0,-2 1-1 0 0,1 0 1 0 0,-1 1-1 0 0,0 1 1 0 0,0 0-1 0 0,-1 2 1 0 0,1-1-75 0 0,2 3-383 0 0,0 0-1 0 0,0 1 1 0 0,0 0-1 0 0,0 1 1 0 0,0 1 0 0 0,0 0-1 0 0,0 1 1 0 0,0 1 0 0 0,0 0-1 0 0,1 0 1 0 0,-1 2-1 0 0,-3 1 384 0 0,1 0-1814 0 0,0 2 0 0 0,1 0 0 0 0,0 0-1 0 0,0 1 1 0 0,1 1 0 0 0,0 1 0 0 0,0 0-1 0 0,1 1 1 0 0,1 0 0 0 0,0 1-1 0 0,1 0 1 0 0,-9 13 1814 0 0,3 3-1836 0 0</inkml:trace>
  <inkml:trace contextRef="#ctx0" brushRef="#br1" timeOffset="107926.355">9606 11433 1268 0 0,'-47'7'8790'0'0,"29"37"-4104"0"0,23 65-1188 0 0,-4-104-3326 0 0,2 23 400 0 0,2 0 0 0 0,1 0 0 0 0,1-1-1 0 0,2 0 1 0 0,0 0 0 0 0,2-1 0 0 0,3 4-572 0 0,-10-22 88 0 0,0 0 0 0 0,1 0 0 0 0,0-1 1 0 0,1 0-1 0 0,0 0 0 0 0,0 0 0 0 0,0 0 1 0 0,1-1-1 0 0,-1 0 0 0 0,2 0 0 0 0,-1-1 1 0 0,1 0-1 0 0,-1 0 0 0 0,1-1 0 0 0,1 0 1 0 0,-1-1-1 0 0,0 1 0 0 0,1-1 0 0 0,0-1 1 0 0,0 0-1 0 0,0 0 0 0 0,0-1 0 0 0,8 1-88 0 0,-7-1-70 0 0,-1 0 0 0 0,0 0 0 0 0,1-1-1 0 0,-1 0 1 0 0,0-1 0 0 0,1 0 0 0 0,-1 0-1 0 0,0-1 1 0 0,0 0 0 0 0,0-1 0 0 0,0 0 0 0 0,0 0-1 0 0,0-1 1 0 0,-1 0 0 0 0,0-1 0 0 0,0 1-1 0 0,0-2 1 0 0,0 1 0 0 0,-1-1 0 0 0,0 0 0 0 0,0-1-1 0 0,-1 1 1 0 0,0-1 0 0 0,0-1 0 0 0,0 1-1 0 0,-1-1 1 0 0,0 0 0 0 0,0 0 0 0 0,-1-1 0 0 0,0 1-1 0 0,-1-1 1 0 0,0 0 0 0 0,0 0 0 0 0,-1 0-1 0 0,0 0 1 0 0,-1 0 0 0 0,0-1 0 0 0,0 1-1 0 0,-1 0 1 0 0,0-1 0 0 0,-1 1 0 0 0,0-1 0 0 0,-2-8 70 0 0,-34-51-663 0 0,37 68 659 0 0,-1-1 0 0 0,1 1 0 0 0,-1 0 0 0 0,1 0 0 0 0,-1 0 0 0 0,0 0 0 0 0,0 0 0 0 0,1 0-1 0 0,-1 0 1 0 0,0 0 0 0 0,0 0 0 0 0,0 1 0 0 0,0-1 0 0 0,0 0 0 0 0,0 1 0 0 0,0-1 0 0 0,0 0 0 0 0,0 1 0 0 0,0-1 0 0 0,0 1 0 0 0,-1-1 0 0 0,1 1 0 0 0,0 0 0 0 0,0 0 0 0 0,0-1 0 0 0,-1 1 0 0 0,1 0 0 0 0,0 0 0 0 0,0 0 0 0 0,-1 0 0 0 0,1 1 0 0 0,0-1 0 0 0,0 0 0 0 0,0 0 0 0 0,-1 1 0 0 0,1-1 0 0 0,0 0 0 0 0,0 1 0 0 0,0 0 0 0 0,0-1 0 0 0,0 1 0 0 0,0-1 0 0 0,0 1 0 0 0,0 0 0 0 0,0 0 0 0 0,0 0 0 0 0,0 0 0 0 0,0 0 0 0 0,1-1 0 0 0,-1 1 0 0 0,0 1 0 0 0,1-1 0 0 0,-1 0 0 0 0,1 0 0 0 0,-1 0 0 0 0,1 0 0 0 0,-1 0 0 0 0,1 0 0 0 0,0 1 0 0 0,-1-1 4 0 0,0 7 43 0 0,1 1 0 0 0,0 0 1 0 0,0-1-1 0 0,0 1 1 0 0,1 0-1 0 0,0-1 0 0 0,1 1 1 0 0,0-1-1 0 0,1 1 1 0 0,-1-1-1 0 0,1 0 0 0 0,1 0 1 0 0,0 0-1 0 0,0-1 1 0 0,0 1-1 0 0,1-1 1 0 0,0 0-1 0 0,1 0 0 0 0,-1-1 1 0 0,1 1-1 0 0,1-1 1 0 0,-1-1-1 0 0,1 1 0 0 0,0-1 1 0 0,0 0-1 0 0,0-1 1 0 0,1 1-1 0 0,0-2 1 0 0,0 1-1 0 0,0-1 0 0 0,0 0 1 0 0,0-1-1 0 0,1 0 1 0 0,-1 0-1 0 0,1 0-43 0 0,19 2 115 0 0,0 0 0 0 0,1-2 1 0 0,-1-1-1 0 0,1-1 0 0 0,-1-2 0 0 0,0-1 1 0 0,0-1-1 0 0,0-1 0 0 0,0-1 0 0 0,-1-2 1 0 0,0-1-1 0 0,0-1 0 0 0,-1-1 0 0 0,0-1 0 0 0,-1-1 1 0 0,-1-2-1 0 0,17-12-115 0 0,-38 26 42 0 0,0 0 0 0 0,1-1-1 0 0,-1 1 1 0 0,0-1 0 0 0,0 0 0 0 0,0 0 0 0 0,0 0 0 0 0,0 0-1 0 0,-1 0 1 0 0,1-1 0 0 0,-1 1 0 0 0,1-1 0 0 0,-1 0 0 0 0,0 1-1 0 0,0-1 1 0 0,0 0 0 0 0,0 0 0 0 0,-1-1 0 0 0,1 1 0 0 0,-1 0 0 0 0,0-1-1 0 0,0 1 1 0 0,0 0 0 0 0,0-1 0 0 0,-1 1 0 0 0,1-1 0 0 0,-1 1-1 0 0,0-1 1 0 0,0 0 0 0 0,0 1 0 0 0,0-1 0 0 0,-1 1 0 0 0,0-1-1 0 0,1 1 1 0 0,-1-1 0 0 0,0 1 0 0 0,-1 0 0 0 0,1-1 0 0 0,-1 1-1 0 0,1 0 1 0 0,-3-2-42 0 0,-12-11 105 0 0,-1 1 0 0 0,0 0-1 0 0,-1 2 1 0 0,-1 0 0 0 0,0 1-1 0 0,-1 0 1 0 0,0 2-1 0 0,-1 1 1 0 0,-13-5-105 0 0,-66-11-1970 0 0,26 18-3063 0 0,0 11-4400 0 0,67-7 1093 0 0,14-1 6518 0 0</inkml:trace>
  <inkml:trace contextRef="#ctx0" brushRef="#br1" timeOffset="108256.081">10777 11241 132 0 0,'68'212'15851'0'0,"-34"-91"-11699"0"0,35 48-107 0 0,-66-161-4090 0 0,1-2 0 0 0,0 1 1 0 0,0 0-1 0 0,1-1 0 0 0,0 0 0 0 0,0 0 0 0 0,0 0 0 0 0,1 0 1 0 0,0-1-1 0 0,0 0 0 0 0,0 0 0 0 0,0-1 0 0 0,1 0 1 0 0,0 0-1 0 0,0 0 0 0 0,0-1 0 0 0,0 0 0 0 0,1 0 0 0 0,-1-1 1 0 0,1 0-1 0 0,6 1 45 0 0,42-18-4261 0 0,-50 9 3092 0 0,0 0 0 0 0,-1-1 0 0 0,1 1 1 0 0,-2-1-1 0 0,1-1 0 0 0,-1 1 0 0 0,0 0 0 0 0,0-1 0 0 0,-1 0 1 0 0,0 0-1 0 0,-1 0 0 0 0,1 0 0 0 0,-2-1 0 0 0,2-4 1169 0 0,2-15-1914 0 0</inkml:trace>
  <inkml:trace contextRef="#ctx0" brushRef="#br1" timeOffset="108502.592">11130 11147 24 0 0</inkml:trace>
  <inkml:trace contextRef="#ctx0" brushRef="#br1" timeOffset="108734.913">11216 11356 1044 0 0,'14'10'709'0'0,"1"0"-1"0"0,0-1 1 0 0,1-1-1 0 0,0 0 1 0 0,0-1 0 0 0,0-1-1 0 0,1 0 1 0 0,0-2-1 0 0,1 1 1 0 0,-1-2 0 0 0,0-1-1 0 0,1 0 1 0 0,0-1-1 0 0,-1-1 1 0 0,1 0 0 0 0,0-2-1 0 0,-1 0 1 0 0,1-1-1 0 0,-1 0 1 0 0,5-3-709 0 0,-21 6 19 0 0,1 0-1 0 0,-1 0 1 0 0,1-1-1 0 0,-1 1 1 0 0,1-1-1 0 0,-1 1 1 0 0,0-1-1 0 0,1 1 1 0 0,-1-1-1 0 0,0 0 1 0 0,0 1-1 0 0,1-1 1 0 0,-1 0-1 0 0,0 0 1 0 0,0 0-1 0 0,0 0 1 0 0,0 0-1 0 0,0 0 1 0 0,0-1-1 0 0,0 1 1 0 0,-1 0 0 0 0,1 0-1 0 0,0-1 1 0 0,-1 1-1 0 0,1 0 1 0 0,-1-1-1 0 0,1 1 1 0 0,-1 0-1 0 0,1-1 1 0 0,-1 1-1 0 0,0-1 1 0 0,0 1-1 0 0,0-1 1 0 0,0 1-1 0 0,0-1 1 0 0,0 1-1 0 0,0 0 1 0 0,0-1-1 0 0,-1 1 1 0 0,1-1-1 0 0,-1 1 1 0 0,1-1-1 0 0,-1 1 1 0 0,1 0-1 0 0,-1-1 1 0 0,0 1-1 0 0,1 0 1 0 0,-1 0 0 0 0,0 0-1 0 0,0 0 1 0 0,0-1-1 0 0,0 1 1 0 0,0 0-1 0 0,0 0 1 0 0,-1 0-19 0 0,-72-38-143 0 0,66 37 281 0 0,-1 2-1 0 0,0-1 1 0 0,1 1-1 0 0,-1 0 1 0 0,1 1 0 0 0,-1 0-1 0 0,1 0 1 0 0,-1 1-1 0 0,1 0 1 0 0,0 1-1 0 0,0 0 1 0 0,0 0 0 0 0,0 0-1 0 0,0 1 1 0 0,1 1-1 0 0,-1-1 1 0 0,1 1-1 0 0,0 0 1 0 0,1 1-1 0 0,-1-1 1 0 0,1 1 0 0 0,0 1-1 0 0,1-1 1 0 0,0 1-1 0 0,0 0 1 0 0,0 0-1 0 0,0 0 1 0 0,1 1 0 0 0,1 0-1 0 0,-1 0 1 0 0,1 1-138 0 0,-2 2 413 0 0,0 0 0 0 0,1 1 0 0 0,0-1 0 0 0,1 1 0 0 0,0-1 0 0 0,1 1 0 0 0,0 0 0 0 0,1 0 0 0 0,0 0 0 0 0,1 0 0 0 0,0 0 0 0 0,1 0 0 0 0,1 0 0 0 0,0 0 0 0 0,0 0 0 0 0,1 0 0 0 0,1-1 0 0 0,0 0 0 0 0,0 1 0 0 0,1-1 0 0 0,1-1 0 0 0,1 3-413 0 0,0-5 8 0 0,0 0 1 0 0,0 0 0 0 0,1-1 0 0 0,0 0-1 0 0,1 0 1 0 0,-1-1 0 0 0,1 0-1 0 0,1-1 1 0 0,-1 1 0 0 0,1-2-1 0 0,0 0 1 0 0,0 0 0 0 0,0 0 0 0 0,0-2-1 0 0,1 1 1 0 0,-1-1 0 0 0,1-1-1 0 0,0 0 1 0 0,10 0-9 0 0,96-6-3836 0 0,-1-15-3298 0 0,-58 10 1673 0 0,103-21-5028 0 0,-103 20 8269 0 0</inkml:trace>
  <inkml:trace contextRef="#ctx0" brushRef="#br1" timeOffset="109460.426">13589 11060 388 0 0,'1'-1'274'0'0,"-1"0"0"0"0,0-1 1 0 0,1 1-1 0 0,-1 0 0 0 0,1 0 0 0 0,-1 0 1 0 0,1 0-1 0 0,-1-1 0 0 0,1 1 0 0 0,0 0 0 0 0,0 0 1 0 0,-1 0-1 0 0,1 1 0 0 0,0-1 0 0 0,0 0 1 0 0,0 0-1 0 0,0 0 0 0 0,0 1 0 0 0,0-1 0 0 0,0 0 1 0 0,0 1-1 0 0,1-1 0 0 0,-1 1 0 0 0,0-1 1 0 0,0 1-1 0 0,0 0 0 0 0,1-1 0 0 0,-1 1 0 0 0,0 0 1 0 0,0 0-1 0 0,1 0 0 0 0,-1 0 0 0 0,0 0 1 0 0,0 0-1 0 0,1 0 0 0 0,-1 1 0 0 0,0-1 0 0 0,0 0 1 0 0,0 1-1 0 0,1-1 0 0 0,-1 1 0 0 0,0-1 1 0 0,0 1-1 0 0,0-1 0 0 0,0 1 0 0 0,0 0 0 0 0,0 0 1 0 0,0 0-275 0 0,11 18 1149 0 0,62 253 5548 0 0,-70-251-6235 0 0,4 28 555 0 0,-3 1 1 0 0,-2-1-1 0 0,-2 1 1 0 0,-3 0-1 0 0,-1 0 1 0 0,-7 26-1018 0 0,-43 169 381 0 0,32-191-4163 0 0,21-68-1672 0 0,5-27 1430 0 0,54-143-8182 0 0,-37 140 10467 0 0</inkml:trace>
  <inkml:trace contextRef="#ctx0" brushRef="#br1" timeOffset="110123.268">14020 11410 580 0 0,'29'-21'3509'0'0,"-30"33"2664"0"0,-155 140 1105 0 0,122-124-6993 0 0,-1-2 0 0 0,-2-2-1 0 0,0-1 1 0 0,-2-1 0 0 0,0-3 0 0 0,-21 8-285 0 0,-1-22-337 0 0,60-5 321 0 0,0 0 0 0 0,0 0-1 0 0,0-1 1 0 0,0 1-1 0 0,0-1 1 0 0,0 1 0 0 0,0-1-1 0 0,0 1 1 0 0,0-1-1 0 0,0 1 1 0 0,1-1 0 0 0,-1 0-1 0 0,0 0 1 0 0,0 1-1 0 0,1-1 1 0 0,-1 0 0 0 0,0 0-1 0 0,1 0 1 0 0,-1 0-1 0 0,1 0 1 0 0,-1 0 0 0 0,1 0-1 0 0,0 0 1 0 0,-1 0-1 0 0,1 0 1 0 0,0 0 0 0 0,-1 0-1 0 0,1 0 1 0 0,0 0-1 0 0,0 0 1 0 0,0 0 0 0 0,0 0-1 0 0,0 0 1 0 0,0 0-1 0 0,1 0 1 0 0,-1 0 0 0 0,0 0-1 0 0,0 0 1 0 0,1 0-1 0 0,-1 0 1 0 0,1 0 0 0 0,-1 0-1 0 0,1 0 1 0 0,-1 0-1 0 0,1 0 1 0 0,0 0 0 0 0,-1 0-1 0 0,1 1 1 0 0,0-1-1 0 0,0 0 1 0 0,-1 0 0 0 0,1 1-1 0 0,0-1 1 0 0,0 1-1 0 0,0-1 17 0 0,5-2 47 0 0,0 0-1 0 0,0 0 1 0 0,0 1-1 0 0,0 0 1 0 0,1 0-1 0 0,-1 0 1 0 0,1 1-1 0 0,-1 0 1 0 0,1 0-1 0 0,-1 1 1 0 0,1 0-1 0 0,0 0 1 0 0,-1 0-1 0 0,1 1 1 0 0,0 0-1 0 0,-1 0 0 0 0,1 1 1 0 0,-1 0-1 0 0,0 0 1 0 0,1 0-1 0 0,-1 1 1 0 0,0 0-1 0 0,-1 0 1 0 0,1 0-1 0 0,0 1 1 0 0,-1 0-1 0 0,0 0 1 0 0,3 3-47 0 0,73 43 836 0 0,-52-29-566 0 0,1-2-1 0 0,1 0 1 0 0,1-2-1 0 0,0-1 1 0 0,1-2-1 0 0,1-1 0 0 0,0-2 1 0 0,1-1-1 0 0,0-1 1 0 0,26 1-270 0 0,-49-9-11 0 0,0-1 0 0 0,0-1 1 0 0,0 0-1 0 0,-1-1 0 0 0,1 0 0 0 0,0-1 1 0 0,-1 0-1 0 0,0-1 0 0 0,1 0 0 0 0,-1-1 1 0 0,-1 0-1 0 0,1-1 0 0 0,-1 0 1 0 0,0 0-1 0 0,0-1 0 0 0,-1-1 0 0 0,0 0 1 0 0,0 0-1 0 0,-1 0 0 0 0,0-1 0 0 0,0 0 1 0 0,-1-1-1 0 0,-1 0 0 0 0,1 0 1 0 0,2-8 10 0 0,1-3-215 0 0,0 0 1 0 0,-2-1 0 0 0,-1 0 0 0 0,-1 0 0 0 0,0 0 0 0 0,-2-1 0 0 0,-1 0 0 0 0,0 0 0 0 0,-2 0-1 0 0,-1 0 1 0 0,0 0 0 0 0,-4-21 214 0 0,-1 0 12 0 0,-2 1 0 0 0,-1-1 0 0 0,-2 1 0 0 0,-3 0 0 0 0,-1 2 0 0 0,-2-1 0 0 0,-1 2 0 0 0,-10-15-12 0 0,27 56 11 0 0,0 0 0 0 0,0 0 0 0 0,0 0 0 0 0,0 0 1 0 0,0 0-1 0 0,0-1 0 0 0,0 1 0 0 0,-1 0 1 0 0,1 0-1 0 0,0 0 0 0 0,0 0 0 0 0,-1 0 1 0 0,1-1-1 0 0,-1 1 0 0 0,1 0 0 0 0,0 0 0 0 0,-1 0 1 0 0,1-1-1 0 0,-1 1 0 0 0,0 0 0 0 0,1-1 1 0 0,-1 1-1 0 0,0 0 0 0 0,1-1 0 0 0,-1 1 0 0 0,0-1 1 0 0,0 1-1 0 0,1-1 0 0 0,-1 0 0 0 0,0 1 1 0 0,0-1-1 0 0,0 0 0 0 0,0 1 0 0 0,1-1 1 0 0,-1 0-1 0 0,0 0 0 0 0,0 0 0 0 0,0 0 0 0 0,0 0 1 0 0,0 0-1 0 0,0 0 0 0 0,0 0 0 0 0,0 0 1 0 0,1 0-1 0 0,-1 0 0 0 0,0-1 0 0 0,0 1 1 0 0,0 0-1 0 0,0-1 0 0 0,0 1 0 0 0,1-1 0 0 0,-1 1 1 0 0,0-1-1 0 0,0 1 0 0 0,1-1 0 0 0,-1 1 1 0 0,0-1-1 0 0,1 0 0 0 0,-1 1 0 0 0,1-1 1 0 0,-1 0-1 0 0,1 1 0 0 0,-1-1 0 0 0,1 0 0 0 0,-1 0 1 0 0,1 0-1 0 0,0 1 0 0 0,-1-2-11 0 0,-11 75 774 0 0,14 60 1707 0 0,6-1 0 0 0,5 0 0 0 0,9 12-2481 0 0,-19-123 130 0 0,53 166-111 0 0,7-124-3260 0 0,33-53-4120 0 0,86-89-7969 0 0,-139 56 13180 0 0</inkml:trace>
  <inkml:trace contextRef="#ctx0" brushRef="#br1" timeOffset="110653.147">15319 11468 400 0 0,'-9'-8'1002'0'0,"0"0"-1"0"0,-1 1 1 0 0,0-1-1 0 0,0 2 1 0 0,-1 0 0 0 0,0 0-1 0 0,0 0 1 0 0,0 2-1 0 0,-1-1 1 0 0,0 2 0 0 0,1-1-1 0 0,-1 2 1 0 0,0-1-1 0 0,-11 1-1001 0 0,14 1 304 0 0,1 2-1 0 0,0-1 0 0 0,0 2 0 0 0,0-1 1 0 0,0 1-1 0 0,0 0 0 0 0,1 0 0 0 0,-1 1 1 0 0,0 0-1 0 0,1 0 0 0 0,0 1 0 0 0,0 0 1 0 0,0 0-1 0 0,0 1 0 0 0,-2 2-303 0 0,-4 3 330 0 0,1 1-1 0 0,-1 1 1 0 0,2 0 0 0 0,0 0 0 0 0,0 1-1 0 0,1 1 1 0 0,1 0 0 0 0,0 0-1 0 0,1 1 1 0 0,0 0 0 0 0,1 0 0 0 0,1 1-1 0 0,1-1 1 0 0,0 1 0 0 0,1 1-1 0 0,1-1 1 0 0,0 1 0 0 0,1-1 0 0 0,1 1-1 0 0,0 0 1 0 0,2 0 0 0 0,0-1-1 0 0,0 1 1 0 0,2 0 0 0 0,3 14-330 0 0,-3-25 20 0 0,0 0 0 0 0,0 0 0 0 0,1-1-1 0 0,-1 1 1 0 0,1-1 0 0 0,0 0 0 0 0,1 0 0 0 0,-1 0 0 0 0,1-1 0 0 0,0 1 0 0 0,0-1 0 0 0,0 0 0 0 0,1-1-1 0 0,-1 1 1 0 0,1-1 0 0 0,0 0 0 0 0,0 0 0 0 0,0-1 0 0 0,0 0 0 0 0,1 0 0 0 0,-1 0 0 0 0,1-1 0 0 0,-1 0-1 0 0,1 0 1 0 0,-1-1 0 0 0,1 0 0 0 0,-1 0 0 0 0,1 0 0 0 0,-1-1 0 0 0,1 0 0 0 0,-1 0 0 0 0,2-1-20 0 0,11-2-223 0 0,-1-1 0 0 0,1 0 0 0 0,-1-1 1 0 0,-1-1-1 0 0,1-1 0 0 0,-1 0 0 0 0,-1-1 1 0 0,1-1-1 0 0,-2-1 0 0 0,11-8 223 0 0,-16 9-230 0 0,0-1 0 0 0,0 0 1 0 0,-1 0-1 0 0,-1-1 0 0 0,0 0 0 0 0,0 0 0 0 0,-1-1 0 0 0,-1 0 1 0 0,0 0-1 0 0,-1-1 0 0 0,-1 0 0 0 0,0 0 0 0 0,0 0 1 0 0,-2 0-1 0 0,1 0 0 0 0,-2-1 0 0 0,0 1 0 0 0,-1-1 1 0 0,0 1-1 0 0,-1-1 0 0 0,-1 1 0 0 0,0-1 0 0 0,-1 1 0 0 0,-1 0 1 0 0,0 0-1 0 0,-2-3 230 0 0,6 17 11 0 0,0-1 0 0 0,1 0 1 0 0,-1 1-1 0 0,0-1 0 0 0,0 0 0 0 0,0 1 0 0 0,0-1 1 0 0,0 0-1 0 0,0 1 0 0 0,0-1 0 0 0,0 0 1 0 0,0 1-1 0 0,0-1 0 0 0,0 0 0 0 0,-1 1 1 0 0,1-1-1 0 0,0 0 0 0 0,0 1 0 0 0,-1-1 1 0 0,1 1-1 0 0,0-1 0 0 0,-1 0 0 0 0,1 1 1 0 0,-1-1-1 0 0,1 1 0 0 0,0-1 0 0 0,-1 1 1 0 0,1-1-1 0 0,-1 1 0 0 0,0 0 0 0 0,1-1 1 0 0,-1 1-1 0 0,1 0 0 0 0,-1-1 0 0 0,1 1 1 0 0,-1 0-1 0 0,0 0 0 0 0,1-1 0 0 0,-1 1 0 0 0,0 0 1 0 0,1 0-1 0 0,-1 0 0 0 0,0 0 0 0 0,1 0 1 0 0,-1 0-1 0 0,0 0 0 0 0,1 0 0 0 0,-1 0 1 0 0,0 0-1 0 0,1 0 0 0 0,-1 1 0 0 0,0-1 1 0 0,1 0-1 0 0,-1 0 0 0 0,0 1 0 0 0,1-1 1 0 0,-1 0-1 0 0,1 1 0 0 0,-1-1 0 0 0,1 0 1 0 0,-1 1-1 0 0,1-1 0 0 0,-1 1 0 0 0,1-1 1 0 0,-1 1-13 0 0,-13 44 1391 0 0,18 161 2981 0 0,-3-197-4509 0 0,0 0 0 0 0,1-1-1 0 0,0 1 1 0 0,0 0 0 0 0,1-1 0 0 0,0 0-1 0 0,1 1 1 0 0,-1-1 0 0 0,2 0 0 0 0,-1-1-1 0 0,1 1 1 0 0,0-1 0 0 0,0 0 0 0 0,1 0 0 0 0,0-1-1 0 0,1 1 1 0 0,-1-1 0 0 0,1-1 0 0 0,0 1-1 0 0,0-1 1 0 0,7 3 138 0 0,-6-7-884 0 0,0 0 0 0 0,0 0-1 0 0,0-1 1 0 0,0 0 0 0 0,0-1 0 0 0,0 1-1 0 0,0-2 1 0 0,0 1 0 0 0,0-1 0 0 0,0 0 0 0 0,0-1-1 0 0,-1 0 1 0 0,1 0 0 0 0,-1 0 0 0 0,0-1-1 0 0,0 0 1 0 0,0-1 0 0 0,-1 0 0 0 0,1 0-1 0 0,-1 0 1 0 0,3-4 884 0 0,2 2-931 0 0,19-16-1413 0 0</inkml:trace>
  <inkml:trace contextRef="#ctx0" brushRef="#br1" timeOffset="111184.183">16091 11405 1072 0 0,'-82'-17'10650'0'0,"-1"32"-4727"0"0,67-8-5408 0 0,1 0 0 0 0,-1 1 0 0 0,1 0 0 0 0,0 1 0 0 0,1 1 1 0 0,0 0-1 0 0,1 1 0 0 0,0 1 0 0 0,0 0 0 0 0,2 0 0 0 0,-1 2 0 0 0,2-1 1 0 0,-10 15-516 0 0,19-27 23 0 0,0 1 0 0 0,0-1 0 0 0,0 0 0 0 0,0 0 0 0 0,0 1 0 0 0,0-1 1 0 0,1 0-1 0 0,-1 1 0 0 0,0-1 0 0 0,1 1 0 0 0,-1-1 0 0 0,1 1 0 0 0,-1-1 0 0 0,1 1 1 0 0,0 0-1 0 0,0-1 0 0 0,0 1 0 0 0,0-1 0 0 0,0 1 0 0 0,0 0 0 0 0,0-1 1 0 0,0 1-1 0 0,0-1 0 0 0,1 1 0 0 0,-1-1 0 0 0,1 1 0 0 0,-1-1 0 0 0,1 1 1 0 0,0-1-1 0 0,0 1 0 0 0,-1-1 0 0 0,1 0 0 0 0,0 1 0 0 0,0-1 0 0 0,0 0 1 0 0,0 0-1 0 0,1 0 0 0 0,-1 0 0 0 0,0 0 0 0 0,0 0 0 0 0,1 0 0 0 0,-1 0 0 0 0,0 0 1 0 0,1-1-1 0 0,-1 1 0 0 0,1 0 0 0 0,-1-1 0 0 0,1 1 0 0 0,-1-1 0 0 0,1 0 1 0 0,0 1-1 0 0,0-1-23 0 0,95 5-337 0 0,-79-5 188 0 0,-15 0 123 0 0,19-2-87 0 0,0 1 0 0 0,0 1 0 0 0,0 0 1 0 0,0 2-1 0 0,0 1 0 0 0,0 1 0 0 0,0 0 0 0 0,-1 2 1 0 0,0 1-1 0 0,0 0 0 0 0,-1 1 0 0 0,1 2 0 0 0,-2 0 0 0 0,4 3 113 0 0,-20-10 2 0 0,1 0 0 0 0,-1 0 0 0 0,0 0-1 0 0,0 1 1 0 0,-1-1 0 0 0,1 1-1 0 0,-1 0 1 0 0,0 0 0 0 0,0 0 0 0 0,0 0-1 0 0,0 0 1 0 0,0 0 0 0 0,-1 0-1 0 0,0 1 1 0 0,0-1 0 0 0,0 0 0 0 0,-1 1-1 0 0,1-1 1 0 0,-1 1 0 0 0,0-1-1 0 0,0 1 1 0 0,-1-1 0 0 0,0 1 0 0 0,1-1-1 0 0,-1 1 1 0 0,-1-1 0 0 0,1 0-1 0 0,0 0 1 0 0,-1 0 0 0 0,0 1 0 0 0,0-2-1 0 0,0 1 1 0 0,-1 0 0 0 0,0 0-1 0 0,1-1 1 0 0,-2 2-2 0 0,-117 117 703 0 0,98-103-364 0 0,-1-1-1 0 0,0-1 0 0 0,-2-1 1 0 0,0-1-1 0 0,0-1 1 0 0,-2-2-1 0 0,1-1 0 0 0,-2-1 1 0 0,1-1-1 0 0,-1-2 1 0 0,-16 2-339 0 0,42-8-144 0 0,0-1 1 0 0,0 0 0 0 0,-1 0 0 0 0,1-1 0 0 0,0 1-1 0 0,0-1 1 0 0,0 0 0 0 0,0 0 0 0 0,0 0 0 0 0,0 0 0 0 0,0 0-1 0 0,0 0 1 0 0,0-1 0 0 0,1 0 0 0 0,-1 1 0 0 0,0-1-1 0 0,1 0 1 0 0,0 0 0 0 0,-1 0 0 0 0,1-1 0 0 0,0 1 0 0 0,0-1-1 0 0,0 1 1 0 0,0-1 0 0 0,1 0 0 0 0,-1 1 0 0 0,1-1-1 0 0,-1 0 1 0 0,1 0 0 0 0,0 0 0 0 0,0 0 0 0 0,1 0 0 0 0,-1 0-1 0 0,0 0 1 0 0,1-1 0 0 0,0 1 0 0 0,0 0 0 0 0,0 0-1 0 0,0-2 144 0 0,16-128-11091 0 0,29 32 2604 0 0,-25 71 6541 0 0</inkml:trace>
  <inkml:trace contextRef="#ctx0" brushRef="#br1" timeOffset="111954.607">16409 11393 1184 0 0,'-23'21'10312'0'0,"13"44"-6275"0"0,9-49-2791 0 0,-2 1-938 0 0,0 0 0 0 0,1 1 0 0 0,1 0 0 0 0,1-1-1 0 0,0 1 1 0 0,1-1 0 0 0,1 1 0 0 0,1-1 0 0 0,1 1 0 0 0,0-1 0 0 0,1 0 0 0 0,0-1 0 0 0,2 1 0 0 0,0-1 0 0 0,1 0 0 0 0,0-1-1 0 0,1 0 1 0 0,2 1-308 0 0,-8-13-51 0 0,0 0-1 0 0,1 0 0 0 0,-1 0 1 0 0,0 0-1 0 0,1-1 0 0 0,0 0 0 0 0,0 0 1 0 0,0 0-1 0 0,0 0 0 0 0,0 0 1 0 0,0-1-1 0 0,0 0 0 0 0,0 0 1 0 0,0 0-1 0 0,1 0 0 0 0,-1-1 1 0 0,0 1-1 0 0,1-1 0 0 0,-1 0 0 0 0,0-1 1 0 0,1 1-1 0 0,-1-1 0 0 0,0 0 1 0 0,1 0-1 0 0,-1 0 0 0 0,0 0 1 0 0,0-1-1 0 0,0 1 0 0 0,0-1 0 0 0,0 0 1 0 0,0-1-1 0 0,-1 1 0 0 0,1-1 1 0 0,-1 1-1 0 0,1-1 52 0 0,5-5-182 0 0,-1 0 1 0 0,1-1 0 0 0,-1 0-1 0 0,0 0 1 0 0,-1 0-1 0 0,0-1 1 0 0,-1 0-1 0 0,0 0 1 0 0,-1-1-1 0 0,0 0 1 0 0,0 0-1 0 0,1-5 182 0 0,4-28 124 0 0,-1 0-1 0 0,-3-1 1 0 0,-1 1-1 0 0,-2-1 1 0 0,-3-40-124 0 0,40 152 2442 0 0,-16-10-2360 0 0,-2 1 1 0 0,-2 1-1 0 0,-3 1 1 0 0,-3 0-1 0 0,-2 2 1 0 0,-3-1 0 0 0,-3 1-1 0 0,-1 45-82 0 0,-5-80 77 0 0,-1 1 0 0 0,-1-1 1 0 0,-2 1-1 0 0,0-1 0 0 0,-2 0 0 0 0,-1 0 1 0 0,-1-1-1 0 0,-2 0 0 0 0,0 0 0 0 0,-2-1 1 0 0,0 0-1 0 0,-7 7-77 0 0,5-12 413 0 0,0-2 0 0 0,0 0 0 0 0,-2-1 0 0 0,0-1 0 0 0,-1 0 0 0 0,-1-1 0 0 0,0-1 0 0 0,-1 0 0 0 0,-17 8-413 0 0,15-10 286 0 0,-2-1-1 0 0,1-1 0 0 0,-1-1 0 0 0,-1 0 0 0 0,1-2 0 0 0,-1-1 0 0 0,-1-1 1 0 0,1-1-1 0 0,-1-1 0 0 0,0-1 0 0 0,1-1 0 0 0,-1-2 0 0 0,0 0 0 0 0,0-2 0 0 0,1 0 1 0 0,0-2-1 0 0,-3-1-285 0 0,4-1-380 0 0,0-1-1 0 0,1 0 1 0 0,0-2 0 0 0,1-1 0 0 0,0 0 0 0 0,1-2 0 0 0,0 0 0 0 0,1-1 0 0 0,0-1 0 0 0,1-1 0 0 0,-10-13 380 0 0,-63-80-7538 0 0,81 97 6046 0 0,2-1-1 0 0,-1-1 0 0 0,2 1 1 0 0,-1-1-1 0 0,2-1 0 0 0,0 1 1 0 0,1-1-1 0 0,0 0 0 0 0,1 0 1 0 0,1-1-1 0 0,1 1 1 0 0,-1-11 1492 0 0,4-5-1856 0 0</inkml:trace>
  <inkml:trace contextRef="#ctx0" brushRef="#br1" timeOffset="112754.464">18507 11281 1104 0 0,'-3'-8'939'0'0,"-2"-12"7919"0"0,13 30-2683 0 0,8 28-4413 0 0,-2 0 0 0 0,-1 1 1 0 0,-1 0-1 0 0,-3 1 0 0 0,-1 0 1 0 0,-2 1-1 0 0,0 31-1762 0 0,1 166-295 0 0,-6-238 5 0 0,0 1 0 0 0,-1-1 0 0 0,1 1 0 0 0,0-1 0 0 0,0 0 0 0 0,0 0 0 0 0,0 1 0 0 0,0-1 0 0 0,0 0 0 0 0,0 0 0 0 0,0 0 0 0 0,0 0 0 0 0,0 0 0 0 0,0 0 0 0 0,-1-1 0 0 0,1 1 0 0 0,0 0 0 0 0,0 0 1 0 0,0-1-1 0 0,0 1 0 0 0,0 0 0 0 0,0-1 0 0 0,0 1 0 0 0,-1-1 0 0 0,1 1 0 0 0,0-1 0 0 0,0 1 0 0 0,-1-1 0 0 0,1 0 0 0 0,0 1 0 0 0,-1-1 0 0 0,1 0 0 0 0,-1 0 0 0 0,1 1 0 0 0,-1-1 0 0 0,1 0 0 0 0,-1 0 0 0 0,1 0 0 0 0,-1 0 0 0 0,0 0 0 0 0,0 1 1 0 0,1-1-1 0 0,-1 0 0 0 0,0 0 0 0 0,0 0 0 0 0,0 0 0 0 0,0 0 0 0 0,0 0 0 0 0,0 0 0 0 0,0 0 0 0 0,0 0 0 0 0,0 0 0 0 0,-1 0 0 0 0,1 0 0 0 0,0 1 0 0 0,-1-2 290 0 0,18-63-9438 0 0,-9 37 7197 0 0</inkml:trace>
  <inkml:trace contextRef="#ctx0" brushRef="#br1" timeOffset="113074.292">18906 11182 1116 0 0,'19'34'8282'0'0,"-7"33"-3194"0"0,-9-41-3189 0 0,11 200 5913 0 0,-15-128-7123 0 0,1-5-4364 0 0,-3-114-4909 0 0,-4-2 3390 0 0,-2-15-164 0 0,7 17 3499 0 0</inkml:trace>
  <inkml:trace contextRef="#ctx0" brushRef="#br1" timeOffset="113366.234">19200 11152 60 0 0,'29'90'12995'0'0,"-22"62"-7029"0"0,-7-69-4601 0 0,5-39-1226 0 0,-2 48-1819 0 0,-26-39-9571 0 0,2-27 6390 0 0,8-10 2988 0 0</inkml:trace>
  <inkml:trace contextRef="#ctx0" brushRef="#br1" timeOffset="113720.932">18342 12248 1200 0 0,'41'-12'7260'0'0,"27"6"-3097"0"0,-29 3-2370 0 0,307-49 5054 0 0,170-59-2323 0 0,-130 8-2874 0 0,-138 12-3722 0 0,-191 59-897 0 0,-56 31 2772 0 0,0 1 0 0 0,0-1 0 0 0,0 0 0 0 0,0 0 0 0 0,0 0 0 0 0,-1 0 0 0 0,1 0 0 0 0,0 0 0 0 0,0 0 0 0 0,-1 0 0 0 0,1-1 0 0 0,-1 1 0 0 0,1 0 0 0 0,-1 0 0 0 0,1 0 0 0 0,-1-1 0 0 0,0 1 0 0 0,0 0 0 0 0,0 0 0 0 0,0-1 0 0 0,0 1 0 0 0,0 0 0 0 0,0-1 0 0 0,0 1 0 0 0,0 0 0 0 0,0 0 0 0 0,-1-1 0 0 0,1 1 0 0 0,0 0 0 0 0,-1 0 0 0 0,1 0 0 0 0,-1-1 0 0 0,0 1 0 0 0,1 0 0 0 0,-1 0 0 0 0,0 0 0 0 0,1 0 0 0 0,-1 0 0 0 0,0 0 0 0 0,0 0 0 0 0,0 1 0 0 0,0-1 0 0 0,0 0 0 0 0,0 0 0 0 0,0 1 0 0 0,-1-1 197 0 0,-79-44-9395 0 0,43 29 6984 0 0</inkml:trace>
  <inkml:trace contextRef="#ctx0" brushRef="#br1" timeOffset="114247.068">18225 11163 684 0 0,'-22'3'4631'0'0,"31"-8"1849"0"0,450-119 5117 0 0,7 29-6075 0 0,4 30-5119 0 0,4 32-4164 0 0,-456 34 3528 0 0,13 1-6443 0 0,-21 3-1128 0 0,-33 3 1415 0 0,-1-3 3535 0 0</inkml:trace>
  <inkml:trace contextRef="#ctx0" brushRef="#br2" timeOffset="135301.739">17116 13490 48 0 0,'-7'-11'4629'0'0,"1"5"16688"0"0,13 34-22607 0 0,-34 27-20798 0 0,21-46 20156 0 0</inkml:trace>
  <inkml:trace contextRef="#ctx0" brushRef="#br2" timeOffset="135550.784">17080 13774 64 0 0,'44'104'20287'0'0,"-38"-97"-18620"0"0,12-5-20828 0 0,-5-8 18287 0 0,0 0-993 0 0</inkml:trace>
  <inkml:trace contextRef="#ctx0" brushRef="#br2" timeOffset="138830.484">22897 12987 740 0 0,'-23'-86'8844'0'0,"15"57"-4184"0"0,26 56 448 0 0,14 99-1901 0 0,-5 1-1 0 0,-5 1 0 0 0,-2 49-3206 0 0,-6 4 1898 0 0,-9 0 0 0 0,-10 76-1898 0 0,7-124-10482 0 0,23-278-4476 0 0,-13 49 9942 0 0,-2 40 3161 0 0</inkml:trace>
  <inkml:trace contextRef="#ctx0" brushRef="#br2" timeOffset="139347.977">23713 13011 1352 0 0,'5'-2'144'0'0,"-6"3"76"0"0,1 0-1 0 0,0 0 1 0 0,0 0-1 0 0,0 0 1 0 0,-1 0-1 0 0,1 1 1 0 0,0-1-1 0 0,1 0 1 0 0,-1 0-1 0 0,0 0 0 0 0,0 0 1 0 0,0 0-1 0 0,0 0 1 0 0,1 0-1 0 0,-1 0 1 0 0,1 0-1 0 0,-1 0 1 0 0,1 0-1 0 0,-1 0 1 0 0,1 0-1 0 0,-1-1 0 0 0,1 1 1 0 0,0 0-1 0 0,-1 0 1 0 0,1 0-1 0 0,0-1 1 0 0,0 1-1 0 0,0 0 1 0 0,-1-1-1 0 0,1 1 1 0 0,0-1-1 0 0,0 1 0 0 0,0-1 1 0 0,0 1-1 0 0,0-1 1 0 0,0 0-1 0 0,0 1 1 0 0,0-1-1 0 0,0 0 1 0 0,0 0-1 0 0,1 0 1 0 0,-1 0-1 0 0,0 0 0 0 0,0 0 1 0 0,0 0-1 0 0,0 0 1 0 0,0 0-1 0 0,0 0 1 0 0,0-1-1 0 0,0 1 1 0 0,0 0-1 0 0,0-1 1 0 0,0 1-1 0 0,0-1 1 0 0,0 1-1 0 0,0-1 0 0 0,0 0 1 0 0,-1 1-1 0 0,1-1 1 0 0,0 0-1 0 0,0 1 1 0 0,0-2-220 0 0,-92 136 3911 0 0,47-95-3614 0 0,-2-1 0 0 0,-2-2-1 0 0,-1-2 1 0 0,-1-2 0 0 0,-31 12-297 0 0,21-7 133 0 0,-1-3 0 0 0,-2-2 0 0 0,-1-3 0 0 0,-1-3 0 0 0,-1-3-1 0 0,-1-3 1 0 0,-1-3 0 0 0,-10-1-133 0 0,72-14-46 0 0,-1-1 0 0 0,1 1 0 0 0,0-2 0 0 0,-1 1 0 0 0,1-1 0 0 0,-1 0 0 0 0,1 0 0 0 0,0 0 0 0 0,-1-1 0 0 0,1 0 0 0 0,-1-1 0 0 0,1 1-1 0 0,0-1 1 0 0,0 0 0 0 0,0-1 0 0 0,0 1 0 0 0,0-1 0 0 0,1 0 0 0 0,-1-1 0 0 0,1 0 0 0 0,0 1 0 0 0,0-2 0 0 0,0 1 0 0 0,1 0 0 0 0,-1-1 0 0 0,1 0 0 0 0,0 0-1 0 0,0 0 1 0 0,1-1 0 0 0,-1 1 0 0 0,1-1 0 0 0,1 0 46 0 0,1 5 5 0 0,1 0 0 0 0,0 0 0 0 0,0 0 0 0 0,0 0 0 0 0,0 0 0 0 0,0 0 0 0 0,0 0 0 0 0,0 0 0 0 0,0 0 0 0 0,0 0 0 0 0,0 0 0 0 0,0 0 0 0 0,1 0 0 0 0,-1 0 0 0 0,1 0 0 0 0,-1 0 0 0 0,0 0 0 0 0,1 0 0 0 0,-1 0 0 0 0,1 0 0 0 0,0 0 0 0 0,-1 1 0 0 0,1-1 0 0 0,0 0 0 0 0,0 0 0 0 0,-1 1 0 0 0,1-1 0 0 0,0 0 0 0 0,0 1 0 0 0,0-1 0 0 0,0 1 0 0 0,0-1 0 0 0,0 1 0 0 0,0 0 0 0 0,-1-1 0 0 0,1 1 0 0 0,0 0 0 0 0,1 0 0 0 0,-1 0 0 0 0,0-1 0 0 0,0 1 0 0 0,0 0 0 0 0,0 0 0 0 0,0 0 0 0 0,0 1 0 0 0,0-1 0 0 0,0 0 0 0 0,0 0-1 0 0,0 1 1 0 0,0-1 0 0 0,0 0 0 0 0,0 1 0 0 0,0-1 0 0 0,-1 1 0 0 0,2 0-5 0 0,56 23 758 0 0,376 263 6420 0 0,-304-193-6146 0 0,-76-53-980 0 0,29 19-1384 0 0,-23-29-3339 0 0,-35-25 781 0 0,25-28-13486 0 0,-44 15 15444 0 0</inkml:trace>
  <inkml:trace contextRef="#ctx0" brushRef="#br2" timeOffset="136715.657">19584 13236 828 0 0,'-16'-45'10812'0'0,"-33"-18"-4955"0"0,30 51-5546 0 0,-1 1 0 0 0,0 1 0 0 0,0 0 0 0 0,-1 2-1 0 0,0 0 1 0 0,0 2 0 0 0,-1 0 0 0 0,0 1 0 0 0,0 1 0 0 0,-16 0-311 0 0,9-2 186 0 0,0 2 1 0 0,0 1 0 0 0,-1 2-1 0 0,1 1 1 0 0,-1 1-1 0 0,1 1 1 0 0,-1 1-1 0 0,1 2 1 0 0,0 1-1 0 0,1 2 1 0 0,0 0-1 0 0,0 2 1 0 0,0 1-1 0 0,1 1 1 0 0,1 2 0 0 0,0 0-1 0 0,1 2 1 0 0,1 1-1 0 0,0 0 1 0 0,2 2-1 0 0,0 1 1 0 0,0 1-1 0 0,-14 19-186 0 0,31-31 95 0 0,1 1 0 0 0,1-1 0 0 0,-1 1-1 0 0,2 0 1 0 0,-1-1 0 0 0,1 1 0 0 0,1 0 0 0 0,0 1-1 0 0,0-1 1 0 0,1 0 0 0 0,0 0 0 0 0,1 0 0 0 0,0 0-1 0 0,0 0 1 0 0,1 0 0 0 0,1 0 0 0 0,-1 0 0 0 0,2 0-1 0 0,-1-1 1 0 0,2 0 0 0 0,-1 0 0 0 0,1 0 0 0 0,0 0-1 0 0,1-1 1 0 0,0 1 0 0 0,0-1 0 0 0,1-1 0 0 0,0 1-1 0 0,0-1 1 0 0,1-1 0 0 0,0 1 0 0 0,0-1 0 0 0,1-1-1 0 0,-1 1 1 0 0,1-2 0 0 0,0 1 0 0 0,1-1 0 0 0,-1 0-1 0 0,1-1 1 0 0,-1 0 0 0 0,1-1 0 0 0,0 0 0 0 0,7 0-95 0 0,20 7-176 0 0,0-1 0 0 0,1-3 1 0 0,1-1-1 0 0,-1-2 1 0 0,0-1-1 0 0,1-2 0 0 0,-1-2 1 0 0,24-5 175 0 0,-116 0-1430 0 0,18 9 1410 0 0,0 3 0 0 0,0 1-1 0 0,0 1 1 0 0,0 2 0 0 0,1 2-1 0 0,0 1 1 0 0,1 1 0 0 0,1 2-1 0 0,0 2 1 0 0,1 1 0 0 0,0 1-1 0 0,2 2 1 0 0,0 1 0 0 0,1 1-1 0 0,1 1 1 0 0,-1 5 20 0 0,24-23 123 0 0,0 1-1 0 0,1-1 1 0 0,-1 1 0 0 0,1 0 0 0 0,1 0-1 0 0,-1 1 1 0 0,1-1 0 0 0,0 1 0 0 0,1-1-1 0 0,-1 1 1 0 0,1 0 0 0 0,1 0 0 0 0,-1 0-1 0 0,1 0 1 0 0,0 0 0 0 0,1 1-1 0 0,0-1 1 0 0,0 0 0 0 0,0 0 0 0 0,1 0-1 0 0,0 0 1 0 0,1 0 0 0 0,0 0 0 0 0,0 0-1 0 0,0 0 1 0 0,1 0 0 0 0,-1-1 0 0 0,2 1-1 0 0,-1-1 1 0 0,1 0 0 0 0,0 0-1 0 0,0 0 1 0 0,1 0 0 0 0,-1-1 0 0 0,1 0-1 0 0,1 0 1 0 0,1 2-123 0 0,14 11 181 0 0,1-1-1 0 0,1-1 1 0 0,0-1 0 0 0,1 0-1 0 0,0-2 1 0 0,1-1-1 0 0,1-1 1 0 0,0-1 0 0 0,0-2-1 0 0,1 0 1 0 0,0-2-1 0 0,8 1-180 0 0,209 12-2680 0 0,-77-40-5924 0 0,-16-53-10372 0 0,-135 62 16975 0 0</inkml:trace>
  <inkml:trace contextRef="#ctx0" brushRef="#br2" timeOffset="137449.79">19607 13642 816 0 0,'-1'-2'331'0'0,"0"0"0"0"0,0 1 0 0 0,0-1 0 0 0,0 0 0 0 0,-1 0 0 0 0,1 1 0 0 0,-1-1 0 0 0,1 0 0 0 0,-1 1 0 0 0,0 0 0 0 0,1-1 0 0 0,-1 1 0 0 0,0 0 0 0 0,0 0 0 0 0,0 0 0 0 0,0 0 0 0 0,0 0 0 0 0,0 1 0 0 0,0-1 0 0 0,0 0 0 0 0,-1 1 0 0 0,1 0 0 0 0,0-1 0 0 0,0 1 0 0 0,0 0 0 0 0,-1 0 0 0 0,1 0 1 0 0,0 1-1 0 0,0-1 0 0 0,0 0 0 0 0,0 1 0 0 0,-1-1 0 0 0,1 1 0 0 0,0 0 0 0 0,0 0 0 0 0,0 0 0 0 0,0 0 0 0 0,1 0 0 0 0,-1 0 0 0 0,0 1 0 0 0,0-1 0 0 0,1 0 0 0 0,-1 1 0 0 0,0 0-331 0 0,-52 84 4335 0 0,49-68-3886 0 0,2 0-1 0 0,1 1 1 0 0,0 0-1 0 0,1-1 1 0 0,1 1-1 0 0,1 0 1 0 0,1 0-1 0 0,0-1 1 0 0,2 1-1 0 0,0-1 0 0 0,1 0 1 0 0,0 0-1 0 0,2 0 1 0 0,0-1-1 0 0,1 0 1 0 0,1 0-1 0 0,1 1-448 0 0,-4-8 36 0 0,1 0 0 0 0,0 0 0 0 0,0-1 0 0 0,1 0 0 0 0,0 0 0 0 0,1-1 0 0 0,-1 0 1 0 0,2 0-1 0 0,-1-1 0 0 0,1 0 0 0 0,0-1 0 0 0,1 0 0 0 0,-1-1 0 0 0,1 0 0 0 0,0 0 0 0 0,0-1 0 0 0,1-1 0 0 0,-1 0 0 0 0,1-1 0 0 0,0 0 0 0 0,0 0 0 0 0,0-1 0 0 0,0-1 0 0 0,-1 0 0 0 0,1-1 0 0 0,0 0 0 0 0,4-1-36 0 0,-10 1-116 0 0,0 0 0 0 0,0 0 0 0 0,0-1 0 0 0,0 0 0 0 0,0 0 0 0 0,-1 0 0 0 0,1-1 0 0 0,-1 0 0 0 0,1 0 0 0 0,-1 0 0 0 0,0-1 0 0 0,0 1 0 0 0,0-1 0 0 0,-1 0 0 0 0,0-1 0 0 0,1 1 0 0 0,-1-1 0 0 0,-1 0 0 0 0,1 0 0 0 0,-1 0 0 0 0,0 0 0 0 0,0-1 0 0 0,0 1 0 0 0,-1-1 0 0 0,0 0 0 0 0,0 0 0 0 0,0 0 0 0 0,-1 0 0 0 0,0 0 0 0 0,0 0 0 0 0,0 0 0 0 0,-1 0 0 0 0,0 0 0 0 0,0 0 0 0 0,-1 0 0 0 0,0-1 0 0 0,0 1 0 0 0,0 0 0 0 0,-1 0 0 0 0,1 0 0 0 0,-1 1 0 0 0,-3-6 116 0 0,1-3-145 0 0,0-1-1 0 0,-1 1 1 0 0,-1 1-1 0 0,0-1 0 0 0,-1 1 1 0 0,0 0-1 0 0,-1 0 1 0 0,-1 1-1 0 0,0 0 0 0 0,-6-7 146 0 0,14 19 0 0 0,0-1-1 0 0,1 0 1 0 0,-1 0 0 0 0,1 0-1 0 0,-1 1 1 0 0,0-1-1 0 0,1 0 1 0 0,-1 1-1 0 0,0-1 1 0 0,0 1 0 0 0,0-1-1 0 0,1 1 1 0 0,-1-1-1 0 0,0 1 1 0 0,0 0-1 0 0,0-1 1 0 0,0 1 0 0 0,0 0-1 0 0,0-1 1 0 0,0 1-1 0 0,0 0 1 0 0,0 0-1 0 0,0 0 1 0 0,0 0 0 0 0,0 0-1 0 0,1 0 1 0 0,-1 0-1 0 0,0 1 1 0 0,0-1-1 0 0,0 0 1 0 0,0 0 0 0 0,0 1-1 0 0,0-1 1 0 0,0 1-1 0 0,0-1 1 0 0,0 0-1 0 0,1 1 1 0 0,-1 0 0 0 0,0-1-1 0 0,0 1 1 0 0,1-1-1 0 0,-1 1 1 0 0,0 0-1 0 0,1 0 1 0 0,-1-1 0 0 0,1 1-1 0 0,-1 0 1 0 0,1 0-1 0 0,-1 0 1 0 0,1 0-1 0 0,-1 0 1 0 0,1-1 0 0 0,0 1-1 0 0,0 0 1 0 0,-1 0-1 0 0,1 0 1 0 0,0 0-1 0 0,0 0 1 0 0,0 1 0 0 0,5 58 514 0 0,10-40-408 0 0,-1-1 0 0 0,2 0 0 0 0,1-2-1 0 0,0 1 1 0 0,1-2 0 0 0,1-1 0 0 0,0 0 0 0 0,1-1 0 0 0,1-2 0 0 0,0 0 0 0 0,1-1-1 0 0,0 0 1 0 0,0-2 0 0 0,1-1 0 0 0,0-1 0 0 0,1-1 0 0 0,0-1 0 0 0,0-1-1 0 0,0-1 1 0 0,0-1 0 0 0,0-1 0 0 0,6-2-106 0 0,-15 4 29 0 0,1-2 1 0 0,-1 1-1 0 0,1-2 1 0 0,0 0-1 0 0,0-1 1 0 0,-1-1-1 0 0,1 0 1 0 0,-1-1-1 0 0,1-1 0 0 0,-1-1 1 0 0,0 0-1 0 0,-1 0 1 0 0,1-2-1 0 0,-1 1 1 0 0,0-2-1 0 0,-1 0 1 0 0,0-1-1 0 0,1-1-29 0 0,-10 0 157 0 0,0 1 0 0 0,-2-1 0 0 0,1 0 0 0 0,-1 0 0 0 0,0 0 0 0 0,-1 0 0 0 0,-1 0 0 0 0,1 0 0 0 0,-1 0 0 0 0,-1 0 0 0 0,0 0 0 0 0,-1 0 1 0 0,0 0-1 0 0,0 0 0 0 0,-1 0 0 0 0,0 0 0 0 0,0 1 0 0 0,-2 0 0 0 0,1 0 0 0 0,-1 0 0 0 0,0 0 0 0 0,-1 0 0 0 0,0 1 0 0 0,-1-1-157 0 0,0-4-88 0 0,-1-1-1 0 0,0 2 1 0 0,0 0-1 0 0,-1 0 1 0 0,-1 0 0 0 0,0 1-1 0 0,-1 0 1 0 0,0 1 0 0 0,-1 1-1 0 0,1 0 1 0 0,-2 0-1 0 0,1 1 1 0 0,-1 0 0 0 0,-1 1-1 0 0,1 1 1 0 0,-5-1 88 0 0,-29 16-4517 0 0,45-8 4009 0 0,-1 0 0 0 0,1 0 0 0 0,-1 1-1 0 0,1-1 1 0 0,0 1 0 0 0,-1-1 0 0 0,1 1 0 0 0,0 0 0 0 0,0-1-1 0 0,0 1 1 0 0,1 0 0 0 0,-1 1 0 0 0,0-1 0 0 0,1 0 0 0 0,-1 0-1 0 0,1 1 1 0 0,0-1 0 0 0,0 1 0 0 0,-1-1 0 0 0,2 1 0 0 0,-1-1-1 0 0,0 1 1 0 0,1 0 0 0 0,-1-1 0 0 0,1 1 0 0 0,0 0 0 0 0,0-1-1 0 0,0 1 1 0 0,0 0 0 0 0,0 0 0 0 0,0-1 0 0 0,1 1 0 0 0,-1 0-1 0 0,1-1 1 0 0,0 1 0 0 0,0-1 0 0 0,0 1 0 0 0,0-1 0 0 0,1 1-1 0 0,-1-1 1 0 0,1 1 508 0 0,13 12-1976 0 0</inkml:trace>
  <inkml:trace contextRef="#ctx0" brushRef="#br2" timeOffset="137964.045">21092 13769 944 0 0,'-43'-40'8496'0'0,"-43"0"-2962"0"0,82 38-5279 0 0,-12-2 73 0 0,1 0-1 0 0,0 1 0 0 0,-1 0 0 0 0,0 1 0 0 0,1 1 0 0 0,-1 0 0 0 0,0 1 1 0 0,0 1-1 0 0,0 1 0 0 0,1 0 0 0 0,-1 1 0 0 0,1 1 0 0 0,-1 0 0 0 0,1 1 1 0 0,1 0-1 0 0,-1 2 0 0 0,1-1 0 0 0,0 2 0 0 0,0 0 0 0 0,1 0 1 0 0,0 2-1 0 0,1-1 0 0 0,-1 2 0 0 0,2 0 0 0 0,0 0 0 0 0,0 1 0 0 0,1 0 1 0 0,1 1-1 0 0,0 0 0 0 0,0 0 0 0 0,2 1 0 0 0,-1 0 0 0 0,2 0 0 0 0,-3 9-327 0 0,8-14 101 0 0,0-1 0 0 0,0 1-1 0 0,1-1 1 0 0,0 1 0 0 0,0-1-1 0 0,1 1 1 0 0,0-1 0 0 0,1 0-1 0 0,0 1 1 0 0,0-1 0 0 0,1 0-1 0 0,0 0 1 0 0,0 0 0 0 0,0-1-1 0 0,1 1 1 0 0,1-1 0 0 0,-1 0-1 0 0,1 0 1 0 0,1 0 0 0 0,-1-1-1 0 0,1 0 1 0 0,0 0 0 0 0,0 0-1 0 0,1-1 1 0 0,0 0 0 0 0,0 0-1 0 0,0 0 1 0 0,0-1 0 0 0,1 0-1 0 0,-1-1 1 0 0,2 1-101 0 0,12 4-30 0 0,1 0 1 0 0,0-1-1 0 0,0-1 0 0 0,0-1 1 0 0,1 0-1 0 0,-1-2 0 0 0,1-1 1 0 0,0-1-1 0 0,0-1 0 0 0,0-1 1 0 0,1-1 29 0 0,-13 2-262 0 0,0 0 0 0 0,-1 0 1 0 0,1-1-1 0 0,0-1 1 0 0,-1 0-1 0 0,1 0 0 0 0,-1-1 1 0 0,1-1-1 0 0,-1 1 1 0 0,0-2-1 0 0,-1 1 0 0 0,1-1 1 0 0,-1-1-1 0 0,0 0 0 0 0,0 0 1 0 0,0-1-1 0 0,-1 0 1 0 0,0 0-1 0 0,-1-1 0 0 0,1 0 1 0 0,-2 0-1 0 0,1-1 1 0 0,-1 0-1 0 0,0 0 0 0 0,-1-1 1 0 0,0 1-1 0 0,-1-1 1 0 0,0 0-1 0 0,0 0 0 0 0,-1-1 1 0 0,0 1-1 0 0,-1-1 0 0 0,0 1 1 0 0,0-10 261 0 0,-10-36-536 0 0,-2 84 2723 0 0,10-15-1671 0 0,1 0 0 0 0,0 1 0 0 0,1-1 0 0 0,1 0 1 0 0,0 0-1 0 0,1-1 0 0 0,0 1 0 0 0,1-1 0 0 0,1 1 0 0 0,0-2 0 0 0,0 1 0 0 0,1-1 0 0 0,2 3-516 0 0,80 70-225 0 0,6-44-4465 0 0,11-37-5282 0 0,19-33-758 0 0,-76 16 8367 0 0</inkml:trace>
  <inkml:trace contextRef="#ctx0" brushRef="#br2" timeOffset="129074.065">10203 13842 32 0 0,'11'-24'1839'0'0,"23"-38"7210"0"0,-21 66-5039 0 0,1 25-2119 0 0,-12-25-1459 0 0,38 106 3268 0 0,-6 1 0 0 0,-4 1-1 0 0,9 81-3699 0 0,-34-170 395 0 0,23 166 1617 0 0,5 23-4163 0 0,-28-214-4797 0 0,-1-34 1325 0 0,-38-91-6932 0 0,22 81 10313 0 0</inkml:trace>
  <inkml:trace contextRef="#ctx0" brushRef="#br2" timeOffset="129586">10057 13736 768 0 0,'-1'-1'280'0'0,"0"-1"0"0"0,-1 0 0 0 0,1 1 0 0 0,0-1 0 0 0,0 0 0 0 0,0 0 0 0 0,0 0 0 0 0,0 0 0 0 0,0 0 0 0 0,1 0 0 0 0,-1 0 0 0 0,0 0 0 0 0,1 0 0 0 0,0-1 0 0 0,0 1 0 0 0,0 0 0 0 0,0 0 0 0 0,0 0 0 0 0,0 0 0 0 0,0 0 0 0 0,0-1 0 0 0,1 1 0 0 0,-1 0 0 0 0,1 0 0 0 0,0 0 0 0 0,0 0 0 0 0,0 0 0 0 0,0 0 0 0 0,0 0 0 0 0,0 1 0 0 0,0-1 0 0 0,0 0 0 0 0,1 0 0 0 0,-1 1 0 0 0,1-1 0 0 0,-1 1 0 0 0,1-1 0 0 0,0 1 0 0 0,-1 0 0 0 0,1 0 0 0 0,0 0 0 0 0,0 0 0 0 0,0 0 0 0 0,0 0 0 0 0,0 0 0 0 0,0 0 0 0 0,0 1-280 0 0,203-53 5467 0 0,-167 51-5228 0 0,0 1 1 0 0,0 3-1 0 0,-1 0 0 0 0,1 3 1 0 0,0 1-1 0 0,-1 1 1 0 0,20 8-240 0 0,-39-9 56 0 0,0 1 1 0 0,-1 0 0 0 0,0 1 0 0 0,-1 1 0 0 0,0 1 0 0 0,0 0 0 0 0,-1 1 0 0 0,0 0-1 0 0,-1 2 1 0 0,0-1 0 0 0,-1 2 0 0 0,2 3-57 0 0,-10-11 19 0 0,-1 0 1 0 0,1 0-1 0 0,-1 1 1 0 0,0-1-1 0 0,-1 1 1 0 0,1 0-1 0 0,-1 0 0 0 0,-1 0 1 0 0,1 1-1 0 0,-1-1 1 0 0,-1 1-1 0 0,1-1 1 0 0,-1 1-1 0 0,-1-1 1 0 0,1 1-1 0 0,-1 0 0 0 0,0-1 1 0 0,-1 1-1 0 0,0 0 1 0 0,0-1-1 0 0,-1 1 1 0 0,0-1-1 0 0,0 1 0 0 0,-1-1 1 0 0,0 0-1 0 0,0 0 1 0 0,0 0-1 0 0,-1-1 1 0 0,0 1-1 0 0,-4 3-19 0 0,-13 11 113 0 0,0-2 0 0 0,-2 0-1 0 0,0-2 1 0 0,-1 0 0 0 0,-1-2 0 0 0,0 0 0 0 0,-1-2-1 0 0,0-1 1 0 0,-1-1 0 0 0,-1-1 0 0 0,0-2 0 0 0,0 0-1 0 0,0-2 1 0 0,-1-2 0 0 0,0 0 0 0 0,0-2 0 0 0,-16-1-113 0 0,26 1 9 0 0,10 0-87 0 0,1 0 1 0 0,-1-1-1 0 0,0-1 0 0 0,0 1 0 0 0,0-1 0 0 0,0-1 1 0 0,0 0-1 0 0,0 0 0 0 0,0 0 0 0 0,0-1 0 0 0,1-1 1 0 0,-1 0-1 0 0,1 0 0 0 0,-3-1 78 0 0,10-2-797 0 0,0 0 0 0 0,0 0 0 0 0,0 0 0 0 0,1-1 0 0 0,0 1 0 0 0,0 0-1 0 0,1 0 1 0 0,0 0 0 0 0,0 0 0 0 0,0 0 0 0 0,1 0 0 0 0,0 0 0 0 0,0 1 0 0 0,0-1 0 0 0,1 0 0 0 0,0 1-1 0 0,0 0 1 0 0,0 0 0 0 0,1 0 0 0 0,-1 0 0 0 0,1 0 0 0 0,0 1 0 0 0,1-1 0 0 0,2-1 797 0 0,12-16-2210 0 0,1-1 472 0 0</inkml:trace>
  <inkml:trace contextRef="#ctx0" brushRef="#br2" timeOffset="130022.928">10996 13567 196 0 0,'21'14'10315'0'0,"0"64"-6295"0"0,-18-61-2780 0 0,85 381 3788 0 0,-80-299-4313 0 0,-9-161-19 0 0,18-172-530 0 0,72 47-1243 0 0,-41 137-1993 0 0,8 18-3733 0 0,4 27-1250 0 0,-37 7 5992 0 0</inkml:trace>
  <inkml:trace contextRef="#ctx0" brushRef="#br2" timeOffset="130534.84">12009 13593 240 0 0,'-9'-5'1007'0'0,"0"1"0"0"0,-1 0-1 0 0,1 1 1 0 0,-1-1 0 0 0,0 2 0 0 0,1-1-1 0 0,-1 2 1 0 0,0-1 0 0 0,0 1 0 0 0,-1 1 0 0 0,1 0-1 0 0,0 0 1 0 0,-9 2-1007 0 0,4 0 470 0 0,0 1 0 0 0,0 0 0 0 0,0 1 0 0 0,0 1 0 0 0,1 0 0 0 0,0 1 0 0 0,0 1 0 0 0,0 0 0 0 0,1 1 0 0 0,0 0 0 0 0,0 1 0 0 0,1 1 0 0 0,-10 9-470 0 0,12-11 193 0 0,0 1 0 0 0,1 0-1 0 0,0 0 1 0 0,1 1-1 0 0,0 0 1 0 0,0 0-1 0 0,1 1 1 0 0,0 0-1 0 0,1 0 1 0 0,1 1-1 0 0,0 0 1 0 0,0 0-1 0 0,1 0 1 0 0,0 0 0 0 0,1 1-1 0 0,1-1 1 0 0,0 1-1 0 0,1 0 1 0 0,0 0-1 0 0,0 0 1 0 0,2-1-1 0 0,0 1 1 0 0,0 0-1 0 0,1 0 1 0 0,1-1-1 0 0,0 1 1 0 0,0-1 0 0 0,2 0-1 0 0,-1 0 1 0 0,2 0-1 0 0,-1 0 1 0 0,2-1-1 0 0,-1 0 1 0 0,2 0-1 0 0,-1-1 1 0 0,1 0-1 0 0,7 6-192 0 0,4-5 26 0 0,1 0 0 0 0,1-1 0 0 0,0-1 0 0 0,0-1 0 0 0,0 0 0 0 0,1-2 0 0 0,0-1 0 0 0,1 0 0 0 0,-1-2 0 0 0,1-1 0 0 0,0 0 0 0 0,-1-2 0 0 0,1-1 0 0 0,0 0 0 0 0,-1-2 0 0 0,1 0 0 0 0,-1-2 0 0 0,0 0 0 0 0,0-2 0 0 0,0 0 0 0 0,-1-2 1 0 0,0 0-1 0 0,-1-1 0 0 0,0-1 0 0 0,9-7-27 0 0,-21 14-5 0 0,0 1 0 0 0,1-2 0 0 0,-1 1 0 0 0,0-1 0 0 0,-1 0 0 0 0,0-1 0 0 0,1 0-1 0 0,-2 0 1 0 0,1 0 0 0 0,-1-1 0 0 0,0 0 0 0 0,0 0 0 0 0,-1-1 0 0 0,0 1-1 0 0,0-1 1 0 0,-1 0 0 0 0,0-1 0 0 0,0 1 0 0 0,-1-1 0 0 0,0 1 0 0 0,-1-1-1 0 0,1 0 1 0 0,-2 0 0 0 0,1 0 0 0 0,-2 0 0 0 0,1-1 0 0 0,-1 1 0 0 0,0 0-1 0 0,-1 0 1 0 0,0 0 0 0 0,-1 0 0 0 0,1 0 0 0 0,-2 0 0 0 0,-1-5 6 0 0,-3-1-28 0 0,-1 1-1 0 0,0 0 1 0 0,-1 0 0 0 0,-1 1 0 0 0,0 0-1 0 0,0 1 1 0 0,-2 0 0 0 0,1 0-1 0 0,-1 2 1 0 0,-1-1 0 0 0,0 1 0 0 0,-1 1-1 0 0,0 1 1 0 0,0 0 0 0 0,0 0 0 0 0,-1 2-1 0 0,0-1 1 0 0,-1 2 0 0 0,0 0 0 0 0,1 1-1 0 0,-1 1 1 0 0,0 0 0 0 0,-9 1 28 0 0,-106 15-5349 0 0,14 54-6987 0 0,90-32 6309 0 0,19-16 3841 0 0</inkml:trace>
  <inkml:trace contextRef="#ctx0" brushRef="#br2" timeOffset="131284.058">12666 13579 180 0 0,'0'1'291'0'0,"0"-1"0"0"0,1 0 0 0 0,-1 1 0 0 0,0-1 0 0 0,1 1 0 0 0,-1-1-1 0 0,0 1 1 0 0,1-1 0 0 0,-1 0 0 0 0,1 1 0 0 0,-1-1 0 0 0,0 0 0 0 0,1 1 0 0 0,-1-1 0 0 0,1 0 0 0 0,-1 0 0 0 0,1 1-1 0 0,-1-1 1 0 0,1 0 0 0 0,-1 0 0 0 0,1 0 0 0 0,-1 0 0 0 0,1 0 0 0 0,0 0 0 0 0,-1 0 0 0 0,1 0 0 0 0,-1 0 0 0 0,1 0 0 0 0,-1 0-1 0 0,1 0 1 0 0,-1 0 0 0 0,1 0 0 0 0,-1 0 0 0 0,1 0 0 0 0,-1-1 0 0 0,1 1 0 0 0,-1 0 0 0 0,1 0 0 0 0,-1-1 0 0 0,1 1 0 0 0,-1 0-1 0 0,1-1 1 0 0,-1 1 0 0 0,0 0 0 0 0,1-1 0 0 0,-1 0-291 0 0,2 10-365 0 0,19 68 3416 0 0,20 78 2299 0 0,-6 1 0 0 0,1 60-5350 0 0,-7 86 3424 0 0,-21-100-5111 0 0,-13-227-7820 0 0,-7-13 3502 0 0,-2-7 922 0 0,-3-40-709 0 0,5 32 3774 0 0</inkml:trace>
  <inkml:trace contextRef="#ctx0" brushRef="#br2" timeOffset="131503.472">12802 13194 1560 0 0,'13'-56'10746'0'0,"-7"23"-5551"0"0,0 12-5373 0 0,-7 33-13125 0 0,-1-7 12181 0 0,-2 6-752 0 0</inkml:trace>
  <inkml:trace contextRef="#ctx0" brushRef="#br2" timeOffset="132034.894">13021 13692 48 0 0,'7'8'810'0'0,"1"1"0"0"0,1-1 0 0 0,-1-1 0 0 0,1 0 0 0 0,1 0 0 0 0,-1 0 0 0 0,1-1-1 0 0,0-1 1 0 0,1 0 0 0 0,-1 0 0 0 0,1-1 0 0 0,0 0 0 0 0,0-1 0 0 0,1 0 0 0 0,-1-1 0 0 0,0 0 0 0 0,5-1-810 0 0,5 0 384 0 0,-1-1 0 0 0,0-1 1 0 0,0-1-1 0 0,0-1 0 0 0,0-1 1 0 0,0 0-1 0 0,-1-2 0 0 0,0 0 1 0 0,0-1-1 0 0,0-1 0 0 0,-1-1 0 0 0,0 0 1 0 0,0-1-1 0 0,14-13-384 0 0,-30 23 12 0 0,0-1 1 0 0,0 0-1 0 0,-1 0 0 0 0,1 0 1 0 0,0-1-1 0 0,-1 1 0 0 0,1 0 0 0 0,-1-1 1 0 0,1 1-1 0 0,-1-1 0 0 0,1 1 1 0 0,-1-1-1 0 0,0 1 0 0 0,0-1 0 0 0,0 0 1 0 0,0 0-1 0 0,0 0 0 0 0,0 0 1 0 0,-1 1-1 0 0,1-1 0 0 0,-1 0 0 0 0,1 0 1 0 0,-1 0-1 0 0,0 0 0 0 0,1-1 1 0 0,-1 1-1 0 0,0 0 0 0 0,0 0 1 0 0,-1 0-1 0 0,1 0 0 0 0,0 0 0 0 0,-1 0 1 0 0,1 0-1 0 0,-1 0 0 0 0,0 0 1 0 0,1 0-1 0 0,-1 1 0 0 0,0-1 0 0 0,0 0 1 0 0,0 0-1 0 0,-1 1 0 0 0,1-1 1 0 0,0 0-1 0 0,-1 1 0 0 0,1 0 0 0 0,-1-1 1 0 0,1 1-1 0 0,-1 0 0 0 0,0-1 1 0 0,1 1-1 0 0,-1 0 0 0 0,0 0 0 0 0,0 0-12 0 0,-106-41 82 0 0,98 39-46 0 0,0 0 0 0 0,0 0 0 0 0,0 1 0 0 0,0 1 1 0 0,-1 0-1 0 0,1 0 0 0 0,0 1 0 0 0,-1 0 0 0 0,1 1 0 0 0,0 0 0 0 0,-1 1 1 0 0,1 0-1 0 0,0 0 0 0 0,0 1 0 0 0,0 1 0 0 0,1-1 0 0 0,-1 2 1 0 0,1-1-1 0 0,0 1 0 0 0,0 1 0 0 0,0-1 0 0 0,1 2 0 0 0,0-1 0 0 0,0 1 1 0 0,1 0-1 0 0,0 1 0 0 0,0 0 0 0 0,0 0 0 0 0,1 0 0 0 0,1 1 1 0 0,-1 0-1 0 0,1 0 0 0 0,1 0 0 0 0,0 1 0 0 0,0-1 0 0 0,-1 8-36 0 0,4 0 370 0 0,0 1-1 0 0,2-1 1 0 0,0 1-1 0 0,1 0 0 0 0,1-1 1 0 0,1 0-1 0 0,0 0 1 0 0,1 0-1 0 0,1 0 1 0 0,0-1-1 0 0,1 0 1 0 0,1 0-1 0 0,1 0 0 0 0,0-1 1 0 0,1-1-1 0 0,1 0 1 0 0,0 0-1 0 0,1-1 1 0 0,0 0-1 0 0,1-1 0 0 0,0-1 1 0 0,9 6-370 0 0,-7-6-135 0 0,-1 0 0 0 0,2-2 0 0 0,-1 0 1 0 0,1-1-1 0 0,1 0 0 0 0,-1-2 0 0 0,1 0 0 0 0,1 0 1 0 0,-1-2-1 0 0,10 2 135 0 0,-14-4-671 0 0,0-1 1 0 0,0 0-1 0 0,1-1 0 0 0,-1-1 1 0 0,0 0-1 0 0,0 0 0 0 0,1-2 1 0 0,-1 1-1 0 0,-1-2 0 0 0,1 0 1 0 0,0 0-1 0 0,-1-1 0 0 0,0 0 1 0 0,6-5 670 0 0,-7 3-1274 0 0,-1-1 1 0 0,0-1 0 0 0,-1 1-1 0 0,0-1 1 0 0,0-1 0 0 0,-1 0-1 0 0,0 0 1 0 0,0-1 0 0 0,-2 1-1 0 0,1-2 1 0 0,-1 1 0 0 0,-1-1-1 0 0,4-10 1274 0 0,5-17-1784 0 0</inkml:trace>
  <inkml:trace contextRef="#ctx0" brushRef="#br2" timeOffset="132402.979">13769 12847 896 0 0,'3'24'11309'0'0,"7"37"-5994"0"0,6 35-3681 0 0,5 94 1944 0 0,-7 0 1 0 0,-10 1-1 0 0,-16 157-3578 0 0,0-170 159 0 0,10-103-3907 0 0,9-82-2899 0 0,7-26 1557 0 0,26-95-6751 0 0,-23 88 9879 0 0</inkml:trace>
  <inkml:trace contextRef="#ctx0" brushRef="#br2" timeOffset="132819.812">14210 13635 124 0 0,'1'15'7306'0'0,"-24"17"-3189"0"0,18-26-2848 0 0,-137 132 5280 0 0,109-115-6169 0 0,-1-1 0 0 0,-1-2 0 0 0,0-1-1 0 0,-1-2 1 0 0,-1-2 0 0 0,-24 6-380 0 0,55-18-61 0 0,0 0 1 0 0,0-1 0 0 0,-1 1-1 0 0,1-1 1 0 0,-1-1-1 0 0,1 1 1 0 0,-1-1-1 0 0,1-1 1 0 0,-1 1-1 0 0,0-1 1 0 0,0 0-1 0 0,1 0 1 0 0,-1-1-1 0 0,0 0 1 0 0,1 0-1 0 0,-1-1 1 0 0,1 0-1 0 0,-1 0 1 0 0,1 0-1 0 0,0-1 1 0 0,0 0-1 0 0,0 0 1 0 0,0-1-1 0 0,0 1 1 0 0,1-1-1 0 0,0 0 1 0 0,0-1-1 0 0,0 1 1 0 0,0-1 0 0 0,1 0-1 0 0,-1-1 1 0 0,1 1-1 0 0,1-1 1 0 0,-1 1-1 0 0,1-2 61 0 0,2 5-18 0 0,1 0 0 0 0,-1-1 0 0 0,1 1 0 0 0,0 0 0 0 0,0-1-1 0 0,0 1 1 0 0,0 0 0 0 0,1-1 0 0 0,-1 1 0 0 0,1 0 0 0 0,-1-1 0 0 0,1 1 0 0 0,0 0 0 0 0,0 0-1 0 0,0 0 1 0 0,0 0 0 0 0,0 0 0 0 0,0 0 0 0 0,1 0 0 0 0,-1 0 0 0 0,1 0 0 0 0,-1 0-1 0 0,1 1 1 0 0,0-1 0 0 0,0 1 0 0 0,-1-1 0 0 0,1 1 0 0 0,0 0 0 0 0,0-1 0 0 0,0 1 0 0 0,1 0-1 0 0,-1 1 1 0 0,0-1 0 0 0,0 0 0 0 0,0 0 0 0 0,1 1 0 0 0,-1 0 0 0 0,0-1 0 0 0,1 1 0 0 0,-1 0-1 0 0,0 0 1 0 0,1 0 0 0 0,-1 0 0 0 0,1 1 18 0 0,105 18 576 0 0,182 127 2887 0 0,-224-107-2946 0 0,2-3 1 0 0,2-3-1 0 0,0-3 1 0 0,14 1-518 0 0,-21-24-2453 0 0,-57-8 1606 0 0,-1-1-1 0 0,0 1 0 0 0,-1-1 1 0 0,1-1-1 0 0,0 1 0 0 0,-1-1 0 0 0,1 0 1 0 0,-1 0-1 0 0,0 0 0 0 0,0 0 0 0 0,0-1 1 0 0,0 0-1 0 0,0 0 0 0 0,-1 0 0 0 0,0 0 1 0 0,0 0-1 0 0,0-1 0 0 0,0 1 1 0 0,-1-1-1 0 0,0 0 0 0 0,0 0 0 0 0,0 0 1 0 0,0 0-1 0 0,0-2 848 0 0,8-18-1825 0 0</inkml:trace>
  <inkml:trace contextRef="#ctx0" brushRef="#br2" timeOffset="133187.822">14774 13126 884 0 0,'2'5'7233'0'0,"1"10"-3634"0"0,5 36 46 0 0,-8-48-3564 0 0,45 407 9771 0 0,-15 2-4724 0 0,-27-364-5090 0 0,1 28-309 0 0,-8-28-3482 0 0,-13-55-7965 0 0,-16-31 3717 0 0,18 15 5076 0 0,2-3 505 0 0</inkml:trace>
  <inkml:trace contextRef="#ctx0" brushRef="#br2" timeOffset="133431.211">14294 13692 836 0 0,'2'11'1684'0'0,"6"-1"252"0"0,3-1 205 0 0,7 1-261 0 0,3-3-512 0 0,5-3-336 0 0,2-1-296 0 0,1-1-272 0 0,5-2-284 0 0,3 0-296 0 0,-1-2-292 0 0,1-1-328 0 0,-6-4-356 0 0,3 0-424 0 0,-5-2-332 0 0,-1-1-41 0 0,1 1 93 0 0,-3 2 216 0 0</inkml:trace>
  <inkml:trace contextRef="#ctx0" brushRef="#br2" timeOffset="134284.726">15076 13516 992 0 0,'-13'-4'7877'0'0,"6"16"-3598"0"0,1 48-710 0 0,6-58-3220 0 0,-2 30 213 0 0,0 0 1 0 0,3 0-1 0 0,0 0 1 0 0,2 0 0 0 0,2-1-1 0 0,0 1 1 0 0,3-1 0 0 0,0 0-1 0 0,2-1 1 0 0,1 0-1 0 0,1-1 1 0 0,2 0 0 0 0,1-1-1 0 0,4 4-562 0 0,-11-23 20 0 0,1-1 0 0 0,1 1 0 0 0,0-1-1 0 0,0-1 1 0 0,0 0 0 0 0,1 0 0 0 0,0-1-1 0 0,1-1 1 0 0,-1 0 0 0 0,1 0 0 0 0,0-1-1 0 0,0 0 1 0 0,0-1 0 0 0,0-1 0 0 0,1 0-1 0 0,-1-1 1 0 0,1 0 0 0 0,0 0 0 0 0,-1-2-1 0 0,1 1 1 0 0,-1-2 0 0 0,1 0 0 0 0,-1 0 0 0 0,1-1-1 0 0,0-1-19 0 0,1 0-135 0 0,-1 0 0 0 0,1-1 0 0 0,-1 0 0 0 0,0-2 0 0 0,0 1 0 0 0,0-1 0 0 0,-1-1-1 0 0,0 0 1 0 0,-1-1 0 0 0,0 0 0 0 0,0-1 0 0 0,-1 0 0 0 0,0-1 0 0 0,-1 0 0 0 0,0 0 0 0 0,-1-1 0 0 0,0 0-1 0 0,-1-1 1 0 0,0 0 0 0 0,-1 0 0 0 0,-1 0 0 0 0,1-1 135 0 0,1-9-174 0 0,-1 0 0 0 0,-1 0 0 0 0,-2-1-1 0 0,0 0 1 0 0,-1 0 0 0 0,-1 1 0 0 0,-1-1 0 0 0,-1 0-1 0 0,-2 0 1 0 0,0 0 0 0 0,-1 1 0 0 0,-4-9 174 0 0,8 31 11 0 0,0 0 1 0 0,1 1-1 0 0,-1-1 1 0 0,0 0-1 0 0,0 0 1 0 0,0 0-1 0 0,0 1 0 0 0,0-1 1 0 0,0 0-1 0 0,0 0 1 0 0,0 0-1 0 0,0 1 1 0 0,0-1-1 0 0,0 0 1 0 0,-1 0-1 0 0,1 0 0 0 0,0 1 1 0 0,-1-1-1 0 0,1 0 1 0 0,0 0-1 0 0,-1 1 1 0 0,1-1-1 0 0,-1 0 1 0 0,1 1-1 0 0,-1-1 0 0 0,1 1 1 0 0,-1-1-1 0 0,0 0 1 0 0,1 1-1 0 0,-1-1 1 0 0,0 1-1 0 0,1 0 0 0 0,-1-1 1 0 0,0 1-1 0 0,1-1 1 0 0,-1 1-1 0 0,0 0 1 0 0,0 0-1 0 0,0 0 1 0 0,1-1-1 0 0,-1 1 0 0 0,0 0 1 0 0,0 0-1 0 0,0 0 1 0 0,1 0-1 0 0,-1 0 1 0 0,0 0-1 0 0,0 0 1 0 0,0 1-1 0 0,1-1 0 0 0,-1 0 1 0 0,0 0-1 0 0,0 1 1 0 0,0-1-1 0 0,1 0 1 0 0,-1 1-1 0 0,0-1 1 0 0,1 1-1 0 0,-1-1 0 0 0,0 1 1 0 0,1-1-1 0 0,-1 1 1 0 0,0-1-12 0 0,-13 55 1890 0 0,15-30-1222 0 0,2 0 0 0 0,0-1 0 0 0,2 1 0 0 0,0-1 0 0 0,2 0-1 0 0,0 0 1 0 0,2-1 0 0 0,1 0 0 0 0,0 0 0 0 0,2-1 0 0 0,0 0 0 0 0,2-1 0 0 0,3 3-668 0 0,67 58-618 0 0,19-35-3675 0 0,-69-44 104 0 0,39-22-11216 0 0,-48 10 12113 0 0,5 0 513 0 0</inkml:trace>
  <inkml:trace contextRef="#ctx0" brushRef="#br2" timeOffset="124158.013">3784 13335 860 0 0,'-74'-97'13395'0'0,"12"13"-8740"0"0,58 80-4572 0 0,0 0-1 0 0,-1 0 0 0 0,0 1 0 0 0,1 0 0 0 0,-1 0 1 0 0,0 0-1 0 0,-1 0 0 0 0,1 1 0 0 0,0 0 0 0 0,-1 0 1 0 0,1 0-1 0 0,-1 0 0 0 0,0 1 0 0 0,1 0 0 0 0,-1 1 1 0 0,0-1-1 0 0,0 1 0 0 0,0 0 0 0 0,0 0 0 0 0,1 1 0 0 0,-1 0 1 0 0,0 0-1 0 0,0 0 0 0 0,1 1 0 0 0,-1 0 0 0 0,1 0 1 0 0,-2 1-83 0 0,-138 81 577 0 0,127-69-410 0 0,0 1 0 0 0,1 1 0 0 0,1 1 0 0 0,0 0 0 0 0,1 1-1 0 0,2 0 1 0 0,0 1 0 0 0,0 1 0 0 0,2 0 0 0 0,1 1 0 0 0,1 0 0 0 0,0 0 0 0 0,2 1 0 0 0,1 0 0 0 0,0 1 0 0 0,0 15-167 0 0,0-12 215 0 0,2 1 1 0 0,1-1-1 0 0,1 1 0 0 0,1-1 0 0 0,1 1 0 0 0,2 0 0 0 0,1-1 1 0 0,1 1-1 0 0,1-1 0 0 0,2 0 0 0 0,0 0 0 0 0,2-1 0 0 0,1 0 1 0 0,1-1-1 0 0,1 0 0 0 0,1 0 0 0 0,1-2 0 0 0,2 1 0 0 0,0-2 1 0 0,1 0-1 0 0,19 17-215 0 0,-5-17 60 0 0,2-2 0 0 0,0 0 1 0 0,2-3-1 0 0,0-1 0 0 0,0-1 0 0 0,2-2 1 0 0,-1-2-1 0 0,2-1 0 0 0,-1-2 1 0 0,1-2-1 0 0,0-1 0 0 0,1-2 1 0 0,-1-2-1 0 0,0-1 0 0 0,1-2 0 0 0,18-4-60 0 0,-35 2-4 0 0,0-2 0 0 0,0-1-1 0 0,0 0 1 0 0,-1-2 0 0 0,0 0-1 0 0,0-1 1 0 0,-1-2 0 0 0,-1 0-1 0 0,0 0 1 0 0,-1-2 0 0 0,0-1-1 0 0,-1 0 1 0 0,0-1 0 0 0,-2-1-1 0 0,0 0 1 0 0,0-1 0 0 0,-2-1-1 0 0,0 0 1 0 0,-2-1 0 0 0,0 0-1 0 0,-1 0 1 0 0,-1-1-1 0 0,-1-1 1 0 0,0 0 0 0 0,-2 0-1 0 0,-1 0 1 0 0,-1-1 0 0 0,0 1-1 0 0,-2-1 1 0 0,-1 0 0 0 0,-1 0-1 0 0,0 0 1 0 0,-2 0 0 0 0,-1 1-1 0 0,0-1 1 0 0,-2 0 0 0 0,-3-6 4 0 0,2 5 42 0 0,-2 1 1 0 0,-1-1 0 0 0,0 1 0 0 0,-2 1-1 0 0,-1 0 1 0 0,0 0 0 0 0,-2 1 0 0 0,0 1-1 0 0,-2 0 1 0 0,0 1 0 0 0,-1 1 0 0 0,-1 0-1 0 0,0 2 1 0 0,-1 0 0 0 0,-1 1 0 0 0,-1 1-1 0 0,0 0 1 0 0,-1 2 0 0 0,0 1 0 0 0,-1 0-1 0 0,0 2 1 0 0,0 1 0 0 0,-1 0 0 0 0,0 2-1 0 0,-1 1 1 0 0,1 1 0 0 0,-1 1 0 0 0,-8 0-44 0 0,-152 30-811 0 0,69 28-2577 0 0,39 15-3337 0 0,27 22-5119 0 0,44-38 5962 0 0,8-26 3881 0 0</inkml:trace>
  <inkml:trace contextRef="#ctx0" brushRef="#br2" timeOffset="124693.218">4506 13741 1100 0 0,'-5'11'9015'0'0,"3"23"-5657"0"0,36 214 5644 0 0,-9-109-6049 0 0,-3 209 1097 0 0,-62-121-7665 0 0,26-197-494 0 0,-6-43-4978 0 0,4-82-1577 0 0,11 63 8941 0 0</inkml:trace>
  <inkml:trace contextRef="#ctx0" brushRef="#br2" timeOffset="125180.259">4311 13870 284 0 0,'-3'-8'778'0'0,"1"0"0"0"0,1 0-1 0 0,-1 0 1 0 0,2-1 0 0 0,-1 1 0 0 0,1 0-1 0 0,0-1 1 0 0,1 1 0 0 0,-1 0 0 0 0,2-1 0 0 0,-1 1-1 0 0,1 0 1 0 0,1 0 0 0 0,0-1-778 0 0,0 1 467 0 0,1 1 0 0 0,0-1 1 0 0,1 1-1 0 0,0 0 0 0 0,0 0 1 0 0,1 0-1 0 0,-1 1 0 0 0,1-1 0 0 0,1 2 1 0 0,-1-1-1 0 0,1 1 0 0 0,0 0 1 0 0,7-4-468 0 0,12-3 373 0 0,1 1 1 0 0,1 2-1 0 0,0 0 1 0 0,0 2-1 0 0,1 1 1 0 0,0 1-1 0 0,0 2 1 0 0,0 1-1 0 0,0 1 1 0 0,1 1-1 0 0,-1 2 1 0 0,0 0-1 0 0,12 5-373 0 0,-27-6 50 0 0,0 0-1 0 0,-1 1 1 0 0,1 1-1 0 0,-1 1 1 0 0,1-1 0 0 0,-1 2-1 0 0,-1 0 1 0 0,1 1-1 0 0,0 0 1 0 0,-1 0-1 0 0,-1 2 1 0 0,1-1-1 0 0,-1 2 1 0 0,0-1-1 0 0,-1 1 1 0 0,0 1-1 0 0,0 0 1 0 0,-1 1-1 0 0,0-1 1 0 0,-1 2-1 0 0,-1-1 1 0 0,1 1-1 0 0,-2 0 1 0 0,0 1 0 0 0,0-1-1 0 0,-1 1 1 0 0,-1 0-1 0 0,0 1 1 0 0,-1-1-1 0 0,0 1 1 0 0,-1-1-1 0 0,-1 1 1 0 0,0 0-1 0 0,0 0 1 0 0,-2 0-1 0 0,0-1 1 0 0,0 1-1 0 0,-1 0 1 0 0,-1 0-50 0 0,-2-1 3 0 0,-1 0 0 0 0,0 0 0 0 0,0-1 1 0 0,-1 1-1 0 0,-1-2 0 0 0,0 1 0 0 0,-1-1 0 0 0,0 0 0 0 0,-1-1 1 0 0,0 0-1 0 0,0-1 0 0 0,-1 0 0 0 0,0 0 0 0 0,-1-1 0 0 0,0-1 1 0 0,0 0-1 0 0,-1 0 0 0 0,1-1 0 0 0,-1-1 0 0 0,-1 0 0 0 0,-11 2-3 0 0,-20 5-74 0 0,-1-2-1 0 0,0-2 0 0 0,-1-2 1 0 0,0-3-1 0 0,-45-1 75 0 0,44-9-2062 0 0,47 6 1749 0 0,0 1 0 0 0,-1-1 0 0 0,1 0 0 0 0,0 1 0 0 0,0-1-1 0 0,0 0 1 0 0,0 0 0 0 0,0 0 0 0 0,0 0 0 0 0,0 0 0 0 0,0 0 0 0 0,1 0 0 0 0,-1 0 0 0 0,0 0 0 0 0,1 0-1 0 0,-1 0 1 0 0,0 0 0 0 0,1-1 0 0 0,-1 1 0 0 0,1 0 0 0 0,0 0 0 0 0,-1-1 0 0 0,1 1 0 0 0,0 0-1 0 0,0-1 1 0 0,0 1 0 0 0,0 0 0 0 0,0 0 0 0 0,0-1 0 0 0,0 1 0 0 0,1 0 0 0 0,-1-1 0 0 0,0 1 0 0 0,1 0-1 0 0,-1 0 1 0 0,1-1 0 0 0,-1 1 0 0 0,1 0 0 0 0,-1 0 0 0 0,1 0 0 0 0,0 0 0 0 0,0 0 0 0 0,0 0-1 0 0,-1 0 1 0 0,1 0 0 0 0,0 0 0 0 0,0 0 0 0 0,0 0 0 0 0,1 0 313 0 0,11-14-2670 0 0,2-1 420 0 0</inkml:trace>
  <inkml:trace contextRef="#ctx0" brushRef="#br2" timeOffset="125590.633">5297 13586 420 0 0,'-41'0'11461'0'0,"15"33"-6440"0"0,4 59-2957 0 0,20-78-1452 0 0,-3 16 288 0 0,2 1-1 0 0,0 0 0 0 0,3 0 0 0 0,0 0 0 0 0,2 0 0 0 0,1 0 0 0 0,2 0 0 0 0,1-1 0 0 0,2 5-899 0 0,-5-25 84 0 0,0 0-1 0 0,0-1 0 0 0,0 1 0 0 0,1-1 0 0 0,1 0 0 0 0,0 0 0 0 0,0-1 0 0 0,0 1 0 0 0,1-1 0 0 0,0 0 0 0 0,1-1 1 0 0,0 1-1 0 0,0-1 0 0 0,1-1 0 0 0,0 1 0 0 0,0-1 0 0 0,0-1 0 0 0,1 0 0 0 0,-1 0 0 0 0,1 0 0 0 0,1-1 0 0 0,-1 0 1 0 0,0-1-1 0 0,1 0 0 0 0,0-1 0 0 0,0 0 0 0 0,0 0 0 0 0,0-1 0 0 0,6 0-83 0 0,79-10-1096 0 0,-8-21-3444 0 0,-72 22 3035 0 0,-1-1 0 0 0,0 0 0 0 0,0-1 0 0 0,-1-1 0 0 0,0 0 0 0 0,-1 0-1 0 0,0-1 1 0 0,-1-1 0 0 0,-1 0 0 0 0,0 0 0 0 0,0-1 0 0 0,-1 0 0 0 0,-1-1 0 0 0,-1 0 0 0 0,4-10 1505 0 0,2-11-1824 0 0</inkml:trace>
  <inkml:trace contextRef="#ctx0" brushRef="#br2" timeOffset="125842.876">5602 13318 1012 0 0,'-10'-7'1608'0'0,"2"0"164"0"0,-3 3 93 0 0,6-1-481 0 0,0 3-540 0 0,0-1-396 0 0,5 1-364 0 0,0 0-300 0 0,0 2-268 0 0,0 2-252 0 0,5 0-280 0 0,-5 1-333 0 0,2 1-115 0 0,1 3 36 0 0,0 0 112 0 0</inkml:trace>
  <inkml:trace contextRef="#ctx0" brushRef="#br2" timeOffset="126192.457">5839 13710 84 0 0,'18'9'941'0'0,"1"-2"1"0"0,-1-1-1 0 0,1 0 1 0 0,0-1-1 0 0,0-1 1 0 0,1-1-1 0 0,-1 0 1 0 0,1-2-1 0 0,0 0 1 0 0,-1-2-1 0 0,1 0 1 0 0,-1-1-1 0 0,1 0 0 0 0,-1-2 1 0 0,0 0-1 0 0,0-2 1 0 0,2-1-942 0 0,-20 8 27 0 0,0-1 0 0 0,-1 0 0 0 0,1 0 0 0 0,0 1 0 0 0,0-1-1 0 0,0 0 1 0 0,0 0 0 0 0,0 0 0 0 0,-1 0 0 0 0,1 0 0 0 0,0 0 0 0 0,0-1 0 0 0,0 1 0 0 0,0 0 0 0 0,0 0 0 0 0,-1-1 0 0 0,1 1 0 0 0,0 0 0 0 0,0-1 0 0 0,0 1 0 0 0,-1-1 0 0 0,1 1-1 0 0,0-1 1 0 0,-1 1 0 0 0,1-1 0 0 0,0 0 0 0 0,-1 1 0 0 0,1-1 0 0 0,-1 0 0 0 0,1 1 0 0 0,-1-1 0 0 0,1 0 0 0 0,-1 0 0 0 0,0 1 0 0 0,1-1 0 0 0,-1 0 0 0 0,0 0 0 0 0,1 0 0 0 0,-1 0 0 0 0,0 0-1 0 0,0 1 1 0 0,0-1 0 0 0,0 0 0 0 0,0 0 0 0 0,0 0 0 0 0,0 0 0 0 0,0 0 0 0 0,0 1 0 0 0,-1-1 0 0 0,1 0 0 0 0,0 0 0 0 0,0 0 0 0 0,-1 0 0 0 0,1 1 0 0 0,-1-1 0 0 0,1 0 0 0 0,0 0-1 0 0,-1 1 1 0 0,0-1 0 0 0,1 0 0 0 0,-1 1 0 0 0,1-1 0 0 0,-1 0 0 0 0,0 1 0 0 0,1-1 0 0 0,-1 1 0 0 0,0-1-27 0 0,-58-22 31 0 0,48 21-96 0 0,1 0-1 0 0,-1 2 1 0 0,0-1 0 0 0,0 1 0 0 0,0 1-1 0 0,0 0 1 0 0,0 1 0 0 0,1-1 0 0 0,-1 2-1 0 0,0 0 1 0 0,1 0 0 0 0,0 1-1 0 0,0 0 1 0 0,-3 2 65 0 0,1 2 333 0 0,0-1 1 0 0,0 1-1 0 0,1 1 0 0 0,0 0 0 0 0,1 1 0 0 0,0 0 0 0 0,0 1 1 0 0,1 0-1 0 0,1 0 0 0 0,-1 0 0 0 0,2 2 0 0 0,0-1 1 0 0,0 0-1 0 0,1 1 0 0 0,1 1 0 0 0,0-1-333 0 0,0 0 429 0 0,1 0 0 0 0,1 1 0 0 0,0-1 0 0 0,1 0-1 0 0,0 1 1 0 0,1-1 0 0 0,1 1 0 0 0,0 0 0 0 0,0-1 0 0 0,2 1-1 0 0,0-1 1 0 0,0 1 0 0 0,1-1 0 0 0,1 0 0 0 0,0 0 0 0 0,4 8-429 0 0,-3-11 129 0 0,0-1 0 0 0,1 0 0 0 0,0 0 0 0 0,0 0 0 0 0,1-1 0 0 0,0 0 0 0 0,1 0 0 0 0,0 0 0 0 0,0-1 0 0 0,0 0 1 0 0,1-1-1 0 0,0 0 0 0 0,0-1 0 0 0,6 3-129 0 0,128 30-2871 0 0,-89-37-1970 0 0,0-3 0 0 0,0-2 0 0 0,0-3 0 0 0,-1-2 0 0 0,36-11 4841 0 0,-61 14-1695 0 0,22-5-305 0 0</inkml:trace>
  <inkml:trace contextRef="#ctx0" brushRef="#br2" timeOffset="126843.523">6379 13295 16 0 0,'5'-17'3511'0'0,"5"-1"5066"0"0,12 25-6168 0 0,47 61 2128 0 0,-54-40-3801 0 0,-1 0 0 0 0,-1 1 1 0 0,-2 1-1 0 0,-1 0 0 0 0,-1 0 0 0 0,2 18-736 0 0,1 14 1344 0 0,-2 0-1 0 0,-3 0 1 0 0,-3 1-1 0 0,-3 61-1343 0 0,-14 125-9 0 0,12-245-30 0 0,1 19 148 0 0,2-2-5678 0 0,9-49-6044 0 0,8-53 3088 0 0,-7 48 6470 0 0</inkml:trace>
  <inkml:trace contextRef="#ctx0" brushRef="#br2" timeOffset="127770.002">6979 13647 1312 0 0,'13'11'8209'0'0,"-23"16"-3969"0"0,-29 28-1187 0 0,36-51-2634 0 0,-17 21-162 0 0,-2-1 0 0 0,0-1 1 0 0,-2-1-1 0 0,0-1 0 0 0,-1-1 0 0 0,-1-1 0 0 0,-1-1 1 0 0,-1-1-1 0 0,-1-2 0 0 0,0-1 0 0 0,0-1 0 0 0,-1-2 1 0 0,-1 0-1 0 0,-9 0-257 0 0,34-9-40 0 0,0-1 0 0 0,0 0 0 0 0,1 0 0 0 0,-1 0 0 0 0,0-1-1 0 0,0 0 1 0 0,0 0 0 0 0,0 0 0 0 0,0-1 0 0 0,1 0 0 0 0,-1 0 0 0 0,0 0 0 0 0,0-1 0 0 0,1 0 0 0 0,-1 0 0 0 0,1-1 0 0 0,0 1 0 0 0,0-1 0 0 0,0 0-1 0 0,0 0 1 0 0,0-1 0 0 0,0 1 0 0 0,1-1 0 0 0,0 0 0 0 0,0-1 0 0 0,0 1 0 0 0,0-1 0 0 0,0 1 0 0 0,-1-5 40 0 0,7 8 1 0 0,0-1 1 0 0,-1 1 0 0 0,1 0 0 0 0,0-1-1 0 0,0 1 1 0 0,0 0 0 0 0,0 0-1 0 0,0 0 1 0 0,0 0 0 0 0,1 1-1 0 0,-1-1 1 0 0,0 1 0 0 0,0-1-1 0 0,1 1 1 0 0,-1 0 0 0 0,0 0-1 0 0,0 0 1 0 0,1 0 0 0 0,-1 0-1 0 0,0 0 1 0 0,1 0 0 0 0,-1 1 0 0 0,0-1-1 0 0,0 1 1 0 0,0 0 0 0 0,0 0-1 0 0,1 0 1 0 0,-1 0 0 0 0,0 0-1 0 0,0 0 1 0 0,-1 0 0 0 0,1 1-1 0 0,0-1 1 0 0,0 1 0 0 0,-1-1-1 0 0,1 1 1 0 0,-1 0 0 0 0,1 0-2 0 0,172 106 1463 0 0,-129-76-1152 0 0,2-1 1 0 0,2-2-1 0 0,0-2 0 0 0,2-3 0 0 0,1-2 0 0 0,1-2 0 0 0,0-2 0 0 0,9-1-311 0 0,-52-15-14 0 0,-1 0-1 0 0,1-1 0 0 0,0 0 1 0 0,0-1-1 0 0,0 0 1 0 0,-1-1-1 0 0,1 0 0 0 0,0 0 1 0 0,0-1-1 0 0,-1 0 1 0 0,1-1-1 0 0,-1 0 0 0 0,0 0 1 0 0,0-1-1 0 0,0 0 1 0 0,0-1-1 0 0,-1 0 0 0 0,1 0 1 0 0,-1-1-1 0 0,-1 0 1 0 0,1 0-1 0 0,-1-1 0 0 0,0 0 1 0 0,0 0-1 0 0,-1-1 1 0 0,0 0-1 0 0,-1 0 0 0 0,1 0 1 0 0,-2-1-1 0 0,1 0 1 0 0,-1 0-1 0 0,0 0 0 0 0,-1 0 1 0 0,0 0-1 0 0,-1-1 1 0 0,0 0-1 0 0,0 1 0 0 0,0-6 15 0 0,0-27-147 0 0,-1-1 0 0 0,-2 1 0 0 0,-1 0 0 0 0,-3 0 0 0 0,-1 0 0 0 0,-2 0 0 0 0,-2 1 0 0 0,-3-3 147 0 0,12 45-2 0 0,1-1 0 0 0,-1 1 1 0 0,1-1-1 0 0,-1 0 0 0 0,0 1 1 0 0,1-1-1 0 0,-1 0 0 0 0,1 1 1 0 0,-1-1-1 0 0,0 0 0 0 0,1 0 1 0 0,-1 0-1 0 0,0 0 0 0 0,1 0 1 0 0,-1 0-1 0 0,0 0 0 0 0,1 0 1 0 0,-1 0-1 0 0,0 0 0 0 0,1 0 1 0 0,-1 0-1 0 0,0 0 0 0 0,1 0 1 0 0,-1-1-1 0 0,0 1 0 0 0,1 0 1 0 0,-1 0-1 0 0,1-1 0 0 0,-1 1 1 0 0,0 0-1 0 0,1-1 0 0 0,-1 1 1 0 0,1-1-1 0 0,-1 1 0 0 0,1-1 1 0 0,0 1-1 0 0,-1-1 0 0 0,1 1 1 0 0,-1-1-1 0 0,1 1 0 0 0,0-1 1 0 0,-1 0-1 0 0,1 1 0 0 0,0-1 1 0 0,0 0-1 0 0,-1 1 0 0 0,1-1 1 0 0,0 0-1 0 0,0 1 0 0 0,0-1 1 0 0,0 0-1 0 0,0 1 0 0 0,0-1 1 0 0,0 0 1 0 0,-9 61 60 0 0,10-36 227 0 0,1-1 0 0 0,1 0 1 0 0,1 0-1 0 0,1 0 1 0 0,2-1-1 0 0,0 1 0 0 0,1-2 1 0 0,1 1-1 0 0,1-1 1 0 0,1 0-1 0 0,0-1 0 0 0,2 0 1 0 0,1-1-1 0 0,1 1-287 0 0,-8-11 40 0 0,0-1 0 0 0,0 1 0 0 0,1-2 0 0 0,0 1 0 0 0,0-1-1 0 0,1 0 1 0 0,0 0 0 0 0,0-1 0 0 0,1 0 0 0 0,0-1 0 0 0,0 0 0 0 0,0-1 0 0 0,0 0 0 0 0,1 0-1 0 0,-1-1 1 0 0,1-1 0 0 0,0 0 0 0 0,0 0 0 0 0,0-1 0 0 0,0 0 0 0 0,0-1 0 0 0,0 0-1 0 0,0-1 1 0 0,0-1 0 0 0,0 1 0 0 0,0-2 0 0 0,0 1 0 0 0,0-1 0 0 0,-1-1 0 0 0,3-1-41 0 0,-4 0-213 0 0,1-1 0 0 0,-1 0-1 0 0,0-1 1 0 0,0 1-1 0 0,0-2 1 0 0,-1 1-1 0 0,-1-1 1 0 0,1-1-1 0 0,-1 1 1 0 0,0-1-1 0 0,-1 0 1 0 0,0-1-1 0 0,-1 1 1 0 0,0-1-1 0 0,0 0 1 0 0,-1-1-1 0 0,-1 1 1 0 0,1-1-1 0 0,-2 0 1 0 0,1 1-1 0 0,-1-1 1 0 0,-1 0-1 0 0,0-1 1 0 0,-1 1-1 0 0,0 0 1 0 0,-1 0-1 0 0,0 0 1 0 0,0 0-1 0 0,-1 0 1 0 0,-1 0 0 0 0,0 1-1 0 0,0-1 1 0 0,-2-1 214 0 0,-1-14-251 0 0,3 11 201 0 0,1 1 1 0 0,-2 0-1 0 0,0 0 1 0 0,-1 1-1 0 0,0-1 1 0 0,-1 1-1 0 0,0 0 1 0 0,-1 1-1 0 0,0 0 1 0 0,-1 0-1 0 0,-5-5 50 0 0,12 18 50 0 0,-1-1-1 0 0,0 1 0 0 0,1 0 1 0 0,-1 0-1 0 0,0 0 1 0 0,1 0-1 0 0,-1 0 0 0 0,1 0 1 0 0,-1 0-1 0 0,1 0 1 0 0,0 1-1 0 0,-1-1 1 0 0,1 0-1 0 0,0 1 0 0 0,0-1 1 0 0,0 1-1 0 0,0-1 1 0 0,0 1-1 0 0,0 0 1 0 0,1-1-1 0 0,-1 1 0 0 0,0 0 1 0 0,1 0-1 0 0,-1-1 1 0 0,1 1-1 0 0,0 0 0 0 0,0 0 1 0 0,-1 0-1 0 0,1 0 1 0 0,1-1-1 0 0,-1 1 1 0 0,0 0-1 0 0,0 0 0 0 0,1 0 1 0 0,-1 0-1 0 0,1-1 1 0 0,-1 1-1 0 0,1 0 0 0 0,0 0 1 0 0,0 1-50 0 0,5 27 747 0 0,1 0 0 0 0,2 0-1 0 0,1-1 1 0 0,1 0 0 0 0,1 0 0 0 0,1-1 0 0 0,2-1-1 0 0,3 3-746 0 0,-12-20 71 0 0,97 139 649 0 0,-15-74-6330 0 0,-86-74 5155 0 0,-1-1 1 0 0,1 1-1 0 0,-1 0 0 0 0,1 0 1 0 0,-1-1-1 0 0,1 1 1 0 0,-1-1-1 0 0,1 0 1 0 0,-1 1-1 0 0,1-1 0 0 0,0 0 1 0 0,-1 0-1 0 0,1 0 1 0 0,-1 0-1 0 0,1 0 1 0 0,0 0-1 0 0,-1 0 0 0 0,1-1 1 0 0,-1 1-1 0 0,1 0 1 0 0,-1-1-1 0 0,1 0 1 0 0,-1 1-1 0 0,1-1 0 0 0,-1 0 1 0 0,1 0-1 0 0,-1 0 1 0 0,0 0-1 0 0,1 0 1 0 0,-1 0-1 0 0,0 0 0 0 0,0 0 1 0 0,0 0-1 0 0,0 0 1 0 0,0-1-1 0 0,0 1 455 0 0,12-23-4188 0 0,-7 8 2384 0 0</inkml:trace>
  <inkml:trace contextRef="#ctx0" brushRef="#br2" timeOffset="128334.467">8062 13574 320 0 0,'23'-17'9142'0'0,"7"42"-4644"0"0,13 48-964 0 0,-24-18-2671 0 0,-2 1 0 0 0,-3 1 0 0 0,-3 1 0 0 0,-2 0-1 0 0,-2 0 1 0 0,-3 1 0 0 0,-4 48-863 0 0,1-93 40 0 0,-1-14-29 0 0,-1 0 0 0 0,1 0 0 0 0,0 0 0 0 0,-1 0 0 0 0,1 0 0 0 0,0 0-1 0 0,-1 0 1 0 0,1 0 0 0 0,0 0 0 0 0,-1 0 0 0 0,1 1 0 0 0,0-1-1 0 0,0 0 1 0 0,-1 0 0 0 0,1 0 0 0 0,0 1 0 0 0,-1-1-11 0 0,-4-28-206 0 0,1 0 0 0 0,1 0 1 0 0,1 0-1 0 0,2 0 0 0 0,1-1 0 0 0,1 1 1 0 0,1 0-1 0 0,1 0 0 0 0,2 1 0 0 0,1-1 1 0 0,1 1-1 0 0,4-7 206 0 0,-5 14-52 0 0,1 1-1 0 0,1 0 1 0 0,1 1 0 0 0,0 0-1 0 0,1 1 1 0 0,1 0 0 0 0,1 0 0 0 0,0 1-1 0 0,1 1 1 0 0,7-6 52 0 0,-14 15 40 0 0,0 0-1 0 0,0 1 1 0 0,1 0-1 0 0,0 0 1 0 0,-1 0 0 0 0,2 1-1 0 0,-1 0 1 0 0,0 1 0 0 0,1 0-1 0 0,-1 0 1 0 0,1 1-1 0 0,0 0 1 0 0,0 1 0 0 0,0-1-1 0 0,0 2 1 0 0,0-1 0 0 0,0 1-1 0 0,0 1 1 0 0,0 0-1 0 0,0 0 1 0 0,0 1 0 0 0,0 0-1 0 0,0 0 1 0 0,7 3-40 0 0,0 3 241 0 0,-1 1-1 0 0,0 0 1 0 0,0 1 0 0 0,-1 1-1 0 0,0 0 1 0 0,-1 1 0 0 0,0 0-1 0 0,-1 1 1 0 0,0 0-1 0 0,-1 1 1 0 0,0 1 0 0 0,-2-1-1 0 0,1 2 1 0 0,-2-1 0 0 0,0 1-1 0 0,-1 0 1 0 0,-1 1 0 0 0,0 0-1 0 0,-1 0 1 0 0,-1 0 0 0 0,-1 1-1 0 0,0-1 1 0 0,-1 1 0 0 0,-1 0-1 0 0,-1-1 1 0 0,0 1-1 0 0,-1 0 1 0 0,-1 0 0 0 0,-1-1-1 0 0,-1 1 1 0 0,0-1 0 0 0,-5 11-241 0 0,-10 10-529 0 0,-10-8-3362 0 0,-6-16-3666 0 0,-8-21-3970 0 0,35 0 8544 0 0,5 0 655 0 0</inkml:trace>
  <inkml:trace contextRef="#ctx0" brushRef="#br2" timeOffset="140172.003">23791 13586 1464 0 0,'1'-2'357'0'0,"-1"0"1"0"0,0 0-1 0 0,0 0 1 0 0,0 0-1 0 0,0 0 0 0 0,0 0 1 0 0,0 0-1 0 0,-1 0 0 0 0,1 0 1 0 0,-1 0-1 0 0,1 0 0 0 0,-1 0 1 0 0,0 0-1 0 0,0 0 1 0 0,0 0-1 0 0,0 0 0 0 0,0 0 1 0 0,0 1-1 0 0,0-1 0 0 0,-1 1 1 0 0,1-1-1 0 0,0 1 0 0 0,-1-1 1 0 0,0 1-1 0 0,1 0 1 0 0,-1-1-1 0 0,0 1 0 0 0,1 0 1 0 0,-1 0-1 0 0,0 0 0 0 0,0 1 1 0 0,0-1-1 0 0,0 0 0 0 0,0 1 1 0 0,0-1-1 0 0,0 1 0 0 0,-2 0-357 0 0,-46 24 3309 0 0,39-13-2971 0 0,0 1 0 0 0,2 1-1 0 0,-1 0 1 0 0,2 0 0 0 0,0 1 0 0 0,0 0 0 0 0,1 0 0 0 0,1 0-1 0 0,1 1 1 0 0,0 0 0 0 0,0 1 0 0 0,2-1 0 0 0,0 1 0 0 0,1-1-1 0 0,0 1 1 0 0,1 0 0 0 0,1 0 0 0 0,1 2-338 0 0,-1-7 114 0 0,1-1 1 0 0,1 1-1 0 0,0-1 1 0 0,0 0-1 0 0,1 0 1 0 0,0 0-1 0 0,1 0 1 0 0,0-1-1 0 0,0 1 1 0 0,1-1-1 0 0,0 0 0 0 0,1 0 1 0 0,0-1-1 0 0,0 0 1 0 0,1 0-1 0 0,0 0 1 0 0,0-1-1 0 0,1 0 1 0 0,0 0-1 0 0,1-1 1 0 0,-1 0-1 0 0,1 0 1 0 0,0-1-1 0 0,0 0 1 0 0,1-1-1 0 0,-1 0 0 0 0,8 1-114 0 0,-9-1-121 0 0,1-1 0 0 0,-1-1-1 0 0,1 0 1 0 0,-1 0 0 0 0,1 0-1 0 0,0-1 1 0 0,0-1-1 0 0,0 0 1 0 0,0 0 0 0 0,-1 0-1 0 0,1-1 1 0 0,0 0-1 0 0,0-1 1 0 0,-1 0 0 0 0,1-1-1 0 0,-1 1 1 0 0,1-1-1 0 0,-1-1 1 0 0,0 0 0 0 0,0 0-1 0 0,-1-1 1 0 0,1 0-1 0 0,-1 0 1 0 0,0 0 0 0 0,-1-1-1 0 0,1 0 1 0 0,-1 0-1 0 0,0-1 1 0 0,0 0 0 0 0,-1 0-1 0 0,0 0 1 0 0,0-1 0 0 0,-1 0-1 0 0,0 0 1 0 0,-1 0-1 0 0,1 0 1 0 0,-1 0 0 0 0,-1-1-1 0 0,0 0 1 0 0,0 1-1 0 0,0-1 1 0 0,-1-6 121 0 0,0 6-83 0 0,-1 0 1 0 0,0 0-1 0 0,-1 0 0 0 0,0 0 1 0 0,0 0-1 0 0,-1 0 1 0 0,0 1-1 0 0,0-1 0 0 0,-1 0 1 0 0,-1 1-1 0 0,1 0 0 0 0,-1 0 1 0 0,0 0-1 0 0,-1 0 1 0 0,-3-4 82 0 0,7 11-1 0 0,0 1 1 0 0,0-1 0 0 0,0 1-1 0 0,0-1 1 0 0,0 1 0 0 0,0-1 0 0 0,0 1-1 0 0,0-1 1 0 0,0 1 0 0 0,0 0-1 0 0,0-1 1 0 0,0 1 0 0 0,0 0 0 0 0,0 0-1 0 0,0 0 1 0 0,0 0 0 0 0,0 0-1 0 0,0 0 1 0 0,0 0 0 0 0,0 0-1 0 0,0 1 1 0 0,0-1 0 0 0,0 0 0 0 0,0 0-1 0 0,0 1 1 0 0,0-1 0 0 0,0 1-1 0 0,0-1 1 0 0,0 1 0 0 0,0-1 0 0 0,0 1-1 0 0,0 0 1 0 0,1-1 0 0 0,-1 1-1 0 0,0 0 1 0 0,1 0 0 0 0,-1 0 0 0 0,0-1-1 0 0,1 1 1 0 0,-1 0 0 0 0,1 0-1 0 0,-1 0 1 0 0,1 0 0 0 0,-1 0-1 0 0,1 0 1 0 0,0 0 0 0 0,0 0 0 0 0,-1 0-1 0 0,1 0 1 0 0,0 0 0 0 0,0 0-1 0 0,0 0 1 0 0,0 1 0 0 0,0-1 0 0 0,-6 59 321 0 0,8-48-217 0 0,1-1-1 0 0,0 0 1 0 0,0 0-1 0 0,1-1 1 0 0,1 1-1 0 0,0-1 1 0 0,0 0 0 0 0,1 0-1 0 0,0-1 1 0 0,0 1-1 0 0,1-1 1 0 0,1-1-1 0 0,0 0 1 0 0,0 0 0 0 0,0 0-1 0 0,1-1 1 0 0,0 0-1 0 0,0 0 1 0 0,1-1-1 0 0,5 2-103 0 0,10 5 130 0 0,0 0 0 0 0,2-2 0 0 0,-1 0 0 0 0,1-2 1 0 0,1-2-1 0 0,-1 0 0 0 0,19 1-130 0 0,-26-3 75 0 0,1-1 0 0 0,-1-1 1 0 0,1-1-1 0 0,-1-1 0 0 0,1-1 1 0 0,-1-1-1 0 0,1-1 0 0 0,-1 0 1 0 0,0-2-1 0 0,0 0 0 0 0,0-1 1 0 0,0-1-1 0 0,-1-1 0 0 0,0-1 1 0 0,0 0-1 0 0,-1-2 0 0 0,0 0 1 0 0,0-1-1 0 0,-1 0 0 0 0,-1-2 1 0 0,0 0-1 0 0,0-2-75 0 0,-12 7 64 0 0,-1 1 0 0 0,0-1-1 0 0,-1 0 1 0 0,0 0 0 0 0,0 0 0 0 0,-1 0-1 0 0,0-1 1 0 0,0 1 0 0 0,-1 0 0 0 0,0-1 0 0 0,0 1-1 0 0,-1 0 1 0 0,0 0 0 0 0,-1-1 0 0 0,0 1-1 0 0,0 0 1 0 0,0 0 0 0 0,-1 1 0 0 0,-1-1-1 0 0,1 0 1 0 0,-1 1 0 0 0,0 0 0 0 0,-1 0 0 0 0,0 0-1 0 0,0 1 1 0 0,0-1 0 0 0,-1 1 0 0 0,0 0-1 0 0,0 1 1 0 0,0 0 0 0 0,-1 0 0 0 0,0 0 0 0 0,0 0-1 0 0,0 1 1 0 0,-1 1 0 0 0,1-1 0 0 0,-1 1-1 0 0,0 0 1 0 0,0 1 0 0 0,-4-1-64 0 0,-158-7-4569 0 0,113 20-1705 0 0,3 4-5024 0 0,49-13 8542 0 0,4 0 493 0 0</inkml:trace>
  <inkml:trace contextRef="#ctx0" brushRef="#br2" timeOffset="140442.974">24900 13530 848 0 0,'13'20'9211'0'0,"-17"36"-5512"0"0,3-49-2877 0 0,-10 64 1919 0 0,4-44-1793 0 0,2 1-1 0 0,1-1 1 0 0,1 1-1 0 0,1-1 1 0 0,1 1-1 0 0,2 0 1 0 0,1-1-1 0 0,1 1 1 0 0,1-1-1 0 0,2 0 1 0 0,1 4-948 0 0,-4-24-23 0 0,0-1 0 0 0,0 1 0 0 0,0-1 0 0 0,1 0 0 0 0,0 0 0 0 0,0 0 0 0 0,1-1 0 0 0,0 1 0 0 0,-1-1 0 0 0,2 0 0 0 0,-1-1 1 0 0,1 1-1 0 0,-1-1 0 0 0,1 0 0 0 0,0 0 0 0 0,1-1 0 0 0,-1 0 0 0 0,1 0 0 0 0,-1 0 0 0 0,1-1 0 0 0,0 0 0 0 0,0 0 0 0 0,0-1 23 0 0,75-8-4441 0 0,-6-42-3907 0 0,5-65-3627 0 0,-63 79 10047 0 0</inkml:trace>
  <inkml:trace contextRef="#ctx0" brushRef="#br2" timeOffset="140684.687">25286 13379 1864 0 0,'-13'-23'2412'0'0,"0"4"401"0"0,0 3 263 0 0,5 2-396 0 0,-2 4-648 0 0,2 1-572 0 0,3 2-519 0 0,2 2-493 0 0,1 3-500 0 0,2 2-524 0 0,2 2-521 0 0,-2 3-503 0 0,3 2-548 0 0,2 0-468 0 0,0 5-76 0 0,3 2 215 0 0,0 2 349 0 0,2 3 424 0 0</inkml:trace>
  <inkml:trace contextRef="#ctx0" brushRef="#br2" timeOffset="141125.917">25777 13741 152 0 0,'21'1'3115'0'0,"-17"-25"10753"0"0,-20 14-13361 0 0,0 1-284 0 0,-1 0 0 0 0,-1 2 0 0 0,1 0 1 0 0,-1 1-1 0 0,0 1 0 0 0,-1 0 0 0 0,1 1 1 0 0,-1 2-1 0 0,0-1 0 0 0,0 2 0 0 0,0 1 1 0 0,1 0-1 0 0,-1 2 0 0 0,0 0 0 0 0,0 1 1 0 0,1 0-1 0 0,-1 2 0 0 0,1 0 0 0 0,0 1 0 0 0,1 1 1 0 0,-1 1-1 0 0,1 0 0 0 0,1 1 0 0 0,-14 10-223 0 0,19-10 276 0 0,1 0 0 0 0,0 0 0 0 0,0 1-1 0 0,1 1 1 0 0,1 0 0 0 0,-1 0-1 0 0,2 0 1 0 0,0 1 0 0 0,0 0 0 0 0,1 1-1 0 0,0-1 1 0 0,1 1 0 0 0,-1 7-276 0 0,4-14 80 0 0,1-1 0 0 0,0 1 0 0 0,0 0 0 0 0,1 0 0 0 0,-1 0 1 0 0,1 0-1 0 0,1 0 0 0 0,-1 0 0 0 0,1 0 0 0 0,0 0 0 0 0,0 0 0 0 0,1 0 1 0 0,-1 0-1 0 0,2 0 0 0 0,-1-1 0 0 0,0 1 0 0 0,1-1 0 0 0,0 0 0 0 0,0 0 1 0 0,1 0-1 0 0,-1 0 0 0 0,1 0 0 0 0,0-1 0 0 0,1 0 0 0 0,-1 1 0 0 0,1-2 0 0 0,-1 1 1 0 0,1 0-1 0 0,0-1 0 0 0,1 0 0 0 0,4 2-80 0 0,5 2-68 0 0,1 0 1 0 0,0-1-1 0 0,0-1 1 0 0,1-1-1 0 0,-1 0 1 0 0,1-1-1 0 0,0-1 1 0 0,0 0-1 0 0,0-1 1 0 0,0-1-1 0 0,12-2 68 0 0,-11 1-426 0 0,1-2 1 0 0,-1 1-1 0 0,0-2 1 0 0,0-1-1 0 0,0 0 0 0 0,0-1 1 0 0,-1-1-1 0 0,0-1 0 0 0,0 0 1 0 0,10-8 425 0 0,-20 10-208 0 0,0 0 0 0 0,0-1 0 0 0,0 0 1 0 0,-1-1-1 0 0,0 0 0 0 0,0 0 0 0 0,-1 0 0 0 0,0 0 0 0 0,0-1 1 0 0,-1 0-1 0 0,0 0 0 0 0,-1 0 0 0 0,0 0 0 0 0,0-1 0 0 0,-1 1 1 0 0,0-1-1 0 0,-1 1 0 0 0,0-1 0 0 0,-1 0 0 0 0,0 0 0 0 0,0 1 1 0 0,-1-1-1 0 0,0 0 0 0 0,-1 1 0 0 0,0-1 0 0 0,0 1 0 0 0,-1-1 1 0 0,-2-2 207 0 0,4 11 86 0 0,0 1 1 0 0,0 0-1 0 0,0-1 1 0 0,0 1-1 0 0,0 0 1 0 0,0 0-1 0 0,-1 0 1 0 0,1 0-1 0 0,0 0 1 0 0,0 0-1 0 0,0 0 1 0 0,0 0-1 0 0,-1 0 1 0 0,1 0-1 0 0,0 1 1 0 0,0-1-1 0 0,0 0 1 0 0,0 1-1 0 0,0-1 1 0 0,0 1-1 0 0,0-1 1 0 0,0 1-1 0 0,0 0 1 0 0,0-1-1 0 0,0 1 1 0 0,0 0-1 0 0,1 0 1 0 0,-1 0-1 0 0,0 0 1 0 0,0-1-1 0 0,1 1 1 0 0,-1 0-1 0 0,0 0 1 0 0,1 0-1 0 0,-1 1 1 0 0,1-1-1 0 0,0 0 1 0 0,-1 0-1 0 0,1 0 1 0 0,0 0-1 0 0,-1 0 1 0 0,1 0-1 0 0,0 0 1 0 0,0 1-1 0 0,0-1 1 0 0,0 0-1 0 0,0 0 1 0 0,1 0-1 0 0,-1 0 1 0 0,0 1-1 0 0,0-1 1 0 0,1 0-1 0 0,-1 0 1 0 0,0 0-1 0 0,1 1-86 0 0,18 128 5536 0 0,56-29-5851 0 0,38-37-7271 0 0,18-44-8689 0 0,-93-22 13464 0 0</inkml:trace>
  <inkml:trace contextRef="#ctx0" brushRef="#br2" timeOffset="141715.05">26390 13020 1344 0 0,'4'11'8908'0'0,"1"35"-5624"0"0,-4-39-2207 0 0,59 478 12078 0 0,-54-427-12500 0 0,18 186 2396 0 0,-5-81-8018 0 0,-19-162 4664 0 0,0 0 0 0 0,0 0 1 0 0,-1 0-1 0 0,1 0 0 0 0,0-1 0 0 0,-1 1 0 0 0,1 0 0 0 0,-1 0 0 0 0,1 0 1 0 0,-1-1-1 0 0,1 1 0 0 0,-1 0 0 0 0,0 0 0 0 0,1-1 0 0 0,-1 1 0 0 0,0-1 1 0 0,0 1-1 0 0,1-1 0 0 0,-1 1 0 0 0,0-1 0 0 0,0 1 0 0 0,0-1 0 0 0,0 1 1 0 0,1-1-1 0 0,-1 0 0 0 0,0 0 0 0 0,0 1 0 0 0,0-1 0 0 0,0 0 0 0 0,0 0 1 0 0,0 0-1 0 0,0 0 0 0 0,0 0 0 0 0,0 0 0 0 0,0 0 0 0 0,1-1 0 0 0,-1 1 0 0 0,0 0 1 0 0,0 0-1 0 0,0-1 0 0 0,0 1 0 0 0,0 0 0 0 0,0-1 0 0 0,1 1 0 0 0,-1-1 1 0 0,0 1-1 0 0,0-1 0 0 0,1 0 0 0 0,-1 1 0 0 0,0-1 0 0 0,1 0 0 0 0,-1 1 1 0 0,1-1-1 0 0,-1 0 0 0 0,1 0 0 0 0,-1 0 303 0 0,-56-33-7638 0 0,32 16 5809 0 0</inkml:trace>
  <inkml:trace contextRef="#ctx0" brushRef="#br2" timeOffset="141956.328">25983 13558 72 0 0,'21'-29'11986'0'0,"28"19"-7012"0"0,-37 9-4186 0 0,330-24 6702 0 0,-112 24-7585 0 0,40-1-9928 0 0,-133-8-3093 0 0,-111 8 11180 0 0</inkml:trace>
  <inkml:trace contextRef="#ctx0" brushRef="#br2" timeOffset="142680.879">27206 12821 916 0 0,'13'23'7094'0'0,"-10"31"-3059"0"0,-3-46-3193 0 0,3 240 6540 0 0,1-29 2254 0 0,-24 215-9636 0 0,-17-158-637 0 0,36-276 436 0 0,1 0-1 0 0,-1 0 1 0 0,1-1 0 0 0,-1 1-1 0 0,1 0 1 0 0,0 0 0 0 0,-1 0-1 0 0,1 0 1 0 0,-1 0 0 0 0,1-1-1 0 0,-1 1 1 0 0,1 0 0 0 0,-1 0-1 0 0,0 0 1 0 0,1 0 0 0 0,-1 1-1 0 0,1-1 1 0 0,-1 0-1 0 0,1 0 1 0 0,-1 0 0 0 0,1 0-1 0 0,0 0 1 0 0,-1 1 0 0 0,1-1-1 0 0,-1 0 1 0 0,1 0 0 0 0,-1 1-1 0 0,1-1 1 0 0,-1 0 0 0 0,1 1-1 0 0,0-1 1 0 0,-1 0 0 0 0,1 1-1 0 0,0-1 1 0 0,-1 1 0 0 0,1-1-1 0 0,0 0 1 0 0,0 1 0 0 0,-1-1-1 0 0,1 1 1 0 0,0-1 0 0 0,0 1 201 0 0,-4-53-6686 0 0,22-91-4264 0 0,-6 97 8950 0 0</inkml:trace>
  <inkml:trace contextRef="#ctx0" brushRef="#br2" timeOffset="143409.73">27488 13445 480 0 0,'1'-1'254'0'0,"1"0"0"0"0,-1 1 1 0 0,0-1-1 0 0,1 0 0 0 0,-1 0 0 0 0,1 1 1 0 0,-1-1-1 0 0,1 1 0 0 0,0-1 0 0 0,-1 1 0 0 0,1 0 1 0 0,-1 0-1 0 0,1 0 0 0 0,0 0 0 0 0,-1 0 0 0 0,1 0 1 0 0,0 0-1 0 0,-1 0 0 0 0,1 1 0 0 0,-1-1 0 0 0,1 0 1 0 0,-1 1-1 0 0,1 0 0 0 0,-1-1 0 0 0,1 1 1 0 0,-1 0-1 0 0,1 0 0 0 0,-1 0 0 0 0,0 0 0 0 0,1 0 1 0 0,-1 0-1 0 0,0 0 0 0 0,0 0 0 0 0,0 0 0 0 0,0 1 1 0 0,0-1-1 0 0,0 0 0 0 0,0 1 0 0 0,0-1 0 0 0,-1 1 1 0 0,1-1-1 0 0,0 1 0 0 0,-1-1 0 0 0,1 1 1 0 0,-1-1-1 0 0,0 1 0 0 0,0 0 0 0 0,1-1 0 0 0,-1 1 1 0 0,0-1-1 0 0,0 1 0 0 0,0 0 0 0 0,-1-1 0 0 0,1 1 1 0 0,0-1-1 0 0,-1 1 0 0 0,1 0-254 0 0,-16 41 2119 0 0,-3-17-1771 0 0,0-1-1 0 0,-1-1 1 0 0,-2-1 0 0 0,0-1-1 0 0,-2-1 1 0 0,0-1 0 0 0,-1-1-1 0 0,-1-1 1 0 0,0-1 0 0 0,-2-1-1 0 0,0-2 1 0 0,-1-1 0 0 0,0-1-1 0 0,0-1 1 0 0,-18 3-348 0 0,-84-3 218 0 0,128-11-244 0 0,0 0-1 0 0,0-1 0 0 0,-1 1 1 0 0,1-1-1 0 0,0 1 0 0 0,0-1 1 0 0,0 0-1 0 0,0 0 0 0 0,0 0 1 0 0,1-1-1 0 0,-1 1 0 0 0,0-1 1 0 0,0 1-1 0 0,1-1 0 0 0,-1 0 1 0 0,1 0-1 0 0,0 0 0 0 0,-1-1 1 0 0,1 1-1 0 0,0 0 0 0 0,0-1 0 0 0,1 1 1 0 0,-1-1-1 0 0,0 0 0 0 0,1 0 1 0 0,-1 1-1 0 0,1-1 0 0 0,0 0 1 0 0,0 0-1 0 0,0 0 0 0 0,1 0 1 0 0,-1-1-1 0 0,1 1 0 0 0,0 0 1 0 0,-1 0-1 0 0,1 0 0 0 0,1 0 1 0 0,-1-3 26 0 0,0 4-9 0 0,1-1 0 0 0,-1 1 0 0 0,0-1 0 0 0,1 1 0 0 0,0 0 0 0 0,-1-1 0 0 0,1 1 0 0 0,0 0 0 0 0,0-1 0 0 0,1 1 0 0 0,-1 0 0 0 0,0 0 0 0 0,1 0 0 0 0,-1 0 0 0 0,1 0 0 0 0,0 0 0 0 0,-1 1 0 0 0,1-1 0 0 0,0 0 0 0 0,0 1 0 0 0,0 0 0 0 0,0-1 0 0 0,0 1 0 0 0,1 0 0 0 0,-1 0 0 0 0,0 0 0 0 0,1 0 0 0 0,-1 1 0 0 0,0-1 1 0 0,1 0-1 0 0,-1 1 0 0 0,1 0 0 0 0,-1 0 0 0 0,1 0 0 0 0,-1 0 0 0 0,1 0 0 0 0,-1 0 0 0 0,0 0 0 0 0,1 1 0 0 0,-1-1 0 0 0,1 1 0 0 0,-1 0 0 0 0,2 1 9 0 0,101 42 698 0 0,-79-22-563 0 0,2-1 0 0 0,0-2 0 0 0,1-1-1 0 0,1-1 1 0 0,1-2 0 0 0,0-1 0 0 0,1-1-1 0 0,1-2 1 0 0,-1-1 0 0 0,2-2 0 0 0,-1-1-1 0 0,1-2 1 0 0,0-1 0 0 0,1-1 0 0 0,-1-2-1 0 0,0-2 1 0 0,4-1-135 0 0,-32 0-77 0 0,0 0 0 0 0,0 0 0 0 0,0-1 0 0 0,0 1 0 0 0,-1-1 0 0 0,1-1 0 0 0,-1 1 0 0 0,1-1 0 0 0,-1 0 0 0 0,0 0 0 0 0,-1-1 0 0 0,1 1 0 0 0,-1-1 0 0 0,0 0 0 0 0,0 0 0 0 0,0-1 0 0 0,-1 1 0 0 0,0-1 0 0 0,0 0 0 0 0,0 1 0 0 0,-1-1 0 0 0,0-1 0 0 0,0 1 0 0 0,0 0 0 0 0,-1 0 0 0 0,0-1 0 0 0,0 1 0 0 0,-1-1 0 0 0,0 1 0 0 0,0-1 0 0 0,0 1 0 0 0,-1 0 0 0 0,0-1 0 0 0,0 0 77 0 0,-3 59 293 0 0,7-38-153 0 0,0 1 0 0 0,1-1 0 0 0,1 0 0 0 0,0 0 0 0 0,1 0 0 0 0,1-1 0 0 0,0 0 0 0 0,1 0 1 0 0,0-1-1 0 0,0 0 0 0 0,2 0 0 0 0,-1-1 0 0 0,2 0 0 0 0,-1-1 0 0 0,1 0 0 0 0,1-1 0 0 0,0 0 0 0 0,0-1 0 0 0,1 0 1 0 0,0-1-1 0 0,0 0 0 0 0,5 1-140 0 0,15 7 138 0 0,1-2 0 0 0,1-1 0 0 0,0-2 1 0 0,0-1-1 0 0,1-2 0 0 0,0-1 0 0 0,1-2 0 0 0,21-1-138 0 0,-40-2 11 0 0,0 0-1 0 0,1-2 1 0 0,-1 0-1 0 0,0-1 0 0 0,0 0 1 0 0,1-2-1 0 0,-2 0 1 0 0,1-1-1 0 0,0-1 1 0 0,-1 0-1 0 0,0-2 0 0 0,-1 0 1 0 0,0 0-1 0 0,0-2 1 0 0,0 0-1 0 0,9-9-10 0 0,-20 13 35 0 0,-1 0 0 0 0,1 0 1 0 0,-1 0-1 0 0,-1-1 0 0 0,1 1 0 0 0,-1-1 0 0 0,0 0 0 0 0,-1 0 0 0 0,0 0 1 0 0,0 0-1 0 0,0-1 0 0 0,-1 1 0 0 0,0 0 0 0 0,-1-1 0 0 0,1 1 1 0 0,-2-1-1 0 0,1 1 0 0 0,-1 0 0 0 0,0-1 0 0 0,0 1 0 0 0,-1 0 1 0 0,0 0-1 0 0,0 0 0 0 0,-1 0 0 0 0,-2-6-35 0 0,-100-160 489 0 0,86 154-490 0 0,0 1 0 0 0,-1 0 0 0 0,-1 2 1 0 0,-1 0-1 0 0,-1 2 0 0 0,0 0 1 0 0,0 2-1 0 0,-1 0 0 0 0,-1 2 0 0 0,0 0 1 0 0,0 2-1 0 0,-1 1 0 0 0,0 1 1 0 0,0 1-1 0 0,0 1 0 0 0,-1 1 1 0 0,-1 2 0 0 0,-134 7-2714 0 0,12 33-3697 0 0,142-36 5479 0 0,0 0 0 0 0,0 0 0 0 0,1 1 0 0 0,0 0 0 0 0,-1 0 0 0 0,2 1 0 0 0,-1 0 0 0 0,0 0 1 0 0,1 0-1 0 0,0 1 0 0 0,0 0 0 0 0,1 1 0 0 0,0-1 0 0 0,0 1 0 0 0,-1 2 932 0 0,-3 16-2725 0 0</inkml:trace>
  <inkml:trace contextRef="#ctx0" brushRef="#br2" timeOffset="144439.341">28513 13511 476 0 0,'38'-38'9127'0'0,"15"46"-3461"0"0,-45 3-5376 0 0,0-1 1 0 0,-1 1 0 0 0,0 1-1 0 0,-1-1 1 0 0,0 1-1 0 0,-1 0 1 0 0,-1 1 0 0 0,1-1-1 0 0,-2 1 1 0 0,0 0-1 0 0,0 0 1 0 0,-1 0 0 0 0,-1 0-1 0 0,0 0 1 0 0,-1 8-291 0 0,2 5 334 0 0,25 404 1561 0 0,-28-429-1895 0 0,1 0 1 0 0,0 0 0 0 0,0 0-1 0 0,0 1 1 0 0,0-1 0 0 0,0 0 0 0 0,0 0-1 0 0,0 1 1 0 0,0-1 0 0 0,0 0-1 0 0,0 0 1 0 0,1 0 0 0 0,-1 0-1 0 0,0 1 1 0 0,1-1 0 0 0,-1 0-1 0 0,1 0 1 0 0,0 0 0 0 0,-1 0 0 0 0,1 0-1 0 0,0 0 1 0 0,0 0 0 0 0,-1 0-1 0 0,1 0 1 0 0,0-1 0 0 0,0 1-1 0 0,0 0 1 0 0,0 0 0 0 0,0-1-1 0 0,0 1 1 0 0,0-1 0 0 0,0 1 0 0 0,0-1-1 0 0,0 1 1 0 0,1-1 0 0 0,-1 0-1 0 0,0 1 1 0 0,0-1 0 0 0,0 0-1 0 0,1 0 1 0 0,-1 0 0 0 0,0 0-1 0 0,0 0 1 0 0,0 0 0 0 0,1 0 0 0 0,-1 0-1 0 0,0-1 1 0 0,0 1 0 0 0,0 0-1 0 0,0-1 1 0 0,1 1 0 0 0,-1-1-1 0 0,0 1 1 0 0,0-1 0 0 0,0 0-1 0 0,0 1 1 0 0,0-1 0 0 0,0 0 0 0 0,0 0-1 0 0,-1 1 1 0 0,1-1 0 0 0,0 0-1 0 0,0 0 1 0 0,-1 0 0 0 0,1 0-1 0 0,0 0 1 0 0,-1 0 0 0 0,1-1-1 0 0,50-73-123 0 0,108-226-127 0 0,-159 299 257 0 0,1 1-1 0 0,0 0 1 0 0,0-1-1 0 0,-1 1 1 0 0,1 0-1 0 0,0 0 1 0 0,0 0-1 0 0,0 0 1 0 0,0 0-1 0 0,0 0 0 0 0,0 0 1 0 0,1 0-1 0 0,-1 0 1 0 0,0 0-1 0 0,0 0 1 0 0,1 1-1 0 0,-1-1 1 0 0,1 1-1 0 0,-1-1 1 0 0,0 1-1 0 0,1-1 1 0 0,-1 1-1 0 0,1 0 1 0 0,-1 0-1 0 0,1 0 1 0 0,-1-1-1 0 0,1 1 0 0 0,-1 1 1 0 0,1-1-1 0 0,-1 0 1 0 0,0 0-1 0 0,1 1 1 0 0,-1-1-1 0 0,1 0 1 0 0,-1 1-1 0 0,1 0 1 0 0,-1-1-1 0 0,0 1 1 0 0,0 0-1 0 0,1-1 1 0 0,-1 1-1 0 0,0 0 1 0 0,0 0-1 0 0,0 0 0 0 0,0 0 1 0 0,0 0-1 0 0,0 1 1 0 0,0-1-1 0 0,0 0 1 0 0,0 0-1 0 0,-1 1 1 0 0,1-1-7 0 0,47 80 321 0 0,-40-64-301 0 0,86 144 297 0 0,-58-223 2631 0 0,3-416 533 0 0,-39 476-3393 0 0,10-58-4202 0 0,7 48-3281 0 0,11 30-4270 0 0,-19-8 9060 0 0,3 3 445 0 0</inkml:trace>
  <inkml:trace contextRef="#ctx0" brushRef="#br2" timeOffset="145008.969">29924 13551 452 0 0,'1'-1'307'0'0,"0"-1"1"0"0,-1 1-1 0 0,1-1 0 0 0,-1 1 1 0 0,1-1-1 0 0,-1 1 0 0 0,0-1 0 0 0,1 1 1 0 0,-1-1-1 0 0,0 1 0 0 0,0-1 1 0 0,0 1-1 0 0,0-1 0 0 0,0 1 0 0 0,-1-1 1 0 0,1 1-1 0 0,0-1 0 0 0,-1 1 1 0 0,1-1-1 0 0,-1 1 0 0 0,1 0 1 0 0,-1-1-1 0 0,0 1 0 0 0,0 0 0 0 0,0-1 1 0 0,1 1-1 0 0,-1 0 0 0 0,0 0 1 0 0,-1 0-1 0 0,1 0 0 0 0,0 0 1 0 0,0 0-1 0 0,0 0 0 0 0,0 0 0 0 0,-1 0 1 0 0,1 0-1 0 0,0 1 0 0 0,-1-1 1 0 0,1 1-1 0 0,-1-1 0 0 0,0 1-307 0 0,-85-16 4514 0 0,-54 33-2691 0 0,100-9-1287 0 0,-216 52 2925 0 0,258-59-3449 0 0,0-1 0 0 0,0 0 1 0 0,0 1-1 0 0,-1-1 0 0 0,1 0 1 0 0,0 1-1 0 0,-1-1 0 0 0,1 1 1 0 0,0 0-1 0 0,-1-1 1 0 0,1 1-1 0 0,0 0 0 0 0,-1-1 1 0 0,1 1-1 0 0,-1 0 0 0 0,0-1 1 0 0,1 1-1 0 0,-1 0 0 0 0,1 0 1 0 0,-1 0-1 0 0,0-1 0 0 0,0 1 1 0 0,1 0-1 0 0,-1 0 0 0 0,0 0 1 0 0,0 0-1 0 0,0-1 0 0 0,0 1 1 0 0,0 0-1 0 0,0 0 0 0 0,0 0 1 0 0,0 0-1 0 0,-1 0 0 0 0,1-1 1 0 0,0 1-1 0 0,0 0 0 0 0,-1 0 1 0 0,1 0-1 0 0,0-1 0 0 0,-1 1 1 0 0,1 0-1 0 0,-1 0 0 0 0,1-1 1 0 0,-1 1-1 0 0,1 0 0 0 0,-1-1 1 0 0,0 1-1 0 0,1-1 0 0 0,-1 1 1 0 0,0-1-1 0 0,1 1 0 0 0,-1-1 1 0 0,0 1-1 0 0,0-1 0 0 0,1 0 1 0 0,-1 1-1 0 0,0-1 0 0 0,0 0 1 0 0,0 0-1 0 0,0 1 0 0 0,1-1 1 0 0,-1 0-1 0 0,0 0 0 0 0,0 0 1 0 0,0 0-1 0 0,0 0 0 0 0,0 0 1 0 0,1-1-1 0 0,-1 1 0 0 0,-1 0-12 0 0,68 25 291 0 0,-62-24-276 0 0,4 2 5 0 0,46 11 29 0 0,0 2 1 0 0,-2 2-1 0 0,0 3 0 0 0,-1 2 0 0 0,-2 2 1 0 0,0 3-1 0 0,14 11-49 0 0,-59-36 6 0 0,0 0-1 0 0,0 1 1 0 0,0-1 0 0 0,-1 1 0 0 0,1-1-1 0 0,-1 1 1 0 0,0 0 0 0 0,0 1 0 0 0,0-1-1 0 0,0 0 1 0 0,-1 1 0 0 0,1-1 0 0 0,-1 1-1 0 0,-1 0 1 0 0,1 0 0 0 0,-1 0 0 0 0,1 0-1 0 0,-1 0 1 0 0,-1 0 0 0 0,1 0 0 0 0,-1 0-1 0 0,0 0 1 0 0,0 1 0 0 0,0-1 0 0 0,-1 0-1 0 0,0 0 1 0 0,0 0 0 0 0,0 0 0 0 0,-1 0 0 0 0,1 0-1 0 0,-1 0 1 0 0,0-1 0 0 0,-1 1 0 0 0,1-1-1 0 0,-1 1 1 0 0,0-1 0 0 0,0 0 0 0 0,-3 3-7 0 0,-6 8 13 0 0,-1-1-1 0 0,0 0 1 0 0,-1 0-1 0 0,-1-2 1 0 0,0 0-1 0 0,-1 0 1 0 0,0-2-1 0 0,-1 0 1 0 0,-14 6-12 0 0,-45 18-80 0 0,-1-3 0 0 0,-2-4-1 0 0,0-4 1 0 0,-17 0 80 0 0,96-22-79 0 0,-1-1 0 0 0,0 1-1 0 0,0-1 1 0 0,0 0-1 0 0,0 1 1 0 0,0-1 0 0 0,1 0-1 0 0,-1 0 1 0 0,0 0 0 0 0,0 0-1 0 0,0 0 1 0 0,0 0-1 0 0,0 0 1 0 0,0 0 0 0 0,0 0-1 0 0,0 0 1 0 0,1-1 0 0 0,-1 1-1 0 0,0 0 1 0 0,0-1-1 0 0,0 1 1 0 0,0 0 0 0 0,1-1-1 0 0,-1 1 1 0 0,0-1 0 0 0,0 1-1 0 0,1-1 1 0 0,-1 0-1 0 0,0 1 1 0 0,1-1 0 0 0,-1 0-1 0 0,0 1 1 0 0,1-1 0 0 0,-1 0-1 0 0,1 0 1 0 0,-1 1-1 0 0,1-1 1 0 0,0 0 0 0 0,-1 0-1 0 0,1 0 1 0 0,0 0 0 0 0,0 0-1 0 0,0 1 1 0 0,-1-1-1 0 0,1 0 1 0 0,0 0 0 0 0,0 0-1 0 0,0 0 1 0 0,0 0 0 0 0,0 0-1 0 0,1 0 1 0 0,-1 0-1 0 0,0 0 1 0 0,0 1 0 0 0,1-1-1 0 0,-1 0 1 0 0,0 0 0 0 0,1 0-1 0 0,-1 0 1 0 0,1 1-1 0 0,0-2 80 0 0,32-66-5622 0 0,-24 52 3962 0 0,57-117-7284 0 0,-36 81 6636 0 0</inkml:trace>
  <inkml:trace contextRef="#ctx0" brushRef="#br2" timeOffset="145405.029">30214 12987 716 0 0,'10'-9'871'0'0,"56"-27"12295"0"0,-44 65-10211 0 0,-13 5-2242 0 0,-1 1 0 0 0,-2 0-1 0 0,-2 0 1 0 0,-1 0-1 0 0,-1 0 1 0 0,-2 0 0 0 0,-2 1-713 0 0,2 8 801 0 0,-3 30 435 0 0,-3 0 0 0 0,-3 0 0 0 0,-3 0 0 0 0,-3-2 0 0 0,-11 27-1236 0 0,-11 15 970 0 0,-4-1 0 0 0,-53 101-970 0 0,74-180-2158 0 0,17-49-6218 0 0,33-73-2351 0 0,13 5 4054 0 0,-17 43 4521 0 0</inkml:trace>
  <inkml:trace contextRef="#ctx0" brushRef="#br2" timeOffset="145806.681">30540 13699 400 0 0,'1'-1'242'0'0,"0"0"0"0"0,0 1 0 0 0,0-1 0 0 0,0 1 0 0 0,0-1 1 0 0,0 1-1 0 0,0-1 0 0 0,0 1 0 0 0,0-1 0 0 0,0 1 0 0 0,0 0 0 0 0,0 0 0 0 0,0 0 0 0 0,0-1 0 0 0,1 1 0 0 0,-1 0 0 0 0,0 0 1 0 0,0 1-1 0 0,0-1 0 0 0,0 0 0 0 0,0 0 0 0 0,1 0 0 0 0,-1 1 0 0 0,0-1 0 0 0,0 1 0 0 0,0-1 0 0 0,0 1 0 0 0,0-1 0 0 0,0 1 1 0 0,0 0-1 0 0,0-1 0 0 0,-1 1 0 0 0,1 0 0 0 0,0 0 0 0 0,0-1 0 0 0,0 1 0 0 0,-1 0 0 0 0,1 0 0 0 0,-1 0 0 0 0,1 0 0 0 0,0 0 1 0 0,-1 0-1 0 0,0 0 0 0 0,1 0 0 0 0,-1 0 0 0 0,0 1 0 0 0,1-1 0 0 0,-1 0 0 0 0,0 0 0 0 0,0 0 0 0 0,0 0 0 0 0,0 0 1 0 0,0 0-1 0 0,0 1 0 0 0,0-1 0 0 0,0 0 0 0 0,-1 0 0 0 0,1 0 0 0 0,0 0 0 0 0,-1 0 0 0 0,1 0 0 0 0,-1 0 0 0 0,1 0 0 0 0,-1 0 1 0 0,0 1-243 0 0,-21 34 3895 0 0,-5-9-3363 0 0,-8-4-245 0 0,-1-3 0 0 0,-1-1 0 0 0,-1-1 0 0 0,-1-2 0 0 0,0-2 0 0 0,-1-2 0 0 0,0-1 0 0 0,-1-2 0 0 0,0-2 0 0 0,0-2 0 0 0,-1-1 0 0 0,1-2 0 0 0,-1-3 0 0 0,0-1 0 0 0,-12-3-287 0 0,46 5-63 0 0,1 0 0 0 0,0-1 0 0 0,0 0-1 0 0,-1 0 1 0 0,1-1 0 0 0,0 0 0 0 0,0 0 0 0 0,1-1 0 0 0,-1 0 0 0 0,0 0 0 0 0,1 0 0 0 0,-1-1 0 0 0,1 0 0 0 0,0 0 0 0 0,1-1 0 0 0,-1 1 0 0 0,1-1 0 0 0,0-1 0 0 0,0 1 0 0 0,0-1 0 0 0,1 1 0 0 0,-2-4 63 0 0,5 7-5 0 0,1 1-1 0 0,0-1 1 0 0,0 1 0 0 0,0-1 0 0 0,0 1-1 0 0,0-1 1 0 0,0 1 0 0 0,0-1 0 0 0,0 0-1 0 0,0 1 1 0 0,1-1 0 0 0,-1 1 0 0 0,1-1 0 0 0,-1 1-1 0 0,1 0 1 0 0,0-1 0 0 0,-1 1 0 0 0,1-1-1 0 0,0 1 1 0 0,0 0 0 0 0,0 0 0 0 0,0-1-1 0 0,0 1 1 0 0,0 0 0 0 0,0 0 0 0 0,1 0-1 0 0,-1 0 1 0 0,0 0 0 0 0,0 1 0 0 0,1-1 0 0 0,-1 0-1 0 0,1 1 1 0 0,-1-1 0 0 0,1 0 0 0 0,-1 1-1 0 0,1 0 1 0 0,-1-1 0 0 0,1 1 0 0 0,-1 0-1 0 0,1 0 1 0 0,-1 0 0 0 0,1 0 0 0 0,-1 0 0 0 0,2 0 5 0 0,72 8 951 0 0,-16 18 250 0 0,-2 2 0 0 0,-1 3 0 0 0,-1 3 0 0 0,35 28-1201 0 0,69 42-195 0 0,11-22-5279 0 0,13-75-14010 0 0,-149-9 17011 0 0</inkml:trace>
  <inkml:trace contextRef="#ctx0" brushRef="#br2" timeOffset="146419.128">31455 13980 380 0 0,'-14'-66'5134'0'0,"-33"-93"5427"0"0,-25 74-6971 0 0,57 76-3345 0 0,0 1 1 0 0,0 1-1 0 0,-1 0 0 0 0,0 1 0 0 0,0 0 1 0 0,0 2-1 0 0,-1 0 0 0 0,0 0 1 0 0,1 2-1 0 0,-1 0 0 0 0,-1 1 0 0 0,1 0 1 0 0,0 2-1 0 0,0 0 0 0 0,0 1 0 0 0,0 1 1 0 0,1 0-1 0 0,-1 1 0 0 0,1 1 0 0 0,0 0 1 0 0,0 2-1 0 0,0 0 0 0 0,1 0 0 0 0,0 2 1 0 0,0-1-1 0 0,1 2 0 0 0,0 0 0 0 0,1 1 1 0 0,0 0-1 0 0,1 1 0 0 0,0 0 1 0 0,1 1-1 0 0,0 1 0 0 0,1-1 0 0 0,1 2 1 0 0,0-1-1 0 0,1 1 0 0 0,0 1 0 0 0,1-1 1 0 0,1 1-1 0 0,1 0 0 0 0,0 1 0 0 0,0 6-245 0 0,3-10 34 0 0,1-1-1 0 0,1 1 1 0 0,0 0-1 0 0,1-1 0 0 0,1 1 1 0 0,0-1-1 0 0,0 1 1 0 0,1-1-1 0 0,1 0 0 0 0,0 0 1 0 0,0 0-1 0 0,2-1 0 0 0,-1 1 1 0 0,1-1-1 0 0,1 0 1 0 0,0-1-1 0 0,0 0 0 0 0,1 0 1 0 0,1 0-1 0 0,0-1 1 0 0,0 0-1 0 0,0-1 0 0 0,1 0 1 0 0,0-1-1 0 0,1 0 1 0 0,0 0-1 0 0,0-1 0 0 0,0-1 1 0 0,1 0-1 0 0,0 0 0 0 0,0-1 1 0 0,0 0-1 0 0,0-1 1 0 0,0-1-1 0 0,1 0 0 0 0,0-1 1 0 0,-1 0-1 0 0,1-1 1 0 0,9-1-34 0 0,-5 0-314 0 0,1-1 0 0 0,0 0 0 0 0,0-2 0 0 0,-1 0 0 0 0,1-1 0 0 0,-1-1 0 0 0,-1-1 0 0 0,1 0 0 0 0,-1-1 0 0 0,0 0 0 0 0,-1-2 0 0 0,0 0 0 0 0,0 0 0 0 0,-1-2 0 0 0,-1 1 0 0 0,0-2 0 0 0,0 0 0 0 0,-1 0 0 0 0,-1-1 0 0 0,0-1 0 0 0,-1 0 0 0 0,-1 0 0 0 0,0-1 0 0 0,-1 0 0 0 0,-1-1 0 0 0,0 0 0 0 0,-2 0 0 0 0,3-8 314 0 0,9-39-34 0 0,8 195 6249 0 0,-18-110-5897 0 0,2-1 1 0 0,0 0 0 0 0,1 0-1 0 0,1-1 1 0 0,0-1 0 0 0,2 0-1 0 0,0-1 1 0 0,1 0 0 0 0,1-1-1 0 0,1 0 1 0 0,0-1 0 0 0,15 10-319 0 0,57 24-2209 0 0,8-31-3940 0 0,30-62-14013 0 0,-100 28 17327 0 0</inkml:trace>
  <inkml:trace contextRef="#ctx0" brushRef="#br0" timeOffset="165005.975">1460 16960 300 0 0,'57'-17'692'0'0,"-10"1"-120"0"0,-11-3-364 0 0,-10-2-432 0 0,-7 2-252 0 0,-14-2-124 0 0</inkml:trace>
  <inkml:trace contextRef="#ctx0" brushRef="#br0" timeOffset="172101.173">523 17079 980 0 0,'-23'-36'9711'0'0,"10"30"-1668"0"0,-37-16-4250 0 0,-9-57-2874 0 0,31 37-346 0 0,20 33-493 0 0,1-1-1 0 0,-1 1 1 0 0,2-2 0 0 0,-1 1 0 0 0,1-1 0 0 0,1 0-1 0 0,0 0 1 0 0,0 0 0 0 0,1-1 0 0 0,1 1-1 0 0,0-1 1 0 0,1 0 0 0 0,0 0 0 0 0,0 0-1 0 0,1 0 1 0 0,1 0 0 0 0,0-1 0 0 0,1 1 0 0 0,0 0-1 0 0,1-3-79 0 0,72-290-210 0 0,-64 286 195 0 0,1 1 0 0 0,1-1-1 0 0,0 2 1 0 0,2 0 0 0 0,0 0-1 0 0,1 2 1 0 0,0 0 0 0 0,1 0-1 0 0,1 1 1 0 0,0 1 0 0 0,1 1-1 0 0,15-8 16 0 0,37-29 288 0 0,-50 37-280 0 0,1 0 0 0 0,0 2 0 0 0,1 1-1 0 0,0 1 1 0 0,0 0 0 0 0,1 2 0 0 0,-1 0 0 0 0,2 2 0 0 0,-1 1 0 0 0,0 0 0 0 0,19 1-8 0 0,69-12 118 0 0,347-26 603 0 0,-417 33-644 0 0,0 2 0 0 0,0 2 0 0 0,1 1 0 0 0,-1 2 0 0 0,0 2 0 0 0,1 2 0 0 0,6 3-77 0 0,200 89 1201 0 0,-70-20-792 0 0,-97-21-30 0 0,31 91 91 0 0,-28-11-188 0 0,-16-17 9 0 0,-64-109-240 0 0,-1 0-1 0 0,0 0 0 0 0,-1 1 0 0 0,0-1 0 0 0,0 1 1 0 0,-1-1-1 0 0,0 1 0 0 0,0 0 0 0 0,-1 0 0 0 0,-1-1 1 0 0,0 1-1 0 0,0 0 0 0 0,-1-1 0 0 0,0 1 1 0 0,0-1-1 0 0,-1 0 0 0 0,-1 1 0 0 0,1-1 0 0 0,-2-1 1 0 0,1 1-1 0 0,-1-1 0 0 0,0 1 0 0 0,-6 5-50 0 0,-37-2-5711 0 0,-39-29-7697 0 0,42 6 7254 0 0,16 7 3154 0 0,-4 1 693 0 0</inkml:trace>
  <inkml:trace contextRef="#ctx0" brushRef="#br0" timeOffset="182210.089">440 17056 328 0 0,'0'-16'9202'0'0,"50"2"-6148"0"0,-49 13-2652 0 0,147-4 4784 0 0,-60 5-4390 0 0,528-16 1489 0 0,-551 11-1992 0 0,-6-1 84 0 0,0 3 0 0 0,1 2 0 0 0,-1 3 0 0 0,56 9-377 0 0,115-21 1080 0 0,-74-6-991 0 0,37 16 20 0 0,-188 0-103 0 0,1-1-1 0 0,-1 0 1 0 0,1 0 0 0 0,-1-1-1 0 0,0 1 1 0 0,1-1 0 0 0,-1 0-1 0 0,0-1 1 0 0,0 1-1 0 0,0-1 1 0 0,0 0 0 0 0,-1 0-1 0 0,1 0 1 0 0,-1-1-1 0 0,0 0 1 0 0,0 0 0 0 0,0 0-1 0 0,-1 0 1 0 0,1 0-1 0 0,-1-1 1 0 0,0 0 0 0 0,0 1-1 0 0,0-1 1 0 0,-1 0 0 0 0,0 0-1 0 0,0-1 1 0 0,0 1-1 0 0,-1 0 1 0 0,1-1 0 0 0,-1 1-1 0 0,0-3-5 0 0,-57-208-14 0 0,55 215 18 0 0,1-1 0 0 0,-1 1 0 0 0,0-1 0 0 0,0 1 0 0 0,1 0 0 0 0,-1 0 0 0 0,0-1 0 0 0,0 1 0 0 0,0 0 0 0 0,-1 0 0 0 0,1 0 0 0 0,0 0 0 0 0,0 0 1 0 0,0 0-1 0 0,-1 0 0 0 0,1 1 0 0 0,-1-1 0 0 0,1 0 0 0 0,0 1 0 0 0,-1-1 0 0 0,1 1 0 0 0,-1 0 0 0 0,0-1 0 0 0,1 1 0 0 0,-1 0 0 0 0,1 0 0 0 0,-1 0 0 0 0,1 0 1 0 0,-1 0-1 0 0,1 0 0 0 0,-1 0 0 0 0,1 1 0 0 0,-1-1 0 0 0,1 0 0 0 0,-1 1 0 0 0,1 0 0 0 0,-1-1 0 0 0,1 1 0 0 0,-1 0 0 0 0,1-1 0 0 0,0 1 0 0 0,0 0 1 0 0,-1 0-1 0 0,1 0 0 0 0,0 0 0 0 0,0 0 0 0 0,0 1 0 0 0,0-1 0 0 0,0 1-4 0 0,-57 56 275 0 0,54-55-263 0 0,1 1 0 0 0,0-1 0 0 0,0 1 1 0 0,0 0-1 0 0,1-1 0 0 0,-1 1 0 0 0,1 0 1 0 0,0 1-1 0 0,0-1 0 0 0,0 0 0 0 0,1 1 1 0 0,0-1-1 0 0,-1 1 0 0 0,1-1 0 0 0,1 1 0 0 0,-1-1 1 0 0,1 1-1 0 0,0 0 0 0 0,0-1 0 0 0,0 1 1 0 0,1-1-1 0 0,-1 1 0 0 0,1 0 0 0 0,0-1 1 0 0,1 1-1 0 0,-1-1 0 0 0,1 0 0 0 0,1 4-12 0 0,2-8-38 0 0,0-1 0 0 0,0 0 0 0 0,0 0 0 0 0,0-1 0 0 0,-1 1-1 0 0,1-1 1 0 0,-1 0 0 0 0,1 0 0 0 0,-1 0 0 0 0,0-1 0 0 0,1 0 0 0 0,-1 1 0 0 0,0-1-1 0 0,-1-1 1 0 0,1 1 0 0 0,-1-1 0 0 0,1 1 0 0 0,-1-1 0 0 0,0 0 0 0 0,1-3 38 0 0,59-130-1898 0 0,-61 133 1886 0 0,-2 0 0 0 0,1 0 0 0 0,0 0 0 0 0,-1 0 0 0 0,1 0 0 0 0,-1 0 0 0 0,-1 0 0 0 0,1 0 1 0 0,0 0-1 0 0,-1 0 0 0 0,0 0 0 0 0,0 0 0 0 0,0 0 0 0 0,0 0 0 0 0,-1 0 0 0 0,1 0 0 0 0,-1 1 0 0 0,0-1 0 0 0,0 0 0 0 0,-1 1 0 0 0,1 0 0 0 0,-1 0 0 0 0,0 0 0 0 0,1 0 0 0 0,-1 0 1 0 0,0 0-1 0 0,-1 1 0 0 0,1-1 0 0 0,0 1 0 0 0,-1 0 0 0 0,0 0 0 0 0,1 0 0 0 0,-1 0 0 0 0,0 1 0 0 0,-1-1 12 0 0,1 1 29 0 0,-1 1 1 0 0,0-1-1 0 0,1 1 0 0 0,-1 0 1 0 0,0 0-1 0 0,0 0 0 0 0,0 1 1 0 0,1-1-1 0 0,-1 1 1 0 0,0 0-1 0 0,1 1 0 0 0,-1-1 1 0 0,1 1-1 0 0,-1 0 0 0 0,1 0 1 0 0,0 0-1 0 0,0 1 0 0 0,0-1 1 0 0,0 1-1 0 0,0 0 0 0 0,1 0 1 0 0,-1 0-1 0 0,1 1 0 0 0,0 0 1 0 0,0-1-1 0 0,0 1 1 0 0,0 0-1 0 0,-2 4-29 0 0,-47 126 932 0 0,51-131-924 0 0,0 0 1 0 0,1 0 0 0 0,-1 0 0 0 0,1 0 0 0 0,0 0 0 0 0,0 0 0 0 0,1 0-1 0 0,-1 1 1 0 0,0-1 0 0 0,1 0 0 0 0,0 0 0 0 0,0 0 0 0 0,0 0 0 0 0,0 0-1 0 0,0-1 1 0 0,1 1 0 0 0,-1 0 0 0 0,1 0 0 0 0,0-1 0 0 0,-1 1 0 0 0,1-1-1 0 0,0 0 1 0 0,1 1 0 0 0,-1-1 0 0 0,0 0 0 0 0,1 0 0 0 0,-1 0 0 0 0,1-1-1 0 0,0 1 1 0 0,-1-1 0 0 0,1 1 0 0 0,0-1 0 0 0,0 0 0 0 0,0 0 0 0 0,0 0-1 0 0,0 0 1 0 0,0-1 0 0 0,0 1 0 0 0,1-1-9 0 0,4 1-16 0 0,1-1 0 0 0,0 0 0 0 0,-1 0 1 0 0,1-1-1 0 0,-1 0 0 0 0,1 0 0 0 0,-1-1 0 0 0,1 0 0 0 0,-1-1 0 0 0,0 0 1 0 0,0 0-1 0 0,0-1 0 0 0,6-3 16 0 0,90-79-889 0 0,-102 83 865 0 0,0 1 0 0 0,1-1 0 0 0,-1 0 0 0 0,0 0 0 0 0,0 0 0 0 0,0 0 0 0 0,-1 0 0 0 0,1-1 0 0 0,-1 1 1 0 0,0 0-1 0 0,0-1 0 0 0,0 1 0 0 0,0-1 0 0 0,0 1 0 0 0,-1-1 0 0 0,0 1 0 0 0,0-1 0 0 0,0 1 0 0 0,0-1 0 0 0,0 1 0 0 0,-1-1 1 0 0,1 1-1 0 0,-1-1 0 0 0,0 1 0 0 0,0-1 0 0 0,0 1 0 0 0,-1 0 0 0 0,1-1 0 0 0,-1 1 0 0 0,0 0 0 0 0,0 0 0 0 0,0 0 1 0 0,0 0-1 0 0,0 1 0 0 0,-3-3 24 0 0,-3-3 25 0 0,-1 1 1 0 0,0 0 0 0 0,0 0 0 0 0,0 1 0 0 0,-1 0-1 0 0,0 1 1 0 0,0 0 0 0 0,0 1 0 0 0,-1 0-1 0 0,0 0 1 0 0,0 1 0 0 0,0 0 0 0 0,0 1 0 0 0,0 1-1 0 0,0 0 1 0 0,0 0 0 0 0,-1 1 0 0 0,1 0-1 0 0,0 1 1 0 0,0 0 0 0 0,0 1 0 0 0,-1 1 0 0 0,2-1-1 0 0,-1 2 1 0 0,0-1 0 0 0,1 2 0 0 0,-1-1-1 0 0,1 1 1 0 0,0 1 0 0 0,1 0 0 0 0,0 0 0 0 0,-1 1-1 0 0,2 0 1 0 0,-1 1 0 0 0,1-1 0 0 0,1 2-1 0 0,-1-1 1 0 0,1 1 0 0 0,1 0 0 0 0,-1 1-1 0 0,2-1 1 0 0,-1 1 0 0 0,1 0 0 0 0,1 2-26 0 0,2-8 13 0 0,0-1 0 0 0,0 1 0 0 0,1 0 0 0 0,0 0 0 0 0,0 1 0 0 0,0-1 0 0 0,0 0 0 0 0,1 0 0 0 0,-1 1 0 0 0,1-1 1 0 0,0 0-1 0 0,1 0 0 0 0,-1 1 0 0 0,1-1 0 0 0,-1 0 0 0 0,1 0 0 0 0,1 0 0 0 0,-1 0 0 0 0,0 0 0 0 0,1 0 0 0 0,0 0 0 0 0,0 0 0 0 0,0-1 0 0 0,1 1 0 0 0,-1-1 0 0 0,1 1 0 0 0,0-1 1 0 0,-1 0-1 0 0,2 0 0 0 0,-1 0 0 0 0,0 0 0 0 0,0-1 0 0 0,1 1 0 0 0,0-1 0 0 0,-1 0 0 0 0,1 0 0 0 0,0 0 0 0 0,0-1 0 0 0,0 1 0 0 0,0-1 0 0 0,0 0 0 0 0,0 0 0 0 0,1-1 1 0 0,-1 1-1 0 0,0-1 0 0 0,0 0 0 0 0,1 0 0 0 0,-1 0 0 0 0,3-1-13 0 0,8-1-67 0 0,-1-2 0 0 0,-1 1 0 0 0,1-2 0 0 0,0 0 0 0 0,-1 0 0 0 0,0-1 1 0 0,0-1-1 0 0,-1 0 0 0 0,0-1 0 0 0,0 0 0 0 0,-1-1 0 0 0,9-9 67 0 0,-15 14-48 0 0,-1 0-1 0 0,1 0 1 0 0,-1-1 0 0 0,0 1-1 0 0,0-1 1 0 0,-1 0 0 0 0,0-1-1 0 0,1 1 1 0 0,-2 0-1 0 0,1-1 1 0 0,-1 0 0 0 0,1 0-1 0 0,-2 1 1 0 0,1-1 0 0 0,-1 0-1 0 0,0 0 1 0 0,0-1 0 0 0,0 1-1 0 0,-1 0 1 0 0,0 0 0 0 0,0 0-1 0 0,-1 0 1 0 0,1-1-1 0 0,-2 1 1 0 0,1 0 0 0 0,0 0-1 0 0,-1 0 1 0 0,0 1 0 0 0,-1-1-1 0 0,-1-2 49 0 0,0-3 14 0 0,-2 0 0 0 0,1 1 0 0 0,-2 0 0 0 0,1 0 0 0 0,-1 0-1 0 0,-1 1 1 0 0,0 0 0 0 0,0 0 0 0 0,-1 1 0 0 0,0 0 0 0 0,0 1-1 0 0,-1-1 1 0 0,0 2 0 0 0,0 0 0 0 0,0 0 0 0 0,-1 1 0 0 0,0 0-1 0 0,0 1 1 0 0,0 0 0 0 0,-1 0 0 0 0,1 2 0 0 0,-1-1 0 0 0,0 1-1 0 0,0 1 1 0 0,0 0 0 0 0,0 1 0 0 0,0 0 0 0 0,0 1 0 0 0,1 0-1 0 0,-1 1 1 0 0,0 1 0 0 0,0-1 0 0 0,1 2 0 0 0,0 0 0 0 0,-1 0 0 0 0,2 1-1 0 0,-1 0 1 0 0,0 1 0 0 0,1 0 0 0 0,0 1 0 0 0,1 0 0 0 0,-1 0-1 0 0,1 1 1 0 0,1 0 0 0 0,-6 7-14 0 0,9-10 41 0 0,0 0 1 0 0,1 0-1 0 0,-1 1 1 0 0,1 0-1 0 0,0 0 0 0 0,1 0 1 0 0,-1 0-1 0 0,1 0 0 0 0,0 1 1 0 0,1 0-1 0 0,-1-1 0 0 0,1 1 1 0 0,1 0-1 0 0,-1 0 1 0 0,1 0-1 0 0,1 0 0 0 0,-1 0 1 0 0,1 1-1 0 0,0-1 0 0 0,1 0 1 0 0,0 0-1 0 0,0 0 0 0 0,0 0 1 0 0,1 0-1 0 0,0 0 1 0 0,0 0-1 0 0,1-1 0 0 0,0 1 1 0 0,0-1-1 0 0,1 0 0 0 0,-1 0 1 0 0,1 0-1 0 0,1 0 1 0 0,-1 0-1 0 0,1-1 0 0 0,0 0 1 0 0,0 0-1 0 0,0 0 0 0 0,1-1 1 0 0,0 0-1 0 0,0 0 0 0 0,0 0 1 0 0,0-1-1 0 0,1 0 1 0 0,-1 0-1 0 0,6 1-41 0 0,6-3-102 0 0,1-2-1 0 0,-1 0 1 0 0,0-2 0 0 0,0 0 0 0 0,0 0 0 0 0,0-2-1 0 0,-1 0 1 0 0,0-1 0 0 0,0-1 0 0 0,0-1 0 0 0,-1 0-1 0 0,0-1 1 0 0,0-1 0 0 0,-1 0 0 0 0,-1-1 0 0 0,1-1-1 0 0,-2 0 1 0 0,0-1 0 0 0,0 0 0 0 0,-1-2 102 0 0,-7 9-44 0 0,0-1 1 0 0,0 0 0 0 0,-1-1 0 0 0,0 1-1 0 0,0-1 1 0 0,-1 0 0 0 0,0 0 0 0 0,-1 0-1 0 0,1 0 1 0 0,-1 0 0 0 0,-1-1 0 0 0,0 1-1 0 0,0-1 1 0 0,-1 1 0 0 0,0-1-1 0 0,0 1 1 0 0,-1-1 0 0 0,0 1 0 0 0,0 0-1 0 0,-1-1 1 0 0,0 1 0 0 0,-1 0 0 0 0,1 0-1 0 0,-2 0 1 0 0,1 0 0 0 0,-1 1 0 0 0,0-1-1 0 0,-1 1 1 0 0,0 0 0 0 0,0 0-1 0 0,-4-4 44 0 0,1 2 9 0 0,0 0 0 0 0,0 0-1 0 0,0 0 1 0 0,-1 1-1 0 0,-1 1 1 0 0,1-1-1 0 0,-1 1 1 0 0,0 1-1 0 0,-1 0 1 0 0,1 1-1 0 0,-1 0 1 0 0,-1 0-1 0 0,1 1 1 0 0,0 1 0 0 0,-1-1-1 0 0,0 2 1 0 0,0 0-1 0 0,0 0 1 0 0,0 2-1 0 0,0-1 1 0 0,0 1-1 0 0,-6 1-8 0 0,0 3 149 0 0,0 0 0 0 0,1 2 0 0 0,-1 0 0 0 0,1 0 0 0 0,0 2 0 0 0,0 0 0 0 0,1 1 0 0 0,1 0 0 0 0,-1 2 0 0 0,1 0 0 0 0,1 0 0 0 0,0 2 0 0 0,1-1 0 0 0,0 2 0 0 0,1 0 0 0 0,0 0-1 0 0,1 1 1 0 0,1 0 0 0 0,1 1 0 0 0,0 0 0 0 0,1 1 0 0 0,-2 6-149 0 0,8-19 6 0 0,1 0 1 0 0,-1-1-1 0 0,1 1 0 0 0,0 0 0 0 0,1 0 0 0 0,-1 0 0 0 0,1 0 0 0 0,-1 1 0 0 0,1-1 1 0 0,0 0-1 0 0,1 0 0 0 0,-1 0 0 0 0,1 0 0 0 0,0 0 0 0 0,0 0 0 0 0,0 0 1 0 0,0 0-1 0 0,1-1 0 0 0,-1 1 0 0 0,1 0 0 0 0,0-1 0 0 0,0 1 0 0 0,1-1 1 0 0,-1 1-1 0 0,1-1 0 0 0,-1 0 0 0 0,1 0 0 0 0,0 0 0 0 0,0-1 0 0 0,0 1 0 0 0,1-1 1 0 0,-1 0-1 0 0,1 1 0 0 0,-1-2 0 0 0,1 1 0 0 0,0 0 0 0 0,-1-1 0 0 0,1 1 1 0 0,0-1-1 0 0,0 0 0 0 0,0-1 0 0 0,0 1 0 0 0,0-1 0 0 0,0 1 0 0 0,1-1 1 0 0,-1 0-1 0 0,0-1 0 0 0,0 1 0 0 0,3-1-6 0 0,15-2-173 0 0,0-1 0 0 0,0-1-1 0 0,-1 0 1 0 0,0-2 0 0 0,1 0 0 0 0,-2-2 0 0 0,0 0 0 0 0,0-1 0 0 0,0-1-1 0 0,-1-1 1 0 0,-1-1 0 0 0,0 0 0 0 0,-1-1 0 0 0,-1-1 0 0 0,0-1-1 0 0,0 0 1 0 0,-2-2 173 0 0,-10 13-31 0 0,0 0 0 0 0,-1 0 0 0 0,0 0 1 0 0,0-1-1 0 0,-1 1 0 0 0,0-1 0 0 0,0 0 0 0 0,0 0 0 0 0,0 0 0 0 0,-1 1 0 0 0,0-2 0 0 0,0 1 0 0 0,-1 0 0 0 0,0 0 0 0 0,0 0 0 0 0,0 0 0 0 0,-1 0 0 0 0,1 0 0 0 0,-2 0 0 0 0,1 0 0 0 0,-1 0 0 0 0,1 0 0 0 0,-2 1 0 0 0,1-1 0 0 0,-1 0 0 0 0,1 1 0 0 0,-2 0 1 0 0,1 0-1 0 0,0 0 0 0 0,-1 0 0 0 0,0 0 0 0 0,0 1 0 0 0,-1-1 0 0 0,-1 0 31 0 0,-4-4 9 0 0,0 0 0 0 0,0 1 1 0 0,-1 0-1 0 0,-1 0 0 0 0,1 2 1 0 0,-1-1-1 0 0,0 1 0 0 0,-1 1 1 0 0,1 0-1 0 0,-1 1 0 0 0,0 0 1 0 0,0 1-1 0 0,-1 1 0 0 0,1 0 1 0 0,-2 0-10 0 0,-2 3 129 0 0,-1 0 0 0 0,1 1 0 0 0,1 1 0 0 0,-1 0 0 0 0,0 1 0 0 0,1 1 0 0 0,0 1-1 0 0,0 0 1 0 0,0 1 0 0 0,1 0 0 0 0,0 2 0 0 0,0 0 0 0 0,1 0 0 0 0,1 1 0 0 0,-1 1 0 0 0,1 0 0 0 0,1 1 0 0 0,0 1 0 0 0,1 0 0 0 0,1 0 0 0 0,-1 1 0 0 0,2 0 0 0 0,0 1 0 0 0,1 0 0 0 0,1 0 0 0 0,0 1 0 0 0,1 0 0 0 0,0 1-129 0 0,4-13 7 0 0,1 1 1 0 0,-1 1-1 0 0,1-1 0 0 0,0 0 0 0 0,0 0 1 0 0,1 0-1 0 0,0 0 0 0 0,-1 1 0 0 0,2-1 0 0 0,-1 0 1 0 0,1 0-1 0 0,0 0 0 0 0,0 1 0 0 0,0-1 1 0 0,1 0-1 0 0,-1 0 0 0 0,1-1 0 0 0,0 1 0 0 0,1 0 1 0 0,-1-1-1 0 0,1 1 0 0 0,0-1 0 0 0,0 0 1 0 0,1 0-1 0 0,-1 0 0 0 0,1 0 0 0 0,0 0 0 0 0,0-1 1 0 0,0 0-1 0 0,0 0 0 0 0,0 0 0 0 0,1 0 1 0 0,-1-1-1 0 0,1 0 0 0 0,0 0 0 0 0,0 0 0 0 0,0 0 1 0 0,0-1-1 0 0,0 1 0 0 0,0-2 0 0 0,0 1 1 0 0,1 0-1 0 0,-1-1 0 0 0,0 0 0 0 0,0 0 0 0 0,0-1 1 0 0,1 1-1 0 0,2-2-7 0 0,10-1-98 0 0,-1-1 1 0 0,-1 0-1 0 0,1-1 1 0 0,-1-1-1 0 0,0-1 1 0 0,0 0-1 0 0,0-1 0 0 0,-1-1 1 0 0,-1-1-1 0 0,1 0 1 0 0,-2 0-1 0 0,2-3 98 0 0,-10 9-47 0 0,0 0 0 0 0,-1 0 0 0 0,0-1 0 0 0,1 0 0 0 0,-2 0 0 0 0,1 0 0 0 0,-1-1 0 0 0,1 1 0 0 0,-1-1 0 0 0,-1 1 0 0 0,1-1 0 0 0,-1 0 0 0 0,0 0 1 0 0,0-1-1 0 0,-1 1 0 0 0,0 0 0 0 0,0 0 0 0 0,-1-1 0 0 0,1 1 0 0 0,-1 0 0 0 0,0-1 0 0 0,-1 1 0 0 0,0 0 0 0 0,0-1 0 0 0,0 1 0 0 0,-1 0 0 0 0,0 0 0 0 0,0 0 0 0 0,0 0 0 0 0,-1 0 0 0 0,0 1 0 0 0,0-1 0 0 0,-4-4 47 0 0,-2-2 33 0 0,-1 0 1 0 0,0 1-1 0 0,0 0 0 0 0,-2 1 0 0 0,1 0 1 0 0,-1 0-1 0 0,-1 2 0 0 0,1-1 0 0 0,-1 2 1 0 0,-1 0-1 0 0,0 0 0 0 0,0 1 0 0 0,0 1 1 0 0,0 0-1 0 0,-1 1 0 0 0,0 1 0 0 0,0 0 1 0 0,0 1-1 0 0,0 0 0 0 0,0 1 0 0 0,-1 1 1 0 0,1 1-1 0 0,0 0 0 0 0,0 1 0 0 0,0 0 1 0 0,0 2-1 0 0,0-1 0 0 0,1 2 0 0 0,-1 0 1 0 0,1 1-1 0 0,0 0 0 0 0,1 1 0 0 0,0 0 0 0 0,0 1 1 0 0,0 1-1 0 0,1 0 0 0 0,0 1 0 0 0,-5 6-33 0 0,3-5 124 0 0,1 1 0 0 0,0 0 0 0 0,1 1-1 0 0,1 0 1 0 0,0 1 0 0 0,1 0 0 0 0,0 1 0 0 0,1 0-1 0 0,0 0 1 0 0,2 1 0 0 0,0 0 0 0 0,0 1-1 0 0,2 0 1 0 0,0-1 0 0 0,1 2 0 0 0,0-1-1 0 0,2 0 1 0 0,-1 10-124 0 0,3-23 0 0 0,1 0 0 0 0,-1 0-1 0 0,1-1 1 0 0,-1 1 0 0 0,1 0 0 0 0,0 0 0 0 0,0-1 0 0 0,1 1-1 0 0,-1-1 1 0 0,1 1 0 0 0,0-1 0 0 0,0 1 0 0 0,0-1 0 0 0,0 0-1 0 0,0 0 1 0 0,1 0 0 0 0,0 0 0 0 0,-1 0 0 0 0,1-1 0 0 0,0 1-1 0 0,0-1 1 0 0,1 0 0 0 0,-1 0 0 0 0,0 0 0 0 0,1 0-1 0 0,-1-1 1 0 0,1 1 0 0 0,-1-1 0 0 0,1 0 0 0 0,0 0 0 0 0,0 0-1 0 0,-1 0 1 0 0,1-1 0 0 0,0 0 0 0 0,0 0 0 0 0,0 0 0 0 0,0 0-1 0 0,-1 0 1 0 0,2-1 0 0 0,146-49-760 0 0,-29-53-945 0 0,-119 99 1658 0 0,0 0 0 0 0,0 0-1 0 0,0-1 1 0 0,-1 1 0 0 0,0-1-1 0 0,0 1 1 0 0,0-1 0 0 0,0 0-1 0 0,-1 0 1 0 0,0 0 0 0 0,0 0-1 0 0,0 0 1 0 0,0 0 0 0 0,-1 0 0 0 0,0 0-1 0 0,0 0 1 0 0,0 0 0 0 0,-1 0-1 0 0,0 0 1 0 0,0 0 0 0 0,0 0-1 0 0,-1 0 1 0 0,1 0 0 0 0,-1 0 0 0 0,0 1-1 0 0,-1-1 1 0 0,1 1 0 0 0,-1-1-1 0 0,-3-3 48 0 0,-1-2 17 0 0,-2 0 0 0 0,0 1-1 0 0,0 0 1 0 0,0 1 0 0 0,-1 0-1 0 0,-1 0 1 0 0,1 1 0 0 0,-1 1-1 0 0,0-1 1 0 0,-1 2 0 0 0,0-1-1 0 0,1 2 1 0 0,-2 0 0 0 0,1 0-1 0 0,0 1 1 0 0,-1 0 0 0 0,1 2-1 0 0,-1-1 1 0 0,0 1 0 0 0,0 1-1 0 0,1 0 1 0 0,-1 1-1 0 0,0 0 1 0 0,1 1 0 0 0,-10 3-17 0 0,-6 1 179 0 0,1 0 1 0 0,0 2-1 0 0,0 2 1 0 0,1 0-1 0 0,0 2 1 0 0,0 0-1 0 0,2 2 1 0 0,0 1-1 0 0,0 1 1 0 0,1 0-1 0 0,-5 8-179 0 0,-47 63 635 0 0,73-84-629 0 0,0-1 0 0 0,0 1 0 0 0,1 0 0 0 0,-1-1 0 0 0,1 1 0 0 0,-1 0 0 0 0,1 0 0 0 0,0 0 0 0 0,0 0 0 0 0,0 0 0 0 0,1 0 0 0 0,-1 1 0 0 0,1-1 0 0 0,-1 0 0 0 0,1 0 0 0 0,0 0 0 0 0,1 0 0 0 0,-1 1 0 0 0,0-1 0 0 0,1 0 0 0 0,0 0 0 0 0,-1 0 0 0 0,1 0 0 0 0,0 0 0 0 0,1 0 0 0 0,-1 0 0 0 0,1 0 0 0 0,-1 0 0 0 0,1-1 0 0 0,0 1 0 0 0,0-1 0 0 0,0 1 0 0 0,0-1 0 0 0,1 1-6 0 0,6 0-37 0 0,0 0-1 0 0,0 0 1 0 0,0-1 0 0 0,1 0 0 0 0,-1-1-1 0 0,1 0 1 0 0,-1-1 0 0 0,1 1 0 0 0,-1-2-1 0 0,1 1 1 0 0,-1-2 0 0 0,1 1 0 0 0,-1-1-1 0 0,0-1 1 0 0,0 1 0 0 0,0-1 0 0 0,0-1-1 0 0,8-4 38 0 0,10 0-300 0 0,0-2 0 0 0,-1-1 0 0 0,0-2 0 0 0,0 0 0 0 0,-2-2 0 0 0,0 0 0 0 0,0-2 0 0 0,-1 0 0 0 0,-2-2-1 0 0,1 0 1 0 0,-2-2 0 0 0,-1 0 0 0 0,15-21 300 0 0,-32 38-6 0 0,1-1-1 0 0,-1 0 0 0 0,0 0 1 0 0,0 0-1 0 0,-1 0 0 0 0,0 0 1 0 0,1 0-1 0 0,-2 0 0 0 0,1 0 1 0 0,0-1-1 0 0,-1 1 0 0 0,0 0 1 0 0,-1 0-1 0 0,1-1 0 0 0,-1 1 1 0 0,0 0-1 0 0,0 0 0 0 0,0 0 1 0 0,-1 0-1 0 0,0 0 1 0 0,0 0-1 0 0,0 0 0 0 0,0 0 1 0 0,-1 1-1 0 0,0-1 0 0 0,0 1 1 0 0,0 0-1 0 0,-1 0 0 0 0,1 0 1 0 0,-1 0-1 0 0,0 1 0 0 0,0 0 1 0 0,0-1-1 0 0,-1 1 0 0 0,1 1 1 0 0,-1-1-1 0 0,1 0 0 0 0,-1 1 1 0 0,0 0-1 0 0,0 1 0 0 0,0-1 1 0 0,0 1-1 0 0,0 0 1 0 0,0 0-1 0 0,-6 0 7 0 0,-20-1 198 0 0,-1 2 0 0 0,0 2-1 0 0,0 1 1 0 0,0 1 0 0 0,1 2 0 0 0,0 1 0 0 0,0 1 0 0 0,1 2-1 0 0,0 1 1 0 0,0 1 0 0 0,2 2 0 0 0,-1 1 0 0 0,2 1 0 0 0,0 1 0 0 0,1 2-1 0 0,1 0 1 0 0,0 2 0 0 0,2 0 0 0 0,-15 19-198 0 0,30-34 38 0 0,0 1-1 0 0,1-1 1 0 0,0 1 0 0 0,1 1-1 0 0,0-1 1 0 0,0 1 0 0 0,0 0-1 0 0,1 0 1 0 0,0 1 0 0 0,1 0-1 0 0,0 0 1 0 0,0 0 0 0 0,1 0-1 0 0,-1 5-37 0 0,4-12-6 0 0,0-1 0 0 0,0 1 0 0 0,1-1 0 0 0,-1 1 0 0 0,1-1 0 0 0,-1 0 0 0 0,1 1 0 0 0,0-1 0 0 0,0 0-1 0 0,-1 1 1 0 0,1-1 0 0 0,0 0 0 0 0,0 0 0 0 0,0 0 0 0 0,0 0 0 0 0,0 0 0 0 0,0 0 0 0 0,1 0 0 0 0,-1 0 0 0 0,0 0 0 0 0,1 0-1 0 0,-1-1 1 0 0,0 1 0 0 0,1-1 0 0 0,-1 1 0 0 0,0-1 0 0 0,1 1 0 0 0,-1-1 0 0 0,1 0 0 0 0,-1 1 0 0 0,1-1 0 0 0,-1 0 0 0 0,1 0 0 0 0,-1 0-1 0 0,1-1 1 0 0,-1 1 0 0 0,1 0 0 0 0,-1 0 0 0 0,1-1 0 0 0,-1 1 0 0 0,1-1 0 0 0,-1 1 0 0 0,0-1 0 0 0,1 0 6 0 0,69-23-285 0 0,-71 24 283 0 0,27-9-291 0 0,0-2 0 0 0,0-1 1 0 0,-1-1-1 0 0,-1-1 1 0 0,0-1-1 0 0,-1-1 1 0 0,-1-1-1 0 0,0-2 1 0 0,-1 0-1 0 0,-1-1 0 0 0,-1-1 1 0 0,-1-1-1 0 0,-1-1 1 0 0,6-10 292 0 0,-23 31-4 0 0,0 0 0 0 0,1-1 0 0 0,-1 1 0 0 0,0 0 0 0 0,0-1 0 0 0,-1 1 0 0 0,1-1 0 0 0,0 1 0 0 0,-1-1 0 0 0,1 1 0 0 0,-1-1 0 0 0,0 1 0 0 0,0-1 0 0 0,0 1 0 0 0,0-1 1 0 0,-1 1-1 0 0,1-1 0 0 0,-1 1 0 0 0,1-1 0 0 0,-1 1 0 0 0,0-1 0 0 0,0 1 0 0 0,0 0 0 0 0,0-1 0 0 0,0 1 0 0 0,0 0 0 0 0,-1 0 0 0 0,1 0 0 0 0,-1 0 0 0 0,0 0 0 0 0,1 0 0 0 0,-1 0 0 0 0,0 1 0 0 0,0-1 0 0 0,0 1 0 0 0,0-1 0 0 0,-1 1 1 0 0,1 0-1 0 0,0 0 0 0 0,0 0 0 0 0,-1 0 0 0 0,-1-1 4 0 0,-108-4 171 0 0,75 18 60 0 0,0 2-1 0 0,1 1 0 0 0,1 2 1 0 0,1 1-1 0 0,0 2 0 0 0,1 1 1 0 0,2 2-1 0 0,0 1 1 0 0,1 1-1 0 0,2 1 0 0 0,-13 16-230 0 0,-26 47 336 0 0,113-95-736 0 0,-21-9 137 0 0,-2-1 1 0 0,1-1-1 0 0,-2-1 0 0 0,0-1 0 0 0,-2 0 0 0 0,0-2 0 0 0,-1-1 0 0 0,-1 0 0 0 0,-1-1 0 0 0,4-8 263 0 0,-19 30-6 0 0,-1-1 0 0 0,1 0 0 0 0,0 0 0 0 0,-1 0 0 0 0,0 0-1 0 0,1 0 1 0 0,-1 0 0 0 0,0 0 0 0 0,0-1 0 0 0,0 1 0 0 0,0 0-1 0 0,-1-1 1 0 0,1 1 0 0 0,-1 0 0 0 0,1-1 0 0 0,-1 1 0 0 0,0-1-1 0 0,0 1 1 0 0,0-1 0 0 0,0 1 0 0 0,0-1 0 0 0,0 1 0 0 0,-1 0-1 0 0,0-1 1 0 0,1 1 0 0 0,-1-1 0 0 0,0 1 0 0 0,0 0 0 0 0,0 0-1 0 0,0-1 1 0 0,0 1 0 0 0,-1 0 0 0 0,1 0 0 0 0,-1 0 0 0 0,1 1-1 0 0,-1-1 1 0 0,0 0 0 0 0,0 0 0 0 0,0 1 0 0 0,0-1 0 0 0,0 1-1 0 0,0 0 1 0 0,0 0 0 0 0,0-1 0 0 0,0 1 0 0 0,-1 1 0 0 0,1-1-1 0 0,0 0 1 0 0,-1 0 0 0 0,1 1 0 0 0,-1 0 0 0 0,1-1 0 0 0,0 1-1 0 0,-1 0 1 0 0,1 0 0 0 0,-1 0 0 0 0,1 1 0 0 0,-1-1 0 0 0,1 0-1 0 0,-2 1 7 0 0,-28 6 160 0 0,1 2 0 0 0,0 0 0 0 0,1 2 0 0 0,0 2 0 0 0,1 0 0 0 0,1 2 0 0 0,0 1 0 0 0,1 1 0 0 0,0 2 0 0 0,2 0 0 0 0,0 2 0 0 0,1 1 0 0 0,-5 7-160 0 0,-21 44 241 0 0,54-72-262 0 0,-1-1 1 0 0,1 1 0 0 0,-1-1 0 0 0,0 0-1 0 0,1 0 1 0 0,-1 0 0 0 0,1 0 0 0 0,-1 0-1 0 0,1-1 1 0 0,-1 0 0 0 0,0 1 0 0 0,1-1-1 0 0,-1 0 1 0 0,0-1 0 0 0,0 1 0 0 0,0-1 0 0 0,0 1-1 0 0,0-1 1 0 0,0 0 0 0 0,0 0 0 0 0,2-2 20 0 0,-3 3-15 0 0,19-10-171 0 0,1-1 1 0 0,-1-2 0 0 0,-1 0 0 0 0,0 0 0 0 0,-1-2-1 0 0,-1-1 1 0 0,-1 0 0 0 0,0-1 0 0 0,-1-1 0 0 0,-1 0-1 0 0,-1-1 1 0 0,0-1 0 0 0,-2-1 185 0 0,-11 21-1 0 0,0 0 0 0 0,-1 1-1 0 0,1-1 1 0 0,-1 0 0 0 0,0 0 0 0 0,1 0 0 0 0,-1 0-1 0 0,0 0 1 0 0,0 1 0 0 0,1-1 0 0 0,-1 0 0 0 0,0 0-1 0 0,0 0 1 0 0,0 0 0 0 0,0 0 0 0 0,0 0 0 0 0,0 0-1 0 0,0 0 1 0 0,-1 0 0 0 0,1 0 0 0 0,0 0 0 0 0,0 1-1 0 0,-1-1 1 0 0,1 0 0 0 0,0 0 0 0 0,-1 0-1 0 0,1 0 1 0 0,-1 1 0 0 0,1-1 0 0 0,-1 0 0 0 0,0 0-1 0 0,1 1 1 0 0,-1-1 0 0 0,0 0 0 0 0,1 1 0 0 0,-1-1-1 0 0,0 1 1 0 0,0-1 0 0 0,0 1 0 0 0,1-1 0 0 0,-1 1-1 0 0,0 0 1 0 0,0-1 0 0 0,0 1 0 0 0,0 0 0 0 0,0 0-1 0 0,0 0 1 0 0,0-1 0 0 0,0 1 0 0 0,1 0-1 0 0,-1 0 1 0 0,0 0 0 0 0,0 1 0 0 0,0-1 0 0 0,0 0-1 0 0,0 0 1 0 0,0 0 0 0 0,0 1 0 0 0,0-1 0 0 0,0 0-1 0 0,1 1 1 0 0,-1-1 0 0 0,0 1 1 0 0,-61 21 127 0 0,46-13-10 0 0,0 1 0 0 0,1 1 0 0 0,0 0 0 0 0,1 1 0 0 0,1 1-1 0 0,0 0 1 0 0,0 1 0 0 0,2 0 0 0 0,-1 1 0 0 0,2 0 0 0 0,0 1 0 0 0,1 0-1 0 0,0 0 1 0 0,2 1 0 0 0,0 0 0 0 0,-4 14-117 0 0,10-29-3 0 0,1-1 0 0 0,-1 1-1 0 0,0 0 1 0 0,1 0 0 0 0,-1-1 0 0 0,1 1 0 0 0,-1 0 0 0 0,1 0 0 0 0,0 0-1 0 0,0 0 1 0 0,0-1 0 0 0,0 1 0 0 0,0 0 0 0 0,0 0 0 0 0,1 0 0 0 0,-1 0-1 0 0,0 0 1 0 0,1-1 0 0 0,0 1 0 0 0,-1 0 0 0 0,1-1 0 0 0,0 1 0 0 0,0 0-1 0 0,0-1 1 0 0,0 1 0 0 0,0-1 0 0 0,0 1 0 0 0,1-1 0 0 0,-1 0 0 0 0,0 1-1 0 0,1-1 1 0 0,-1 0 0 0 0,1 0 0 0 0,-1 0 0 0 0,1 0 0 0 0,-1 0-1 0 0,1 0 1 0 0,0 0 0 0 0,0-1 0 0 0,-1 1 0 0 0,1-1 0 0 0,0 1 0 0 0,0-1-1 0 0,0 0 1 0 0,0 0 0 0 0,-1 0 0 0 0,1 1 0 0 0,0-2 0 0 0,0 1 0 0 0,0 0-1 0 0,0 0 1 0 0,-1-1 0 0 0,2 1 3 0 0,93-46-545 0 0,-84 39 399 0 0,-1 0-1 0 0,0-1 1 0 0,-1 0 0 0 0,0-1 0 0 0,0-1 0 0 0,-1 1 0 0 0,0-2-1 0 0,-1 1 1 0 0,0-1 0 0 0,-1 0 0 0 0,0-1 0 0 0,3-7 146 0 0,-9 18-2 0 0,-1 1 1 0 0,1-1-1 0 0,-1 1 1 0 0,0-1-1 0 0,1 1 1 0 0,-1-1-1 0 0,0 1 1 0 0,0-1-1 0 0,1 0 1 0 0,-1 1-1 0 0,0-1 1 0 0,0 0-1 0 0,0 1 1 0 0,0-1-1 0 0,0 1 1 0 0,0-1-1 0 0,0 0 1 0 0,0 1-1 0 0,0-1 1 0 0,0 0-1 0 0,0 1 1 0 0,0-1-1 0 0,0 0 1 0 0,-1 1-1 0 0,1-1 1 0 0,0 1-1 0 0,0-1 1 0 0,-1 1-1 0 0,1-1 0 0 0,0 0 1 0 0,-1 1-1 0 0,1-1 1 0 0,-1 1-1 0 0,1 0 1 0 0,-1-1-1 0 0,1 1 1 0 0,-1-1-1 0 0,1 1 1 0 0,-1 0-1 0 0,1-1 1 0 0,-1 1-1 0 0,1 0 1 0 0,-1-1-1 0 0,1 1 1 0 0,-1 0-1 0 0,0 0 1 0 0,1 0-1 0 0,-1 0 1 0 0,0-1-1 0 0,1 1 1 0 0,-1 0-1 0 0,1 0 1 0 0,-1 0-1 0 0,0 0 1 0 0,1 0-1 0 0,-1 1 1 0 0,0-1-1 0 0,1 0 1 0 0,-1 0-1 0 0,1 0 1 0 0,-1 0-1 0 0,0 1 1 0 0,1-1-1 0 0,-1 0 1 0 0,1 1-1 0 0,-1-1 1 0 0,1 0-1 0 0,-1 1 1 0 0,0 0 1 0 0,-40 21 238 0 0,17-1 22 0 0,1 1 0 0 0,1 1-1 0 0,1 1 1 0 0,1 1 0 0 0,1 1-1 0 0,2 1 1 0 0,0 0 0 0 0,2 1 0 0 0,1 1-1 0 0,1 0 1 0 0,1 1 0 0 0,0 7-260 0 0,13-38-1 0 0,0 0 0 0 0,0 1 1 0 0,0-1-1 0 0,0 0 0 0 0,1 0 1 0 0,-1 0-1 0 0,0 1 0 0 0,0-1 1 0 0,1 1-1 0 0,-1-1 0 0 0,0 1 1 0 0,0-1-1 0 0,1 1 0 0 0,-1 0 1 0 0,1 0-1 0 0,-1-1 0 0 0,0 1 1 0 0,1 0-1 0 0,-1 0 1 0 0,0 0-1 0 0,1 1 0 0 0,-1-1 1 0 0,1 0-1 0 0,-1 0 0 0 0,0 1 1 0 0,1-1-1 0 0,-1 1 0 0 0,0-1 1 0 0,0 1-1 0 0,1 0 0 0 0,-1-1 1 0 0,0 1-1 0 0,0 0 0 0 0,0 0 1 0 0,0 0-1 0 0,0 0 0 0 0,0 0 1 0 0,0 0-1 0 0,0 0 0 0 0,0 0 1 0 0,-1 0-1 0 0,1 0 0 0 0,0 1 1 0 0,-1-1-1 0 0,1 0 0 0 0,-1 1 1 0 0,1-1-1 0 0,-1 0 0 0 0,0 0 1 0 0,1 1-1 0 0,-1-1 1 0 0,0 1-1 0 0,0-1 0 0 0,0 0 1 0 0,0 1-1 0 0,0-1 0 0 0,0 1 1 0 0,0-1-1 0 0,-1 0 0 0 0,1 1 1 0 0,0-1-1 0 0,-1 0 0 0 0,1 1 1 0 0,-1-1-1 0 0,0 0 0 0 0,1 0 1 0 0,-1 0-1 0 0,0 1 0 0 0,0 0 1 0 0,41-29-343 0 0,0-2-1 0 0,-2-2 1 0 0,-1-1-1 0 0,-1-2 1 0 0,-2-1 0 0 0,-1-2-1 0 0,18-28 344 0 0,3-28-549 0 0,-104 116 854 0 0,20 7 81 0 0,0 2-1 0 0,2 1 0 0 0,2 1 1 0 0,1 2-1 0 0,2 0 1 0 0,1 1-1 0 0,2 2 1 0 0,1 0-1 0 0,-4 16-385 0 0,15 1 184 0 0,8-55-187 0 0,1 0-1 0 0,-1 0 1 0 0,0-1-1 0 0,1 1 0 0 0,-1 0 1 0 0,1 0-1 0 0,0 0 1 0 0,-1 0-1 0 0,1 0 1 0 0,0-1-1 0 0,-1 1 1 0 0,1 0-1 0 0,0-1 0 0 0,0 1 1 0 0,-1-1-1 0 0,1 1 1 0 0,0 0-1 0 0,0-1 1 0 0,0 0-1 0 0,0 1 0 0 0,0-1 1 0 0,0 0-1 0 0,0 1 1 0 0,0-1-1 0 0,0 0 1 0 0,0 0-1 0 0,0 0 1 0 0,0 0-1 0 0,0 0 0 0 0,0 0 1 0 0,0 0-1 0 0,0 0 1 0 0,0 0-1 0 0,0 0 1 0 0,0-1-1 0 0,0 1 1 0 0,0 0-1 0 0,0-1 0 0 0,0 1 1 0 0,0-1-1 0 0,0 1 1 0 0,-1-1-1 0 0,1 1 1 0 0,0-1-1 0 0,0 0 0 0 0,0 1 1 0 0,-1-1-1 0 0,1 0 1 0 0,0 0-1 0 0,-1 1 1 0 0,1-2 3 0 0,24-13-258 0 0,-1-1 1 0 0,-1-1-1 0 0,-1-1 0 0 0,0-1 1 0 0,-2-1-1 0 0,0-1 1 0 0,-1 0-1 0 0,-1-2 1 0 0,-1 0-1 0 0,-1-1 1 0 0,-1-1-1 0 0,-2 0 0 0 0,6-14 258 0 0,-18 39-4 0 0,-1-1 0 0 0,1 1 0 0 0,0-1 0 0 0,-1 0 0 0 0,1 1 0 0 0,0-1 0 0 0,-1 0 0 0 0,1 0 0 0 0,-1 1 0 0 0,1-1 0 0 0,-1 0 0 0 0,1 0 0 0 0,-1 0 0 0 0,0 0 0 0 0,1 0 0 0 0,-1 0 0 0 0,0 1 0 0 0,0-1 0 0 0,0 0-1 0 0,0 0 1 0 0,0 0 0 0 0,0 0 0 0 0,0 0 0 0 0,0 0 0 0 0,0 0 0 0 0,0 0 0 0 0,0 0 0 0 0,-1 0 0 0 0,1 0 0 0 0,0 0 0 0 0,-1 1 0 0 0,1-1 0 0 0,0 0 0 0 0,-1 0 0 0 0,1 0 0 0 0,-1 1 0 0 0,0-1 0 0 0,1 0 0 0 0,-1 0 0 0 0,0 1-1 0 0,1-1 1 0 0,-1 0 0 0 0,0 1 0 0 0,0-1 0 0 0,1 1 0 0 0,-1-1 0 0 0,0 1 0 0 0,0 0 0 0 0,0-1 0 0 0,0 1 0 0 0,0 0 0 0 0,1-1 0 0 0,-1 1 0 0 0,0 0 0 0 0,0 0 0 0 0,0 0 0 0 0,0 0 0 0 0,0 0 0 0 0,0 0 0 0 0,0 0 0 0 0,0 0 0 0 0,0 0-1 0 0,0 1 1 0 0,0-1 0 0 0,0 0 0 0 0,0 0 4 0 0,-56 33 232 0 0,30-6 80 0 0,2 0 0 0 0,0 1 0 0 0,2 2 0 0 0,2 0 0 0 0,0 2 0 0 0,2 0 0 0 0,2 1 0 0 0,1 1 0 0 0,1 0 0 0 0,-8 31-312 0 0,24-66 1 0 0,0 0 0 0 0,0 0-1 0 0,0 0 1 0 0,1 0 0 0 0,-1 0 0 0 0,0 0 0 0 0,0 0 0 0 0,0 0 0 0 0,1 1 0 0 0,-1-1 0 0 0,0 0 0 0 0,1 1-1 0 0,-1-1 1 0 0,1 1 0 0 0,-1 0 0 0 0,1-1 0 0 0,-1 1 0 0 0,1 0 0 0 0,-1 0 0 0 0,1 0 0 0 0,-1 0 0 0 0,1 0 0 0 0,-1 0-1 0 0,1 0 1 0 0,-1 1 0 0 0,1-1 0 0 0,-1 1 0 0 0,0-1 0 0 0,1 1 0 0 0,-1-1 0 0 0,0 1 0 0 0,1 0 0 0 0,-1-1 0 0 0,0 1-1 0 0,0 0 1 0 0,1 0 0 0 0,-1 0 0 0 0,0 0 0 0 0,0 0 0 0 0,0 0 0 0 0,0 0 0 0 0,0 1 0 0 0,-1-1 0 0 0,1 0 0 0 0,0 1-1 0 0,0-1 1 0 0,-1 0 0 0 0,1 1 0 0 0,-1-1 0 0 0,1 1 0 0 0,-1-1 0 0 0,0 0 0 0 0,0 1 0 0 0,1-1 0 0 0,-1 1 0 0 0,0-1-1 0 0,0 1 1 0 0,0-1 0 0 0,-1 1 0 0 0,1-1 0 0 0,0 1 0 0 0,-1-1 0 0 0,1 1 0 0 0,0-1 0 0 0,-1 1 0 0 0,0-1 0 0 0,1 0-1 0 0,-1 1 1 0 0,0 0-1 0 0,48-34-329 0 0,0-1 0 0 0,-2-2 0 0 0,-2-3-1 0 0,-1-1 1 0 0,-2-2 0 0 0,30-41 329 0 0,-62 73-129 0 0,0 1 45 0 0,-1 1 1 0 0,0-1-1 0 0,0 0 1 0 0,-1 0-1 0 0,0-1 1 0 0,0 0 0 0 0,-1 0-1 0 0,0 0 1 0 0,-1-1-1 0 0,0 0 1 0 0,0 1-1 0 0,-1-1 1 0 0,-1-1-1 0 0,2-7 84 0 0,-6 17 4 0 0,1-1 0 0 0,-1 1 1 0 0,0 0-1 0 0,0 0 0 0 0,0 0 0 0 0,0 0 0 0 0,0 1 0 0 0,0-1 0 0 0,0 0 0 0 0,0 1 0 0 0,0 0 0 0 0,0-1 0 0 0,0 1 0 0 0,0 0 0 0 0,-1 0 0 0 0,1 0 0 0 0,0 0 0 0 0,0 1 0 0 0,0-1 0 0 0,0 0 0 0 0,0 1 1 0 0,0 0-1 0 0,0-1 0 0 0,0 1 0 0 0,0 0 0 0 0,0 0 0 0 0,0 0 0 0 0,0 0 0 0 0,1 0 0 0 0,-1 1 0 0 0,0-1 0 0 0,1 1 0 0 0,-1-1 0 0 0,1 1 0 0 0,0-1 0 0 0,-1 1 0 0 0,1 0-4 0 0,0-1 7 0 0,-28 22 266 0 0,1 2-1 0 0,1 0 1 0 0,2 2-1 0 0,0 2 1 0 0,2 0-1 0 0,1 1 1 0 0,1 1 0 0 0,2 1-1 0 0,1 0 1 0 0,-13 36-273 0 0,10 16 464 0 0,23-83-465 0 0,1 0 0 0 0,-1 1 1 0 0,0-1-1 0 0,1 0 0 0 0,-1 0 0 0 0,1 0 1 0 0,-1-1-1 0 0,1 1 0 0 0,-1 0 0 0 0,1-1 1 0 0,-1 0-1 0 0,1 0 0 0 0,0 0 1 0 0,-1 0-1 0 0,1 0 0 0 0,0 0 0 0 0,-1-1 1 0 0,1 1-1 0 0,-1-1 0 0 0,1 1 0 0 0,-1-1 1 0 0,1 0-1 0 0,-1 0 0 0 0,0 0 1 0 0,1-1-1 0 0,-1 1 0 0 0,0-1 0 0 0,0 1 1 0 0,0-1-1 0 0,0 0 0 0 0,0 1 0 0 0,0-1 1 0 0,0-1 0 0 0,66-44-773 0 0,-3-2 1 0 0,-2-4-1 0 0,-2-2 1 0 0,-3-3-1 0 0,27-35 773 0 0,-82 88-109 0 0,1 3 54 0 0,-1-1 0 0 0,0 0 1 0 0,-1 1-1 0 0,1-1 0 0 0,0 0 0 0 0,-1-1 0 0 0,0 1 0 0 0,1 0 0 0 0,-1-1 0 0 0,-1 1 0 0 0,1-1 0 0 0,0 0 0 0 0,-1 1 0 0 0,0-1 0 0 0,0 0 0 0 0,0 0 0 0 0,0 0 0 0 0,-1 0 0 0 0,1 0 0 0 0,-1 0 0 0 0,0 0 1 0 0,0 0-1 0 0,-1-3 55 0 0,-3 7 42 0 0,0-1 1 0 0,1 1 0 0 0,-1 0 0 0 0,0 0 0 0 0,0 0 0 0 0,0 1 0 0 0,1-1 0 0 0,-1 1 0 0 0,0 0 0 0 0,1 0 0 0 0,-1 0 0 0 0,0 1 0 0 0,1-1 0 0 0,0 1 0 0 0,-1 0 0 0 0,1 0 0 0 0,0 0-1 0 0,0 0 1 0 0,0 1 0 0 0,0-1 0 0 0,0 1 0 0 0,-1 2-43 0 0,-4 0 138 0 0,-28 22 298 0 0,2 1 1 0 0,0 2 0 0 0,2 1 0 0 0,1 2 0 0 0,2 1-1 0 0,1 1 1 0 0,2 1 0 0 0,-20 38-437 0 0,27-8 321 0 0,20-65-322 0 0,-1 1 1 0 0,0-1 0 0 0,1 0 0 0 0,-1 0 0 0 0,0 0-1 0 0,1 0 1 0 0,0 1 0 0 0,-1-1 0 0 0,1 0 0 0 0,0 0-1 0 0,-1 0 1 0 0,1 0 0 0 0,0-1 0 0 0,0 1 0 0 0,0 0-1 0 0,0 0 1 0 0,0 0 0 0 0,0-1 0 0 0,0 1-1 0 0,0 0 1 0 0,0-1 0 0 0,0 1 0 0 0,0-1 0 0 0,1 1-1 0 0,-1-1 1 0 0,0 0 0 0 0,0 1 0 0 0,0-1 0 0 0,1 0-1 0 0,-1 0 1 0 0,0 0 0 0 0,0 0 0 0 0,1 0 0 0 0,-1 0-1 0 0,0 0 1 0 0,0-1 0 0 0,1 1 0 0 0,-1 0 0 0 0,0-1-1 0 0,0 1 1 0 0,0-1 0 0 0,0 1 0 0 0,0-1-1 0 0,1 1 1 0 0,-1-1 0 0 0,0 0 0 0 0,0 1 0 0 0,0-1-1 0 0,-1 0 1 0 0,1 0 0 0 0,0 0 0 0 0,45-24-228 0 0,-3-2 0 0 0,0-1 0 0 0,-1-2 0 0 0,36-36 228 0 0,-33 29-371 0 0,145-130-1340 0 0,-250 193 1975 0 0,25 0 78 0 0,2 2-1 0 0,1 1 1 0 0,1 2 0 0 0,1 1-1 0 0,2 1 1 0 0,2 1-1 0 0,1 1 1 0 0,-6 14-342 0 0,32-49 1 0 0,0-1 1 0 0,0 1 0 0 0,0 0-1 0 0,0 0 1 0 0,0 0-1 0 0,0 0 1 0 0,0 0 0 0 0,0 0-1 0 0,0 0 1 0 0,0 0-1 0 0,0 0 1 0 0,0 0 0 0 0,0 1-1 0 0,0-1 1 0 0,0 0-1 0 0,0 1 1 0 0,0-1 0 0 0,0 0-1 0 0,0 1 1 0 0,0 0 0 0 0,0-1-1 0 0,0 1 1 0 0,-1-1-1 0 0,1 1 1 0 0,0 0 0 0 0,0 0-1 0 0,-1-1 1 0 0,1 1-1 0 0,0 0 1 0 0,-1 0 0 0 0,1 0-1 0 0,-1 0 1 0 0,1 0 0 0 0,-1 0-1 0 0,0 0 1 0 0,1 0-1 0 0,-1 0 1 0 0,0 0 0 0 0,0 0-1 0 0,1 0 1 0 0,-1 0-1 0 0,0 0 1 0 0,0 0 0 0 0,0 0-1 0 0,0 0 1 0 0,-1 0-1 0 0,1 0 1 0 0,0 0 0 0 0,0 0-1 0 0,-1 0 1 0 0,1 0 0 0 0,0 0-1 0 0,-1 0 1 0 0,1 0-1 0 0,-1 0 1 0 0,1-1 0 0 0,-1 1-1 0 0,1 0 1 0 0,-1 0-1 0 0,0 0 1 0 0,0-1 0 0 0,1 1-1 0 0,-1 0 1 0 0,0-1 0 0 0,0 1-1 0 0,0 0 1 0 0,0-1-1 0 0,1 1 1 0 0,-1-1-2 0 0,52-29-353 0 0,0-2-1 0 0,-2-2 1 0 0,-2-2-1 0 0,-1-2 1 0 0,24-26 353 0 0,-27 25-468 0 0,92-89-897 0 0,-170 144 1841 0 0,-15 27 310 0 0,2 2-1 0 0,1 3 1 0 0,4 1 0 0 0,1 2 0 0 0,-19 35-786 0 0,40-48 180 0 0,22-39-183 0 0,-1-1 0 0 0,0 1 1 0 0,0-1-1 0 0,1 1 0 0 0,-1 0 0 0 0,0-1 1 0 0,1 1-1 0 0,-1 0 0 0 0,0-1 0 0 0,1 1 0 0 0,-1 0 1 0 0,1-1-1 0 0,-1 1 0 0 0,1 0 0 0 0,-1 0 1 0 0,1-1-1 0 0,-1 1 0 0 0,1 0 0 0 0,-1 0 1 0 0,1 0-1 0 0,-1 0 0 0 0,1 0 0 0 0,-1 0 1 0 0,1 0-1 0 0,-1 0 0 0 0,1 0 0 0 0,-1 0 1 0 0,1 0-1 0 0,-1 0 0 0 0,1 0 0 0 0,-1 0 1 0 0,1 0-1 0 0,-1 0 0 0 0,1 0 0 0 0,-1 1 1 0 0,0-1-1 0 0,1 0 0 0 0,-1 0 0 0 0,1 1 1 0 0,-1-1-1 0 0,1 0 0 0 0,-1 1 0 0 0,0-1 1 0 0,1 0-1 0 0,-1 1 0 0 0,0-1 0 0 0,1 1 1 0 0,-1-1-1 0 0,0 0 0 0 0,0 1 0 0 0,1-1 1 0 0,-1 1-1 0 0,0-1 0 0 0,0 1 0 0 0,0-1 0 0 0,1 1 1 0 0,-1-1-1 0 0,0 1 0 0 0,0-1 0 0 0,0 1 3 0 0,269-225-2997 0 0,-176 137 1515 0 0,-197 232 3438 0 0,-10 33 105 0 0,114-178-2061 0 0,1-1-1 0 0,-1 1 1 0 0,0 0-1 0 0,1-1 1 0 0,-1 1-1 0 0,1-1 1 0 0,0 1-1 0 0,-1 0 1 0 0,1-1-1 0 0,-1 1 1 0 0,1 0-1 0 0,-1 0 1 0 0,1 0-1 0 0,0-1 1 0 0,-1 1-1 0 0,1 0 1 0 0,0 0-1 0 0,-1 0 1 0 0,1 0-1 0 0,-1 0 1 0 0,1 0-1 0 0,0 0 1 0 0,-1 0-1 0 0,1 0 1 0 0,0 1-1 0 0,-1-1 1 0 0,1 0-1 0 0,-1 0 1 0 0,1 0-1 0 0,0 1 1 0 0,-1-1-1 0 0,1 0 1 0 0,-1 1-1 0 0,1-1 1 0 0,-1 0-1 0 0,1 1 1 0 0,-1-1-1 0 0,1 1 1 0 0,-1-1-1 0 0,0 1 1 0 0,1-1-1 0 0,-1 1 1 0 0,0-1-1 0 0,1 1 1 0 0,-1-1-1 0 0,0 1 1 0 0,1 0-1 0 0,-1-1 1 0 0,0 1-1 0 0,0-1 1 0 0,0 1-1 0 0,0 0 1 0 0,0-1-1 0 0,0 1 1 0 0,0-1-1 0 0,0 1 1 0 0,0 0-1 0 0,0-1 1 0 0,0 1 0 0 0,50-37-256 0 0,-50 36 256 0 0,340-325-5597 0 0,-448 445 8830 0 0,-43 96-491 0 0,152-216-2743 0 0,-1 0 0 0 0,1 0 0 0 0,-1 0 0 0 0,1 0 0 0 0,-1 0 0 0 0,1 0 0 0 0,-1 0 1 0 0,1 0-1 0 0,-1 0 0 0 0,1 0 0 0 0,-1 1 0 0 0,1-1 0 0 0,-1 0 0 0 0,1 0 0 0 0,-1 0 0 0 0,1 1 0 0 0,-1-1 0 0 0,1 0 0 0 0,-1 0 0 0 0,1 1 0 0 0,-1-1 0 0 0,0 1 0 0 0,1-1 1 0 0,-1 0-1 0 0,0 1 0 0 0,1-1 0 0 0,-1 1 0 0 0,0-1 0 0 0,1 0 0 0 0,-1 1 0 0 0,0-1 0 0 0,0 1 0 0 0,0-1 0 0 0,1 1 0 0 0,-1-1 0 0 0,0 1 0 0 0,0-1 0 0 0,0 1 0 0 0,0-1 0 0 0,0 1 1 0 0,0 0-1 0 0,0-1 0 0 0,0 1 0 0 0,0-1 0 0 0,0 1 0 0 0,0-1 0 0 0,0 1 0 0 0,-1-1 0 0 0,1 1 0 0 0,0-1 0 0 0,0 1 0 0 0,-1-1 0 0 0,1 1 0 0 0,0-1 0 0 0,0 0 0 0 0,-1 1 1 0 0,1-1-1 0 0,0 1 0 0 0,-1-1 0 0 0,1 0 0 0 0,-1 1 0 0 0,1-1 0 0 0,0 0 0 0 0,-1 1 0 0 0,1-1 0 0 0,-1 0 1 0 0,38-20-324 0 0,299-305-7791 0 0,-480 456 12944 0 0,6 31-2739 0 0,226-235-3094 0 0,-80 66 813 0 0,0-1-1 0 0,0 1 0 0 0,1 0 1 0 0,0 1-1 0 0,0 0 0 0 0,1 1 0 0 0,0 0 1 0 0,0 0-1 0 0,0 1 0 0 0,0 0 0 0 0,1 1 1 0 0,-1 0-1 0 0,1 1 0 0 0,0 0 1 0 0,0 0-1 0 0,3 1 192 0 0,-12 2-1 0 0,0-1-1 0 0,0 1 1 0 0,0 0 0 0 0,0 0-1 0 0,-1 0 1 0 0,1 0 0 0 0,0 0-1 0 0,-1 0 1 0 0,1 0 0 0 0,-1 1-1 0 0,1-1 1 0 0,-1 1-1 0 0,1-1 1 0 0,-1 1 0 0 0,0-1-1 0 0,0 1 1 0 0,0 0 0 0 0,0 0-1 0 0,0-1 1 0 0,0 1 0 0 0,-1 0-1 0 0,1 0 1 0 0,0 0 0 0 0,-1 0-1 0 0,0 0 1 0 0,1 0 0 0 0,-1 0-1 0 0,0 0 1 0 0,0 0 0 0 0,0 0-1 0 0,0 0 1 0 0,0 0 0 0 0,-1 0-1 0 0,1 0 1 0 0,0 0 0 0 0,-1 0-1 0 0,0 1 2 0 0,0-1 21 0 0,0 0 0 0 0,1 0 0 0 0,-1 0 0 0 0,1 1-1 0 0,0-1 1 0 0,-1 0 0 0 0,1 0 0 0 0,0 0-1 0 0,0 0 1 0 0,1 0 0 0 0,-1 1 0 0 0,0-1-1 0 0,1 0 1 0 0,-1 0 0 0 0,1 0 0 0 0,0 0-1 0 0,-1 0 1 0 0,1 0 0 0 0,0 0 0 0 0,0 0-1 0 0,1-1 1 0 0,-1 1 0 0 0,0 0 0 0 0,0-1 0 0 0,1 1-1 0 0,-1 0 1 0 0,1-1 0 0 0,0 0 0 0 0,-1 1-1 0 0,1-1 1 0 0,0 0 0 0 0,0 0 0 0 0,0 0-1 0 0,0 0 1 0 0,0 0 0 0 0,0 0-21 0 0,238-18 195 0 0,199-46-1 0 0,-439 63-181 0 0,0 0 0 0 0,-1 0-1 0 0,1 0 1 0 0,0 0 0 0 0,-1 1 0 0 0,1-1 0 0 0,0 0 0 0 0,-1 0 0 0 0,1 1 0 0 0,0-1 0 0 0,-1 0 0 0 0,1 0 0 0 0,0 1 0 0 0,0-1 0 0 0,-1 0 0 0 0,1 1 0 0 0,0-1 0 0 0,0 0 0 0 0,0 0 0 0 0,0 1-1 0 0,-1-1 1 0 0,1 1 0 0 0,0-1 0 0 0,0 0 0 0 0,0 1 0 0 0,0-1 0 0 0,0 0 0 0 0,0 1 0 0 0,0-1 0 0 0,0 0 0 0 0,0 1 0 0 0,0-1 0 0 0,0 1 0 0 0,0-1 0 0 0,0 0 0 0 0,0 1 0 0 0,1-1 0 0 0,-1 0-1 0 0,0 1 1 0 0,0-1 0 0 0,0 0 0 0 0,0 1 0 0 0,1-1 0 0 0,-1 0 0 0 0,0 1 0 0 0,0-1 0 0 0,1 0-13 0 0,-39 17 276 0 0,-38 0-64 0 0,-1-4 0 0 0,-1-2-1 0 0,0-5 1 0 0,0-2 0 0 0,-6-4-212 0 0,-18 2 264 0 0,-542 17 1892 0 0,632-14-2326 0 0,39 3 84 0 0,47 2-6 0 0,35-12-352 0 0,-1-5 1 0 0,0-5-1 0 0,56-16 444 0 0,282-21-1676 0 0,-444 49 1669 0 0,2-1-1 0 0,0 1 0 0 0,0-1 0 0 0,0 1 0 0 0,0 0 0 0 0,0 0 0 0 0,0 1 0 0 0,0-1 0 0 0,0 1 0 0 0,0 0 1 0 0,0 0-1 0 0,0 0 0 0 0,0 0 0 0 0,0 1 0 0 0,-1 0 0 0 0,1 0 0 0 0,-1 0 0 0 0,1 0 0 0 0,-1 0 0 0 0,0 1 0 0 0,1-1 8 0 0,-73 45 66 0 0,20-25 126 0 0,-1-2 0 0 0,-1-3 0 0 0,-1-1 0 0 0,0-3 0 0 0,-1-3 0 0 0,-1-1 0 0 0,1-3 0 0 0,-1-2 0 0 0,0-3 0 0 0,0-2 0 0 0,-10-3-192 0 0,61 3 5 0 0,2 2-8 0 0,0-1-1 0 0,0 1 1 0 0,0-1 0 0 0,0 1 0 0 0,0-1-1 0 0,0 1 1 0 0,-1-1 0 0 0,1 0-1 0 0,0 0 1 0 0,0 0 0 0 0,-1 0-1 0 0,1 0 1 0 0,0 0 0 0 0,0 0 0 0 0,0 0-1 0 0,-1 0 1 0 0,1 0 0 0 0,0-1-1 0 0,0 1 1 0 0,0-1 0 0 0,-1 1 0 0 0,1-1-1 0 0,0 1 1 0 0,0-1 0 0 0,0 1-1 0 0,0-1 1 0 0,0 0 0 0 0,0 0 0 0 0,0 1-1 0 0,0-1 1 0 0,1 0 0 0 0,-1 0-1 0 0,0 0 1 0 0,0 0 0 0 0,1 0 0 0 0,-1 0-1 0 0,1 0 1 0 0,-1 0 0 0 0,1-1-1 0 0,-1 1 1 0 0,1 0 0 0 0,-1 0 0 0 0,1 0-1 0 0,0-1 1 0 0,0 1 0 0 0,0 0-1 0 0,0 0 1 0 0,0 0 0 0 0,0-1 0 0 0,0 1-1 0 0,0 0 1 0 0,0 0 0 0 0,0-1-1 0 0,1 1 1 0 0,-1 0 0 0 0,1 0 0 0 0,-1 0-1 0 0,1 0 1 0 0,-1 0 0 0 0,1 0-1 0 0,-1-1 1 0 0,1 1 0 0 0,0 0 3 0 0,18-12-93 0 0,2 0 0 0 0,-1 1 0 0 0,2 0-1 0 0,-1 2 1 0 0,1 1 0 0 0,1 1 0 0 0,15-4 93 0 0,2-2-151 0 0,10-5-67 0 0,1 2 0 0 0,0 3 0 0 0,1 1 0 0 0,1 3 0 0 0,0 2 0 0 0,0 3 0 0 0,0 2 1 0 0,0 2-1 0 0,1 2 0 0 0,-1 3 218 0 0,97 13-28 0 0,-150-15 38 0 0,0-1 0 0 0,0 1 0 0 0,0-1 0 0 0,-1 1 0 0 0,1-1 1 0 0,-1 1-1 0 0,1 0 0 0 0,-1-1 0 0 0,0 0 0 0 0,1 1 0 0 0,-1-1 0 0 0,0 1 0 0 0,0-1 0 0 0,0 0 0 0 0,0 0 0 0 0,0 0 0 0 0,0 1 0 0 0,-1-1 0 0 0,1 0 0 0 0,0 0 0 0 0,0-1 0 0 0,-1 1 0 0 0,1 0 0 0 0,-1 0 0 0 0,1-1 0 0 0,-1 1 0 0 0,1-1 0 0 0,-1 1 0 0 0,1-1 0 0 0,-1 1 1 0 0,1-1-1 0 0,-1 0 0 0 0,1 0 0 0 0,-1 0 0 0 0,0 0 0 0 0,1 0 0 0 0,-1 0 0 0 0,0 0-10 0 0,-1 1 21 0 0,-348 92 1374 0 0,306-77-1213 0 0,-2-1 0 0 0,1-2 0 0 0,-2-3 0 0 0,1-1 0 0 0,-1-3 0 0 0,-3-2-182 0 0,-319 26 935 0 0,-21-30-388 0 0,253 5-473 0 0,-87 18-61 0 0,76-1-95 0 0,144-19 109 0 0,0-1 0 0 0,0 1 0 0 0,0-1 0 0 0,0 0 1 0 0,-1 0-1 0 0,1-1 0 0 0,0 1 0 0 0,-1-1 0 0 0,1-1 0 0 0,-1 1 0 0 0,1-1 0 0 0,-1 0 0 0 0,0 0 0 0 0,1 0 0 0 0,-1-1 0 0 0,1 0 0 0 0,-1 0 0 0 0,1 0 0 0 0,-1-1 0 0 0,1 0 0 0 0,0 0 0 0 0,0 0 0 0 0,0 0 0 0 0,0-1 0 0 0,0 0 0 0 0,1 0 0 0 0,-1-1 0 0 0,1 1 0 0 0,0-1 0 0 0,0 0 0 0 0,0 0 1 0 0,0 0-1 0 0,1 0 0 0 0,-1-1 0 0 0,1 0 0 0 0,0 1 0 0 0,1-1 0 0 0,-1 0 0 0 0,1 0 0 0 0,-2-6-27 0 0,26-193-49 0 0,-29 171 21 0 0,2 0 1 0 0,1 0-1 0 0,2-1 0 0 0,1 0 1 0 0,2 1-1 0 0,3-27 28 0 0,0 43-32 0 0,0 1 1 0 0,1-1-1 0 0,1 1 0 0 0,0 0 0 0 0,1 0 1 0 0,1 1-1 0 0,0 0 0 0 0,2 1 0 0 0,-1 0 1 0 0,1 0-1 0 0,1 1 0 0 0,1 0 0 0 0,11-10 32 0 0,2-3 41 0 0,0 1-1 0 0,2 1 1 0 0,1 1-1 0 0,0 2 1 0 0,2 1-1 0 0,0 1 1 0 0,7-1-41 0 0,296-119 240 0 0,-309 131-243 0 0,1 1 1 0 0,0 1 0 0 0,0 1-1 0 0,0 1 1 0 0,1 1 0 0 0,-1 2-1 0 0,1 0 1 0 0,-1 2 0 0 0,2 0 2 0 0,93-3-8 0 0,-83-2-20 0 0,-1 2 0 0 0,0 1 0 0 0,1 1-1 0 0,-1 3 1 0 0,0 0 0 0 0,1 3 0 0 0,19 5 28 0 0,252 109-80 0 0,-204-75 140 0 0,-182-47 170 0 0,-82 0-156 0 0,1 8 0 0 0,-129 22-74 0 0,93-8 15 0 0,15 5-190 0 0,209-11 3 0 0,25-12 73 0 0,-1-3 0 0 0,1-2 1 0 0,0-2-1 0 0,-1-3 0 0 0,0-2 0 0 0,0-2 0 0 0,-2-3 0 0 0,33-14 99 0 0,-40 16-165 0 0,-8-1 50 0 0,-46 10 193 0 0,-469 88 257 0 0,-5 90 97 0 0,439-146-432 0 0,44-27 0 0 0,1-1 1 0 0,0 1-1 0 0,0 0 0 0 0,0 0 0 0 0,0 0 0 0 0,0 0 0 0 0,0-1 0 0 0,0 1 0 0 0,0 0 0 0 0,0 0 0 0 0,0 0 0 0 0,0 0 0 0 0,0 0 0 0 0,0-1 0 0 0,1 1 0 0 0,-1 0 0 0 0,0 0 0 0 0,1 0 0 0 0,-1-1 0 0 0,1 1 0 0 0,-1 0 0 0 0,1 0 0 0 0,-1-1 0 0 0,1 1 0 0 0,-1 0 0 0 0,1-1 0 0 0,0 1 0 0 0,-1-1 0 0 0,1 1 1 0 0,0-1-1 0 0,-1 1 0 0 0,1-1 0 0 0,0 0 0 0 0,0 1 0 0 0,0-1 0 0 0,-1 0 0 0 0,1 1 0 0 0,0-1 0 0 0,0 0 0 0 0,0 0 0 0 0,0 0 0 0 0,-1 0 0 0 0,1 0 0 0 0,0 0 0 0 0,0 0 0 0 0,0 0 0 0 0,0 0 0 0 0,0 0 0 0 0,-1 0 0 0 0,1-1 0 0 0,0 1 0 0 0,0 0 0 0 0,0-1 0 0 0,0 1 0 0 0,-1 0 0 0 0,2-1 0 0 0,57 4-39 0 0,1-2-1 0 0,-1-3 1 0 0,1-2-1 0 0,-1-3 0 0 0,55-14 40 0 0,-52 11-69 0 0,255-55-660 0 0,-416 65 893 0 0,53 4-116 0 0,-13-1-24 0 0,0 3 1 0 0,0 2-1 0 0,0 2 0 0 0,1 4 1 0 0,1 1-1 0 0,1 4 0 0 0,-39 17-24 0 0,92-36 3 0 0,0 1 0 0 0,0 0 0 0 0,0-1 0 0 0,0 1 0 0 0,0 0 0 0 0,0 0 0 0 0,0 1 0 0 0,0-1-1 0 0,0 1 1 0 0,0-1 0 0 0,1 1 0 0 0,-1 0 0 0 0,1 0 0 0 0,-1 0 0 0 0,1 1 0 0 0,0-1 0 0 0,-1 0-1 0 0,1 1 1 0 0,1-1 0 0 0,-1 1 0 0 0,0 0 0 0 0,1 0 0 0 0,-1 0 0 0 0,1 0 0 0 0,0 0 0 0 0,0 0 0 0 0,0 0-1 0 0,0 0 1 0 0,0 0 0 0 0,1 0 0 0 0,0 0 0 0 0,-1 1 0 0 0,1-1 0 0 0,0 0 0 0 0,1 0 0 0 0,-1 1 0 0 0,1-1-1 0 0,-1 0 1 0 0,1 0 0 0 0,0 0 0 0 0,0 0 0 0 0,0 0 0 0 0,0 0 0 0 0,1 0 0 0 0,-1 0 0 0 0,1 0-1 0 0,0-1 1 0 0,0 1 0 0 0,0-1 0 0 0,0 1 0 0 0,0-1 0 0 0,1 0 0 0 0,-1 0 0 0 0,0 0 0 0 0,2 1-3 0 0,23 7 7 0 0,1-1 0 0 0,-1-1-1 0 0,2-1 1 0 0,-1-2 0 0 0,1-1 0 0 0,-1-1 0 0 0,1-1 0 0 0,0-2 0 0 0,0 0 0 0 0,0-3 0 0 0,3 0-7 0 0,-6 1-12 0 0,152-15-453 0 0,-1-8-1 0 0,-1-8 1 0 0,20-13 465 0 0,-155 34-356 0 0,-65 7 158 0 0,-576 18 628 0 0,592-13-428 0 0,-15 1 9 0 0,-1 0 0 0 0,0 2 0 0 0,1 0 0 0 0,0 2 0 0 0,0 0 0 0 0,0 2 0 0 0,0 1 0 0 0,1 0 0 0 0,-10 7-11 0 0,31-15 1 0 0,-1 1-1 0 0,0 0 1 0 0,1 0-1 0 0,-1 0 1 0 0,1 0 0 0 0,0 0-1 0 0,-1 0 1 0 0,1 0-1 0 0,0 0 1 0 0,-1 1 0 0 0,1-1-1 0 0,0 0 1 0 0,0 1 0 0 0,0-1-1 0 0,0 1 1 0 0,0-1-1 0 0,1 1 1 0 0,-1 0 0 0 0,0-1-1 0 0,1 1 1 0 0,-1 0-1 0 0,1-1 1 0 0,0 1 0 0 0,-1 0-1 0 0,1-1 1 0 0,0 1 0 0 0,0 0-1 0 0,0 0 1 0 0,0 0-1 0 0,1-1 1 0 0,-1 1 0 0 0,0 0-1 0 0,1-1 1 0 0,-1 1-1 0 0,1 0 1 0 0,-1-1 0 0 0,1 1-1 0 0,0 0 1 0 0,0-1 0 0 0,0 1-1 0 0,0-1 1 0 0,0 0-1 0 0,0 1 1 0 0,0-1 0 0 0,0 0-1 0 0,1 1 1 0 0,-1-1 0 0 0,0 0-1 0 0,1 0 1 0 0,-1 0-1 0 0,1 0 1 0 0,-1 0 0 0 0,1-1-1 0 0,1 1 0 0 0,93 43 34 0 0,-7-31-73 0 0,0-3 1 0 0,1-4 0 0 0,-1-4 0 0 0,1-4-1 0 0,0-4 1 0 0,-1-3 0 0 0,2-5 38 0 0,11 2-16 0 0,154-11-16 0 0,-263 41 99 0 0,-33 4-71 0 0,5-6-22 0 0,25-14 18 0 0,0 2 1 0 0,0-1 0 0 0,0 1 0 0 0,1 1-1 0 0,0 0 1 0 0,0 0 0 0 0,0 1-1 0 0,0 0 1 0 0,1 0 0 0 0,0 1-1 0 0,1 0 1 0 0,-1 0 0 0 0,1 1 0 0 0,1 0-1 0 0,-1 0 1 0 0,1 1 0 0 0,1 0-1 0 0,0 0 1 0 0,0 0 7 0 0,4-7 0 0 0,1-1-1 0 0,-1 0 0 0 0,1 1 1 0 0,0-1-1 0 0,-1 1 0 0 0,1-1 1 0 0,0 1-1 0 0,0-1 0 0 0,0 1 1 0 0,0-1-1 0 0,0 1 1 0 0,1-1-1 0 0,-1 0 0 0 0,0 1 1 0 0,1-1-1 0 0,-1 1 0 0 0,1-1 1 0 0,-1 0-1 0 0,1 1 0 0 0,0-1 1 0 0,-1 0-1 0 0,1 1 1 0 0,0-1-1 0 0,0 0 0 0 0,0 0 1 0 0,0 0-1 0 0,0 0 0 0 0,0 0 1 0 0,0 0-1 0 0,0 0 0 0 0,1 0 1 0 0,-1 0-1 0 0,0-1 0 0 0,0 1 1 0 0,1 0-1 0 0,-1-1 1 0 0,0 1-1 0 0,1-1 0 0 0,-1 0 1 0 0,1 1-1 0 0,-1-1 0 0 0,1 0 1 0 0,-1 0-1 0 0,1 0 0 0 0,-1 0 1 0 0,1 0-1 0 0,-1 0 1 0 0,0 0-1 0 0,2-1 1 0 0,73-17-18 0 0,-28-10-21 0 0,-41 22 12 0 0,0 0 0 0 0,1 1 0 0 0,0 0 1 0 0,0 1-1 0 0,0-1 0 0 0,1 2 1 0 0,-1-1-1 0 0,1 1 0 0 0,0 0 0 0 0,0 1 1 0 0,0 0-1 0 0,0 0 0 0 0,0 1 1 0 0,0 1-1 0 0,7-1 27 0 0,-15 3 5 0 0,1 0 0 0 0,0 0 0 0 0,0 0-1 0 0,-1 0 1 0 0,1 0 0 0 0,-1 0 0 0 0,1 0 0 0 0,-1 1 0 0 0,0-1 0 0 0,0 0 0 0 0,0 1 0 0 0,0-1 0 0 0,-1 1 0 0 0,1-1 0 0 0,-1 1-1 0 0,1 0 1 0 0,-1-1 0 0 0,0 1 0 0 0,0-1 0 0 0,0 1 0 0 0,0 0 0 0 0,-1-1 0 0 0,1 1 0 0 0,-1-1 0 0 0,1 1 0 0 0,-1-1 0 0 0,0 1-1 0 0,0-1 1 0 0,0 1 0 0 0,0-1 0 0 0,0 0 0 0 0,-1 0 0 0 0,1 1 0 0 0,-1-1 0 0 0,0 0 0 0 0,1 0 0 0 0,-1-1 0 0 0,0 1-1 0 0,0 0 1 0 0,0-1 0 0 0,0 1 0 0 0,0-1 0 0 0,-1 1 0 0 0,1-1 0 0 0,0 0 0 0 0,-1 0-5 0 0,-67 36-2109 0 0,-111-15-12521 0 0,137-22 12361 0 0</inkml:trace>
  <inkml:trace contextRef="#ctx0" brushRef="#br0" timeOffset="183357.163">617 16962 264 0 0,'-5'6'10198'0'0,"4"10"-4725"0"0,17 89-2833 0 0,52 80-2289 0 0,-34-92 235 0 0,-90-89 104 0 0,-222-19 1141 0 0,320-23-20361 0 0,-29 32 16507 0 0</inkml:trace>
  <inkml:trace contextRef="#ctx0" brushRef="#br0" timeOffset="184187.229">922 17035 584 0 0,'-8'-7'6732'0'0,"11"26"-4053"0"0,0 58 1650 0 0,-3 57-1346 0 0,0-52-2028 0 0,70-80-704 0 0,144-42-166 0 0,-208 40-111 0 0,37-7-1780 0 0,-39-21-8931 0 0,-5 19 6614 0 0,1 4 2557 0 0</inkml:trace>
  <inkml:trace contextRef="#ctx0" brushRef="#br0" timeOffset="184991.161">1582 16995 540 0 0,'6'62'9388'0'0,"17"30"-5581"0"0,2 17-2984 0 0,-11-41-529 0 0,-77-68 2395 0 0,-67-2-1412 0 0,161-48-17954 0 0,-23 43 15092 0 0</inkml:trace>
  <inkml:trace contextRef="#ctx0" brushRef="#br0" timeOffset="185837.364">1940 17035 600 0 0,'-52'-17'6794'0'0,"48"71"-1126"0"0,7-36-4355 0 0,24 185 2852 0 0,-27-202-4156 0 0,0-1 0 0 0,-1 1 1 0 0,1 0-1 0 0,0 0 0 0 0,0 0 0 0 0,1 0 0 0 0,-1 0 0 0 0,0 0 0 0 0,0 0 0 0 0,0 0 0 0 0,0 0 0 0 0,1 0 0 0 0,-1 0 0 0 0,1-1 0 0 0,-1 1 0 0 0,0 0 0 0 0,1 0 0 0 0,-1 0 0 0 0,1-1 0 0 0,0 1 0 0 0,-1 0 1 0 0,1-1-1 0 0,0 1 0 0 0,-1 0 0 0 0,1-1 0 0 0,0 1 0 0 0,0-1 0 0 0,-1 1 0 0 0,1-1 0 0 0,0 1 0 0 0,0-1 0 0 0,0 0 0 0 0,0 1 0 0 0,0-1 0 0 0,0 0 0 0 0,-1 0 0 0 0,1 0 0 0 0,0 1 0 0 0,0-1 0 0 0,0 0 1 0 0,0 0-1 0 0,0 0 0 0 0,0-1 0 0 0,0 1 0 0 0,0 0 0 0 0,0 0 0 0 0,0 0 0 0 0,0-1 0 0 0,-1 1 0 0 0,1 0 0 0 0,0-1 0 0 0,0 1 0 0 0,0-1 0 0 0,0 1 0 0 0,-1-1 0 0 0,1 0 0 0 0,0 1 0 0 0,-1-1 0 0 0,1 0-9 0 0,19-6-60 0 0,33-7 243 0 0,1 1 0 0 0,0 3-1 0 0,1 2 1 0 0,0 3-1 0 0,26 2-182 0 0,-81 3-41 0 0,0 0 1 0 0,-1 0-1 0 0,1 1 0 0 0,0-1 1 0 0,0 0-1 0 0,0 1 0 0 0,0-1 1 0 0,0 0-1 0 0,-1 1 0 0 0,1-1 1 0 0,0 0-1 0 0,0 0 0 0 0,0 1 1 0 0,0-1-1 0 0,0 0 0 0 0,0 1 1 0 0,0-1-1 0 0,0 0 0 0 0,0 1 1 0 0,0-1-1 0 0,0 0 0 0 0,0 1 1 0 0,1-1-1 0 0,-1 0 0 0 0,0 1 1 0 0,0-1-1 0 0,0 0 0 0 0,0 0 1 0 0,0 1-1 0 0,1-1 0 0 0,-1 0 1 0 0,0 0-1 0 0,0 1 0 0 0,0-1 1 0 0,1 0-1 0 0,-1 0 0 0 0,0 1 1 0 0,0-1-1 0 0,1 0 41 0 0,-34 13-8447 0 0,7-7 2385 0 0,18-6 3614 0 0</inkml:trace>
  <inkml:trace contextRef="#ctx0" brushRef="#br0" timeOffset="204556.226">1133 15701 32 0 0,'-25'5'17812'0'0,"5"-6"-14116"0"0,8-3-4267 0 0,6 1 678 0 0,0 0 0 0 0,0 0 0 0 0,1-1 0 0 0,-1 0 0 0 0,1 0 0 0 0,0 0 0 0 0,1-1 0 0 0,-1 1 0 0 0,1-1 0 0 0,-1 0 0 0 0,2-1 0 0 0,-1 1 1 0 0,0-1-1 0 0,1 0 0 0 0,-2-5-107 0 0,1-1-2 0 0,1-1 0 0 0,0 0 1 0 0,0 1-1 0 0,2-1 0 0 0,-1-1 0 0 0,2 1 1 0 0,0 0-1 0 0,0 0 0 0 0,1 0 0 0 0,1 0 1 0 0,0 0-1 0 0,1 0 0 0 0,0 1 0 0 0,1-1 1 0 0,1 1-1 0 0,0 0 0 0 0,0 0 0 0 0,1 0 1 0 0,1 1-1 0 0,0 0 0 0 0,0 0 0 0 0,1 0 1 0 0,0 1-1 0 0,1 0 0 0 0,1 1 1 0 0,-1 0-1 0 0,1 1 0 0 0,8-5 2 0 0,-1-2-7 0 0,1 2 1 0 0,0 0-1 0 0,2 1 1 0 0,-1 0-1 0 0,1 2 0 0 0,1 0 1 0 0,0 2-1 0 0,0 0 0 0 0,1 1 1 0 0,-1 2-1 0 0,1 0 1 0 0,1 1-1 0 0,-1 1 0 0 0,11 1 7 0 0,-7-1 2 0 0,0 2 0 0 0,0 0-1 0 0,0 2 1 0 0,-1 1-1 0 0,1 1 1 0 0,0 1-1 0 0,-1 2 1 0 0,0 0-1 0 0,2 2-1 0 0,63 18 131 0 0,-67-21 5 0 0,0 1 1 0 0,-1 0-1 0 0,0 2 1 0 0,-1 1-1 0 0,0 1 1 0 0,0 0-1 0 0,16 12-136 0 0,48 50 669 0 0,-56 15-33 0 0,-26-69-621 0 0,-1-1 0 0 0,0 0 0 0 0,-1 1-1 0 0,-1-1 1 0 0,0 1 0 0 0,-2-1 0 0 0,0 1 0 0 0,-1-1 0 0 0,0 0 0 0 0,-2 0 0 0 0,-1 4-15 0 0,-54 103 83 0 0,-23-9 105 0 0,70-104-2542 0 0,-22-8-9513 0 0,-17-19 3263 0 0,31 11 6688 0 0</inkml:trace>
  <inkml:trace contextRef="#ctx0" brushRef="#br0" timeOffset="205358.802">1011 15607 1028 0 0,'5'4'9597'0'0,"8"12"-5007"0"0,31 47-1799 0 0,-33-47-2560 0 0,0-1 1 0 0,1 0-1 0 0,0 0 1 0 0,1-1 0 0 0,1 0-1 0 0,0-1 1 0 0,1-1-1 0 0,0-1 1 0 0,1 0 0 0 0,0 0-1 0 0,1-2 1 0 0,0 0-1 0 0,0-1 1 0 0,16 4-232 0 0,-37-3-1598 0 0,-52 10-10254 0 0,27-14 6503 0 0,13-3 3388 0 0</inkml:trace>
  <inkml:trace contextRef="#ctx0" brushRef="#br0" timeOffset="207651.266">1154 15110 180 0 0,'3'-21'9877'0'0,"1"22"-93"0"0,-11-14-8104 0 0,-60-72-594 0 0,-33-30 516 0 0,84 102-3828 0 0,16 20-6347 0 0,16 15-310 0 0,-5-7 6107 0 0,-1-3 1201 0 0</inkml:trace>
  <inkml:trace contextRef="#ctx0" brushRef="#br0" timeOffset="208490.233">1611 15072 112 0 0,'-9'15'14137'0'0,"23"-28"-11288"0"0,134-217-1069 0 0,-105 146-968 0 0,-37 64-1068 0 0,-44 16-15846 0 0,28 7 14002 0 0</inkml:trace>
  <inkml:trace contextRef="#ctx0" brushRef="#br0" timeOffset="209268.575">1853 14579 656 0 0,'-51'-13'8591'0'0,"-7"56"-2486"0"0,55-40-6044 0 0,1-1 1 0 0,0 1-1 0 0,-1 0 0 0 0,1-1 0 0 0,0 1 0 0 0,1 0 1 0 0,-1 0-1 0 0,0 1 0 0 0,1-1 0 0 0,0 0 1 0 0,0 0-1 0 0,0 1 0 0 0,0-1 0 0 0,0 1 1 0 0,0-1-1 0 0,1 1 0 0 0,0-1 0 0 0,0 1 0 0 0,0-1 1 0 0,0 1-1 0 0,1-1 0 0 0,-1 1 0 0 0,1-1 1 0 0,0 1-1 0 0,0-1 0 0 0,0 0 0 0 0,0 0 1 0 0,0 1-1 0 0,1-1 0 0 0,0 0 0 0 0,-1 0 0 0 0,1 0 1 0 0,1 0-1 0 0,-1-1 0 0 0,0 1 0 0 0,0 0 1 0 0,1-1-1 0 0,0 0 0 0 0,-1 1 0 0 0,1-1 1 0 0,0 0-1 0 0,0-1 0 0 0,0 1 0 0 0,0 0 0 0 0,1-1 1 0 0,-1 0-1 0 0,0 0 0 0 0,1 0 0 0 0,1 1-61 0 0,2-2 14 0 0,-1 0 0 0 0,1 0-1 0 0,-1 0 1 0 0,1-1 0 0 0,-1 0 0 0 0,1 0-1 0 0,-1-1 1 0 0,0 0 0 0 0,0 0-1 0 0,0 0 1 0 0,0-1 0 0 0,0 0-1 0 0,0 0 1 0 0,0 0 0 0 0,-1-1-1 0 0,0 0 1 0 0,0 0 0 0 0,0 0 0 0 0,0-1-1 0 0,-1 0 1 0 0,1 1 0 0 0,-1-2-1 0 0,-1 1 1 0 0,1 0 0 0 0,-1-1-1 0 0,3-5-13 0 0,-7 7-10 0 0,-1 0-1 0 0,0 0 0 0 0,0 0 0 0 0,0 0 0 0 0,0 0 0 0 0,-1 1 0 0 0,1-1 1 0 0,-1 1-1 0 0,0 0 0 0 0,0 0 0 0 0,-1 0 0 0 0,1 0 0 0 0,0 0 1 0 0,-1 1-1 0 0,0-1 0 0 0,1 1 0 0 0,-1 0 0 0 0,0 0 0 0 0,0 1 1 0 0,0-1-1 0 0,0 1 0 0 0,-1 0 0 0 0,1 0 0 0 0,0 0 0 0 0,-1 0 0 0 0,1 1 1 0 0,0 0-1 0 0,-1 0 0 0 0,1 0 0 0 0,0 0 0 0 0,-1 1 0 0 0,1 0 1 0 0,0 0-1 0 0,-3 1 11 0 0,-115 36-16024 0 0,101-28 14180 0 0</inkml:trace>
  <inkml:trace contextRef="#ctx0" brushRef="#br0" timeOffset="210433.962">967 14652 564 0 0,'-52'23'11813'0'0,"21"62"-6159"0"0,31-83-5645 0 0,0 1-1 0 0,1-1 1 0 0,-1 0 0 0 0,0 0-1 0 0,1 0 1 0 0,0 0 0 0 0,0 0-1 0 0,-1 0 1 0 0,1 0 0 0 0,0 0-1 0 0,1 0 1 0 0,-1 0 0 0 0,0 0-1 0 0,0-1 1 0 0,1 1 0 0 0,-1 0 0 0 0,1-1-1 0 0,-1 1 1 0 0,1-1 0 0 0,0 0-1 0 0,0 1 1 0 0,0-1 0 0 0,-1 0-1 0 0,1 0 1 0 0,0 0 0 0 0,0-1-1 0 0,0 1 1 0 0,1 0 0 0 0,-1-1-1 0 0,0 1 1 0 0,0-1 0 0 0,0 0-1 0 0,0 1 1 0 0,1-1 0 0 0,-1 0-1 0 0,0-1 1 0 0,0 1 0 0 0,0 0-1 0 0,0 0 1 0 0,1-1 0 0 0,-1 0 0 0 0,0 1-1 0 0,0-1 1 0 0,0 0 0 0 0,0 0-1 0 0,0 0 1 0 0,0 0 0 0 0,-1 0-1 0 0,1 0 1 0 0,0-1 0 0 0,-1 1-1 0 0,1-1 1 0 0,0 1 0 0 0,-1-1-1 0 0,0 0 1 0 0,1 1 0 0 0,0-2-9 0 0,1 2 5 0 0,0 0 0 0 0,0 0 0 0 0,1-1 1 0 0,-1 1-1 0 0,0-1 0 0 0,0 0 0 0 0,0 0 0 0 0,-1 0 1 0 0,1 0-1 0 0,0 0 0 0 0,-1 0 0 0 0,1-1 1 0 0,-1 0-1 0 0,0 1 0 0 0,0-1 0 0 0,0 0 0 0 0,0 0 1 0 0,0 0-1 0 0,-1 0 0 0 0,1 0 0 0 0,-1 0 1 0 0,0-1-1 0 0,0 1 0 0 0,0 0 0 0 0,0-1 0 0 0,-1 1 1 0 0,1-1-1 0 0,-1 1 0 0 0,0-1 0 0 0,0 1 0 0 0,0 0 1 0 0,-1-1-1 0 0,1 1 0 0 0,-1-1 0 0 0,0 1 1 0 0,0 0-1 0 0,0-1 0 0 0,0 1 0 0 0,0 0 0 0 0,-1 0 1 0 0,0 0-1 0 0,1 0 0 0 0,-1 0 0 0 0,0 0 1 0 0,0 0-1 0 0,-3-2-5 0 0,3 4 3 0 0,-1 0 0 0 0,1 0 1 0 0,-1 1-1 0 0,0-1 0 0 0,1 1 1 0 0,-1-1-1 0 0,0 1 0 0 0,1 0 0 0 0,-1 0 1 0 0,1 0-1 0 0,-1 0 0 0 0,0 0 1 0 0,1 1-1 0 0,-1-1 0 0 0,0 1 1 0 0,1 0-1 0 0,-1 0 0 0 0,1 0 0 0 0,-1 0 1 0 0,1 0-1 0 0,0 0 0 0 0,-1 1 1 0 0,1-1-1 0 0,0 1 0 0 0,0-1 1 0 0,0 1-1 0 0,0 0 0 0 0,0 0 0 0 0,1 0 1 0 0,-1 0-1 0 0,0 0 0 0 0,1 0 1 0 0,-1 1-1 0 0,1-1 0 0 0,0 0 1 0 0,0 1-1 0 0,-1 2-3 0 0,-20 97 373 0 0,22-100-371 0 0,1-1-1 0 0,-1 0 0 0 0,0 0 1 0 0,1 0-1 0 0,0 0 1 0 0,-1 0-1 0 0,1 0 0 0 0,-1 0 1 0 0,1 0-1 0 0,0 0 1 0 0,0 0-1 0 0,0 0 0 0 0,0 0 1 0 0,-1-1-1 0 0,1 1 1 0 0,0 0-1 0 0,0 0 1 0 0,0-1-1 0 0,0 1 0 0 0,1-1 1 0 0,-1 1-1 0 0,0-1 1 0 0,0 1-1 0 0,0-1 0 0 0,0 0 1 0 0,1 0-1 0 0,-1 1 1 0 0,0-1-1 0 0,0 0 0 0 0,0 0 1 0 0,1 0-1 0 0,-1 0 1 0 0,0-1-1 0 0,0 1 1 0 0,0 0-1 0 0,1 0 0 0 0,-1-1 1 0 0,0 1-1 0 0,0-1 1 0 0,0 1-1 0 0,0-1 0 0 0,0 1 1 0 0,0-1-1 0 0,0 0 1 0 0,0 1-1 0 0,0-1 0 0 0,0 0 1 0 0,0 0-1 0 0,0 0 1 0 0,0 0-2 0 0,46-44 68 0 0,-48 45-70 0 0,0 1 0 0 0,0 0 0 0 0,0 0-1 0 0,0 0 1 0 0,0 0 0 0 0,-1-1 0 0 0,1 1 0 0 0,0-1-1 0 0,0 1 1 0 0,0-1 0 0 0,-1 1 0 0 0,1-1-1 0 0,0 0 1 0 0,0 1 0 0 0,-1-1 0 0 0,1 0-1 0 0,0 0 1 0 0,-1 0 0 0 0,1 0 0 0 0,0 0-1 0 0,0 0 1 0 0,-1 0 0 0 0,1-1 0 0 0,0 1-1 0 0,-1 0 1 0 0,1-1 0 0 0,0 1 0 0 0,0-1 0 0 0,0 1-1 0 0,0-1 1 0 0,-1 0 0 0 0,1 0 0 0 0,0 1-1 0 0,0-1 1 0 0,0 0 0 0 0,0 0 0 0 0,0 0-1 0 0,1 0 1 0 0,-1 0 0 0 0,0 0 0 0 0,0 0-1 0 0,1 0 1 0 0,-1 0 0 0 0,0 0 0 0 0,1-1-1 0 0,0 1 1 0 0,-1 0 0 0 0,1 0 0 0 0,-1-1 0 0 0,1 1-1 0 0,0 0 1 0 0,0-1 0 0 0,0 1 0 0 0,0 0-1 0 0,0 0 1 0 0,0-1 0 0 0,0 1 0 0 0,0 0-1 0 0,1-1 1 0 0,-1 1 0 0 0,0 0 0 0 0,1 0-1 0 0,-1-1 1 0 0,1 1 0 0 0,-1 0 0 0 0,1 0-1 0 0,0 0 3 0 0,-106 83-15962 0 0,87-64 13766 0 0</inkml:trace>
  <inkml:trace contextRef="#ctx0" brushRef="#br3" timeOffset="265494.497">1611 15525 1072 0 0,'-70'38'6042'0'0,"65"-35"-5813"0"0,1 0 0 0 0,0 1-1 0 0,0-1 1 0 0,0 1 0 0 0,0 0 0 0 0,1 0-1 0 0,-1 0 1 0 0,1 0 0 0 0,0 1-1 0 0,0-1 1 0 0,1 1 0 0 0,-1 0-1 0 0,1 0 1 0 0,0 0 0 0 0,0 0 0 0 0,1 0-1 0 0,-1 0 1 0 0,1 1 0 0 0,1-1-1 0 0,-1 0 1 0 0,0 5-229 0 0,2-8 40 0 0,-1 0 1 0 0,0 1-1 0 0,1-1 0 0 0,0 0 1 0 0,-1 0-1 0 0,1 0 0 0 0,0 1 0 0 0,0-1 1 0 0,0 0-1 0 0,0 0 0 0 0,0 0 1 0 0,1 0-1 0 0,-1-1 0 0 0,1 1 1 0 0,-1 0-1 0 0,1 0 0 0 0,0-1 0 0 0,-1 1 1 0 0,1-1-1 0 0,0 0 0 0 0,0 1 1 0 0,0-1-1 0 0,0 0 0 0 0,0 0 0 0 0,1 0 1 0 0,-1-1-1 0 0,0 1 0 0 0,0 0 1 0 0,1-1-1 0 0,-1 1 0 0 0,0-1 1 0 0,0 0-1 0 0,1 0 0 0 0,-1 0 0 0 0,0 0 1 0 0,1 0-1 0 0,-1 0 0 0 0,0-1 1 0 0,1 1-1 0 0,-1-1 0 0 0,0 0 1 0 0,0 0-1 0 0,0 1 0 0 0,1-2-40 0 0,93-48-248 0 0,-26-36-130 0 0,-69 84 380 0 0,1 0 0 0 0,-1 1-1 0 0,0-1 1 0 0,0 0-1 0 0,0 1 1 0 0,0-1-1 0 0,0 0 1 0 0,0 0-1 0 0,0 0 1 0 0,-1 0 0 0 0,1 0-1 0 0,-1 0 1 0 0,0 0-1 0 0,1 0 1 0 0,-1 0-1 0 0,0 0 1 0 0,0 0 0 0 0,0 0-1 0 0,0-1 1 0 0,-1 1-1 0 0,1 0 1 0 0,-1 0-1 0 0,1 0 1 0 0,-1 0-1 0 0,1 0 1 0 0,-1 1 0 0 0,0-1-1 0 0,0 0 1 0 0,0 0-1 0 0,0 0 1 0 0,-1 1-1 0 0,1-1 1 0 0,0 0 0 0 0,-1 1-1 0 0,1-1 1 0 0,-1 1-1 0 0,1 0 1 0 0,-1 0-1 0 0,0-1 1 0 0,1 1-1 0 0,-1 0 1 0 0,0 0 0 0 0,0 0-1 0 0,0 1 1 0 0,0-1-1 0 0,0 0 1 0 0,0 1-1 0 0,0-1 1 0 0,0 1 0 0 0,-1 0-2 0 0,-9 0 142 0 0,-1 0 1 0 0,1 1-1 0 0,0 0 1 0 0,0 1-1 0 0,0 1 0 0 0,0 0 1 0 0,0 0-1 0 0,1 1 1 0 0,-1 1-1 0 0,1 0 1 0 0,0 0-1 0 0,0 1 1 0 0,1 1-1 0 0,0-1 1 0 0,0 2-1 0 0,0-1 1 0 0,1 2-1 0 0,0-1 1 0 0,1 1-1 0 0,0 0 1 0 0,0 1-1 0 0,1 0 1 0 0,0 0-1 0 0,1 1 1 0 0,-3 6-143 0 0,7-16 2 0 0,1 1 1 0 0,0 0-1 0 0,0-1 0 0 0,0 1 1 0 0,0 0-1 0 0,0-1 0 0 0,0 1 1 0 0,0 0-1 0 0,0 0 0 0 0,1 0 1 0 0,-1 0-1 0 0,1 0 0 0 0,-1 0 1 0 0,1 0-1 0 0,0 0 1 0 0,0 0-1 0 0,0 0 0 0 0,0 0 1 0 0,0 0-1 0 0,0 0 0 0 0,1 0 1 0 0,-1 0-1 0 0,1 0 0 0 0,-1-1 1 0 0,1 1-1 0 0,0 0 0 0 0,0 0 1 0 0,-1 0-1 0 0,1 0 0 0 0,1-1 1 0 0,-1 1-1 0 0,0-1 1 0 0,0 1-1 0 0,1 0 0 0 0,-1-1 1 0 0,0 0-1 0 0,1 1 0 0 0,0-1 1 0 0,-1 0-1 0 0,1 0 0 0 0,0 0 1 0 0,-1 0-1 0 0,1 0 0 0 0,0 0 1 0 0,0-1-1 0 0,0 1 0 0 0,0-1 1 0 0,0 1-1 0 0,0-1 1 0 0,0 0-1 0 0,0 1 0 0 0,0-1 1 0 0,0 0-1 0 0,0 0 0 0 0,0-1 1 0 0,0 1-1 0 0,0 0 0 0 0,0-1 1 0 0,0 1-1 0 0,-1-1 0 0 0,1 1 1 0 0,0-1-1 0 0,0 0 0 0 0,1 0-1 0 0,11-5-230 0 0,1 0 1 0 0,-1 0 0 0 0,-1-1 0 0 0,1-1 0 0 0,-1 0 0 0 0,-1-1 0 0 0,0 0 0 0 0,0-1 0 0 0,0 0 0 0 0,-1-1 0 0 0,-1-1 0 0 0,0 1 0 0 0,-1-2 0 0 0,0 1 0 0 0,0-1 0 0 0,-2-1 0 0 0,5-8 228 0 0,-11 19-3 0 0,0-1 0 0 0,0 1 0 0 0,-1 0 0 0 0,1-1 0 0 0,-1 1 0 0 0,0 0 1 0 0,0-1-1 0 0,0 1 0 0 0,0-1 0 0 0,0 1 0 0 0,-1-1 0 0 0,1 1 1 0 0,-1 0-1 0 0,0 0 0 0 0,0-1 0 0 0,0 1 0 0 0,-1 0 0 0 0,1 0 1 0 0,-1 0-1 0 0,0 0 0 0 0,0 0 0 0 0,0 0 0 0 0,0 1 0 0 0,0-1 1 0 0,0 1-1 0 0,-1-1 0 0 0,1 1 0 0 0,-1 0 0 0 0,0 0 0 0 0,0 0 0 0 0,0 0 1 0 0,0 0-1 0 0,0 1 0 0 0,0-1 0 0 0,0 1 0 0 0,-2 0 3 0 0,-122-21 1843 0 0,116 22-1691 0 0,0 2 1 0 0,0 0 0 0 0,0 0 0 0 0,0 1-1 0 0,1 0 1 0 0,-1 1 0 0 0,1 0-1 0 0,0 1 1 0 0,0 0 0 0 0,1 1 0 0 0,-1 0-1 0 0,1 0 1 0 0,0 1 0 0 0,1 0-1 0 0,-1 0 1 0 0,2 1 0 0 0,-1 0-1 0 0,1 1 1 0 0,0 0 0 0 0,1 0 0 0 0,0 0-1 0 0,-1 3-152 0 0,6-10 11 0 0,0 1 0 0 0,0-1-1 0 0,1 1 1 0 0,-1 0 0 0 0,1-1-1 0 0,0 1 1 0 0,-1 0 0 0 0,1-1-1 0 0,0 1 1 0 0,0 0-1 0 0,1-1 1 0 0,-1 1 0 0 0,1-1-1 0 0,-1 1 1 0 0,1 0 0 0 0,0-1-1 0 0,0 1 1 0 0,0-1 0 0 0,0 0-1 0 0,0 1 1 0 0,1-1 0 0 0,-1 0-1 0 0,1 0 1 0 0,-1 1 0 0 0,1-1-1 0 0,0-1 1 0 0,0 1 0 0 0,0 0-1 0 0,0 0 1 0 0,0-1 0 0 0,0 1-1 0 0,0-1 1 0 0,1 1-1 0 0,-1-1 1 0 0,0 0 0 0 0,1 0-1 0 0,-1 0 1 0 0,3 0-11 0 0,102 8 127 0 0,-88-14-240 0 0,1 0 0 0 0,-1-1 0 0 0,0-1 0 0 0,-1-1-1 0 0,0 0 1 0 0,0-2 0 0 0,0 0 0 0 0,-2 0 0 0 0,1-2 0 0 0,-1 0 0 0 0,-1-1 0 0 0,0-1 0 0 0,-1 0 0 0 0,0-1 0 0 0,-1 0 0 0 0,-1-1 0 0 0,-1-1 0 0 0,2-4 113 0 0,-11 19 5 0 0,-1 0 0 0 0,0 0 0 0 0,1-1 0 0 0,-1 1 0 0 0,-1 0 0 0 0,1-1 0 0 0,0 1 0 0 0,0-1 0 0 0,-1 1 0 0 0,0-1 0 0 0,1 0 1 0 0,-1 1-1 0 0,0-1 0 0 0,0 1 0 0 0,-1-1 0 0 0,1 1 0 0 0,0-1 0 0 0,-1 1 0 0 0,1-1 0 0 0,-1 1 0 0 0,0-1 0 0 0,0 1 0 0 0,0-1 0 0 0,0 1 0 0 0,0 0 0 0 0,-1 0 0 0 0,1-1 0 0 0,-1 1 0 0 0,1 0 0 0 0,-1 0 1 0 0,0 1-1 0 0,0-1 0 0 0,0 0 0 0 0,0 1 0 0 0,0-1 0 0 0,0 1 0 0 0,0-1 0 0 0,-1 1 0 0 0,1 0 0 0 0,0 0 0 0 0,-1 0 0 0 0,1 0 0 0 0,-1 1 0 0 0,1-1 0 0 0,-1 1 0 0 0,1-1 0 0 0,-1 1 0 0 0,1 0 1 0 0,-1 0-1 0 0,0 0 0 0 0,0 0-5 0 0,-136 12 1236 0 0,126-9-1170 0 0,0 0 0 0 0,0 1-1 0 0,1 1 1 0 0,-1 0 0 0 0,1 1 0 0 0,0 0-1 0 0,0 1 1 0 0,1 0 0 0 0,0 0 0 0 0,0 2-1 0 0,1-1 1 0 0,0 1 0 0 0,1 1 0 0 0,0 0-1 0 0,0 0 1 0 0,1 0 0 0 0,0 1 0 0 0,1 1-1 0 0,0-1 1 0 0,1 1 0 0 0,0 0 0 0 0,1 1-1 0 0,0-1 1 0 0,0 4-66 0 0,5-13 2 0 0,0 0 0 0 0,-1-1 0 0 0,1 1 0 0 0,0-1 0 0 0,1 1 0 0 0,-1-1 0 0 0,0 1 0 0 0,1 0 0 0 0,0-1 0 0 0,-1 0-1 0 0,1 1 1 0 0,0-1 0 0 0,0 1 0 0 0,0-1 0 0 0,1 0 0 0 0,-1 0 0 0 0,0 0 0 0 0,1 1 0 0 0,0-1 0 0 0,-1-1 0 0 0,1 1 0 0 0,0 0 0 0 0,0 0 0 0 0,0-1 0 0 0,0 1 0 0 0,0-1 0 0 0,0 1-1 0 0,1-1 1 0 0,-1 0 0 0 0,0 0 0 0 0,1 0 0 0 0,-1 0 0 0 0,1-1 0 0 0,-1 1 0 0 0,1-1 0 0 0,-1 1 0 0 0,1-1 0 0 0,-1 0 0 0 0,1 0 0 0 0,0 0 0 0 0,-1 0 0 0 0,1 0 0 0 0,1-1-2 0 0,110-30-69 0 0,-95 22-15 0 0,-1-1 1 0 0,0-1-1 0 0,0-1 1 0 0,-2 0 0 0 0,1-1-1 0 0,-1-1 1 0 0,-1 0-1 0 0,-1-1 1 0 0,0-1-1 0 0,-1-1 1 0 0,0 1-1 0 0,3-10 84 0 0,-14 23-1 0 0,-1 1-1 0 0,1-1 0 0 0,-1 0 0 0 0,0 0 1 0 0,0 0-1 0 0,-1 0 0 0 0,1 0 0 0 0,0 0 1 0 0,-1 0-1 0 0,0 0 0 0 0,0 0 1 0 0,0 0-1 0 0,0-1 0 0 0,0 1 0 0 0,-1 0 1 0 0,1 0-1 0 0,-1 0 0 0 0,0 0 0 0 0,0 0 1 0 0,0 0-1 0 0,0 0 0 0 0,0 1 0 0 0,-1-1 1 0 0,1 0-1 0 0,-1 0 0 0 0,0 1 0 0 0,0 0 1 0 0,0-1-1 0 0,0 1 0 0 0,0 0 0 0 0,0 0 1 0 0,-1 0-1 0 0,1 0 0 0 0,-1 0 1 0 0,1 0-1 0 0,-1 1 0 0 0,0-1 0 0 0,0 1 1 0 0,0 0-1 0 0,0 0 0 0 0,0 0 0 0 0,-2 0 2 0 0,-135-12 397 0 0,125 16-336 0 0,0 1 0 0 0,0 0 0 0 0,1 1-1 0 0,-1 1 1 0 0,1 0 0 0 0,1 1-1 0 0,-1 1 1 0 0,1 0 0 0 0,0 0 0 0 0,1 2-1 0 0,0-1 1 0 0,0 2 0 0 0,1-1-1 0 0,0 1 1 0 0,1 1 0 0 0,1 0 0 0 0,-4 6-61 0 0,12-16-3 0 0,0-1 1 0 0,0 1-1 0 0,1 0 1 0 0,-1-1-1 0 0,0 1 1 0 0,1 0-1 0 0,-1 0 1 0 0,1-1-1 0 0,0 1 1 0 0,-1 0-1 0 0,1 0 1 0 0,0 0-1 0 0,0 0 1 0 0,0 0-1 0 0,0-1 1 0 0,1 1-1 0 0,-1 0 1 0 0,0 0-1 0 0,1 0 1 0 0,-1-1 0 0 0,1 1-1 0 0,0 0 1 0 0,0 0-1 0 0,0-1 1 0 0,-1 1-1 0 0,1-1 1 0 0,1 1-1 0 0,-1-1 1 0 0,0 1-1 0 0,0-1 1 0 0,1 0-1 0 0,-1 1 1 0 0,0-1-1 0 0,1 0 1 0 0,-1 0-1 0 0,1 0 1 0 0,0 0-1 0 0,-1 0 1 0 0,1 0 0 0 0,0-1-1 0 0,-1 1 1 0 0,1-1-1 0 0,0 1 1 0 0,0-1-1 0 0,0 1 1 0 0,-1-1-1 0 0,1 0 1 0 0,0 0-1 0 0,0 0 1 0 0,0 0-1 0 0,0 0 1 0 0,0-1-1 0 0,-1 1 1 0 0,1 0-1 0 0,0-1 1 0 0,0 1-1 0 0,-1-1 1 0 0,1 0 0 0 0,0 0-1 0 0,0 1 1 0 0,-1-1-1 0 0,1 0 1 0 0,-1 0-1 0 0,1-1 1 0 0,-1 1-1 0 0,0 0 1 0 0,1 0-1 0 0,-1-1 1 0 0,1 0 2 0 0,21-9-166 0 0,0 0 0 0 0,-1-2 1 0 0,-1 0-1 0 0,0-2 0 0 0,-1 0 0 0 0,-1-1 1 0 0,0-1-1 0 0,-1-1 0 0 0,10-12 166 0 0,-27 29-2 0 0,0 0-1 0 0,1 0 0 0 0,-1 0 0 0 0,0 0 0 0 0,0 0 0 0 0,1 0 1 0 0,-1 0-1 0 0,0-1 0 0 0,0 1 0 0 0,0 0 0 0 0,-1-1 0 0 0,1 1 1 0 0,0-1-1 0 0,0 1 0 0 0,-1-1 0 0 0,1 0 0 0 0,-1 1 1 0 0,0-1-1 0 0,1 1 0 0 0,-1-1 0 0 0,0 0 0 0 0,0 1 0 0 0,0-1 1 0 0,0 0-1 0 0,0 1 0 0 0,0-1 0 0 0,0 0 0 0 0,-1 1 1 0 0,1-1-1 0 0,-1 1 0 0 0,1-1 0 0 0,-1 1 0 0 0,1-1 0 0 0,-1 1 1 0 0,0-1-1 0 0,0 1 0 0 0,0-1 0 0 0,0 1 0 0 0,0 0 0 0 0,0-1 1 0 0,0 1-1 0 0,0 0 0 0 0,0 0 0 0 0,-1 0 0 0 0,1 0 1 0 0,0 0-1 0 0,-1 0 0 0 0,1 0 0 0 0,-1 1 0 0 0,1-1 0 0 0,-2 0 3 0 0,-89 0 472 0 0,71 7-375 0 0,0 2 0 0 0,0 1 0 0 0,1 0 1 0 0,0 2-1 0 0,1 0 0 0 0,0 1 0 0 0,0 1 1 0 0,1 1-1 0 0,1 0 0 0 0,1 1 0 0 0,0 1 0 0 0,-1 3-97 0 0,16-19-1 0 0,0 0 0 0 0,0 1 0 0 0,0-1 0 0 0,0 1 0 0 0,0-1 0 0 0,0 1 0 0 0,1-1 0 0 0,-1 1 0 0 0,0-1-1 0 0,0 1 1 0 0,0 0 0 0 0,1-1 0 0 0,-1 1 0 0 0,0 0 0 0 0,1 0 0 0 0,-1-1 0 0 0,0 1 0 0 0,1 0-1 0 0,-1 0 1 0 0,1 0 0 0 0,0 0 0 0 0,-1 0 0 0 0,1 0 0 0 0,0 0 0 0 0,-1 0 0 0 0,1 0 0 0 0,0 0-1 0 0,0 0 1 0 0,0 0 0 0 0,0 0 0 0 0,0 0 0 0 0,0 0 0 0 0,0 0 0 0 0,0 0 0 0 0,0 0 0 0 0,1 0 0 0 0,-1 0-1 0 0,0 0 1 0 0,1 0 0 0 0,-1 0 0 0 0,0 0 0 0 0,1-1 0 0 0,-1 1 0 0 0,1 0 0 0 0,0 0 0 0 0,-1 0-1 0 0,1 0 1 0 0,0-1 0 0 0,-1 1 0 0 0,1 0 0 0 0,0-1 0 0 0,0 1 0 0 0,0-1 0 0 0,-1 1 0 0 0,1-1-1 0 0,0 1 1 0 0,0-1 0 0 0,0 1 0 0 0,0-1 1 0 0,64-13-153 0 0,122-125-1017 0 0,-187 137 1170 0 0,1 1 0 0 0,-1-1 1 0 0,1 1-1 0 0,-1-1 0 0 0,0 1 0 0 0,1-1 0 0 0,-1 1 0 0 0,0-1 0 0 0,1 0 0 0 0,-1 1 0 0 0,0-1 0 0 0,0 0 0 0 0,1 1 0 0 0,-1-1 0 0 0,0 0 0 0 0,0 1 0 0 0,0-1 0 0 0,0 0 0 0 0,0 1 0 0 0,0-1 1 0 0,0 0-1 0 0,0 1 0 0 0,0-1 0 0 0,0 0 0 0 0,-1 1 0 0 0,1-1 0 0 0,0 0 0 0 0,0 1 0 0 0,-1-1 0 0 0,1 0 0 0 0,0 1 0 0 0,-1-1 0 0 0,1 1 0 0 0,0-1 0 0 0,-1 0 0 0 0,1 1 0 0 0,-1-1 0 0 0,1 1 0 0 0,-1 0 1 0 0,1-1-1 0 0,-1 1 0 0 0,0-1 0 0 0,1 1 0 0 0,-1 0 0 0 0,1-1 0 0 0,-1 1 0 0 0,0 0 0 0 0,1 0 0 0 0,-1 0 0 0 0,0-1 0 0 0,1 1 0 0 0,-1 0 0 0 0,0 0 0 0 0,0 0 0 0 0,1 0 0 0 0,-1 0 0 0 0,0 0 1 0 0,1 0-1 0 0,-1 0 0 0 0,0 1 0 0 0,1-1 0 0 0,-1 0 0 0 0,0 0 0 0 0,1 0 0 0 0,-1 1 0 0 0,0-1 0 0 0,1 0 0 0 0,-1 1 0 0 0,1-1 0 0 0,-56 4 166 0 0,45-2-131 0 0,0 0-1 0 0,1 1 0 0 0,-1 0 1 0 0,1 1-1 0 0,-1 0 0 0 0,1 1 1 0 0,0 0-1 0 0,1 0 0 0 0,-1 1 1 0 0,1 1-1 0 0,1-1 0 0 0,-1 1 1 0 0,1 1-1 0 0,0-1 0 0 0,0 2 1 0 0,1-1-1 0 0,1 1 0 0 0,-1 0 1 0 0,1 0-1 0 0,1 1 0 0 0,-1-1 1 0 0,-1 8-35 0 0,6-16-1 0 0,1 0 1 0 0,0 0-1 0 0,0 0 1 0 0,0 0-1 0 0,0 0 1 0 0,0 0-1 0 0,0 0 1 0 0,0 1-1 0 0,0-1 1 0 0,1 0-1 0 0,-1 0 1 0 0,0 0 0 0 0,0-1-1 0 0,1 1 1 0 0,-1 0-1 0 0,1 0 1 0 0,-1 0-1 0 0,1 0 1 0 0,-1 0-1 0 0,1 0 1 0 0,0-1-1 0 0,-1 1 1 0 0,1 0-1 0 0,0 0 1 0 0,0-1-1 0 0,-1 1 1 0 0,1 0-1 0 0,0-1 1 0 0,0 1-1 0 0,0-1 1 0 0,0 1-1 0 0,0-1 1 0 0,0 0-1 0 0,0 1 1 0 0,0-1-1 0 0,0 0 1 0 0,0 0 0 0 0,0 0-1 0 0,0 1 1 0 0,0-1-1 0 0,0 0 1 0 0,0 0-1 0 0,0-1 1 0 0,0 1-1 0 0,0 0 1 0 0,0 0-1 0 0,0 0 1 0 0,0-1-1 0 0,0 1 1 0 0,0 0-1 0 0,0-1 1 0 0,0 1-1 0 0,0-1 1 0 0,0 1 0 0 0,53-23-70 0 0,-42 17-49 0 0,-1-1 0 0 0,0-1-1 0 0,0 1 1 0 0,-1-2 0 0 0,0 0-1 0 0,-1 0 1 0 0,0 0 0 0 0,0-1-1 0 0,-1-1 1 0 0,0 1 0 0 0,-1-1-1 0 0,0-1 1 0 0,-1 1 0 0 0,0-1-1 0 0,4-11 120 0 0,-10 22 1 0 0,0-1 0 0 0,0 1 0 0 0,0-1 0 0 0,0 0 0 0 0,0 1 0 0 0,0-1 0 0 0,-1 1 0 0 0,1-1 0 0 0,0 1 0 0 0,-1-1 0 0 0,1 1 0 0 0,-1-1 0 0 0,0 1 0 0 0,1 0 0 0 0,-1-1 0 0 0,0 1 0 0 0,0 0 0 0 0,0 0 0 0 0,0-1 0 0 0,0 1 0 0 0,0 0 0 0 0,0 0 0 0 0,0 0 0 0 0,0 0 0 0 0,0 0 0 0 0,-1 0 0 0 0,1 1 0 0 0,0-1 0 0 0,-1 0 0 0 0,1 1 0 0 0,-1-1 0 0 0,1 1 0 0 0,-1-1 0 0 0,1 1 0 0 0,-1-1-1 0 0,1 1 1 0 0,-1 0 0 0 0,1 0 0 0 0,-1 0 0 0 0,1 0 0 0 0,-1 0 0 0 0,1 0 0 0 0,-1 1 0 0 0,1-1 0 0 0,-1 0 0 0 0,1 1 0 0 0,-1-1 0 0 0,1 1 0 0 0,-1 0 0 0 0,0 0-1 0 0,-75 28 607 0 0,60-20-501 0 0,1 1-1 0 0,1 0 1 0 0,0 1-1 0 0,0 1 0 0 0,1 1 1 0 0,1 0-1 0 0,0 0 1 0 0,1 2-1 0 0,0-1 0 0 0,-5 11-105 0 0,16-24 2 0 0,0-1-1 0 0,0 1 0 0 0,0 0 0 0 0,0 0 0 0 0,1-1 1 0 0,-1 1-1 0 0,0 0 0 0 0,0 0 0 0 0,1 0 0 0 0,-1 0 0 0 0,1 0 1 0 0,-1 0-1 0 0,1 0 0 0 0,-1 0 0 0 0,1 0 0 0 0,-1 0 1 0 0,1 0-1 0 0,0 0 0 0 0,0 0 0 0 0,-1 0 0 0 0,1 0 1 0 0,0 0-1 0 0,0 1 0 0 0,0-1 0 0 0,0 0 0 0 0,0 0 0 0 0,1 0 1 0 0,-1 0-1 0 0,0 0 0 0 0,0 0 0 0 0,1 0 0 0 0,-1 0 1 0 0,1 0-1 0 0,-1 0 0 0 0,1 0 0 0 0,-1 0 0 0 0,1 0 1 0 0,0 0-1 0 0,-1 0 0 0 0,1 0 0 0 0,0 0 0 0 0,0-1 0 0 0,0 1 1 0 0,-1 0-1 0 0,1-1 0 0 0,0 1 0 0 0,0 0 0 0 0,0-1 1 0 0,0 1-1 0 0,0-1 0 0 0,0 0 0 0 0,1 1-1 0 0,57-22-76 0 0,-38 5-240 0 0,-2 0 0 0 0,1-2 0 0 0,-2 0 1 0 0,0-1-1 0 0,-2 0 0 0 0,0-2 0 0 0,-1 0 1 0 0,0-2 315 0 0,-16 24 1 0 0,1-1 0 0 0,0 1 0 0 0,-1-1 1 0 0,1 0-1 0 0,-1 0 0 0 0,1 1 0 0 0,-1-1 1 0 0,1 0-1 0 0,-1 0 0 0 0,1 0 0 0 0,-1 1 1 0 0,1-1-1 0 0,-1 0 0 0 0,0 0 0 0 0,1 0 1 0 0,-1 0-1 0 0,1 0 0 0 0,-1 0 0 0 0,1 0 1 0 0,-1 0-1 0 0,1 0 0 0 0,-1 0 0 0 0,0-1 1 0 0,1 1-1 0 0,-1 0 0 0 0,1 0 0 0 0,-1 0 1 0 0,1-1-1 0 0,-1 1 0 0 0,1 0 0 0 0,0-1 1 0 0,-1 1-1 0 0,1 0 0 0 0,-1-1 0 0 0,1 1 1 0 0,0-1-1 0 0,-1 1 0 0 0,1 0 0 0 0,0-1 1 0 0,-1 1-1 0 0,1-1 0 0 0,0 1 0 0 0,-1-1 1 0 0,1 1-1 0 0,0-1 0 0 0,0 1 0 0 0,0-1 1 0 0,0 1-1 0 0,0-1 0 0 0,0 0 0 0 0,-1 1 1 0 0,1-1-1 0 0,0 1 0 0 0,0-1 0 0 0,1 1 1 0 0,-1-1-1 0 0,0 1 0 0 0,0-1 1 0 0,0 1-1 0 0,0-1 0 0 0,0 0 0 0 0,1 1 1 0 0,-1-1-1 0 0,0 1 0 0 0,0-1 0 0 0,1 1 1 0 0,-1 0-1 0 0,0-1 0 0 0,1 0-1 0 0,-43 16 434 0 0,11 6-84 0 0,0 1 1 0 0,1 2-1 0 0,2 0 0 0 0,0 2 0 0 0,2 1 0 0 0,-14 20-350 0 0,2-6 226 0 0,34-32-231 0 0,20-18-30 0 0,22-18-77 0 0,-15 4 8 0 0,-5 8-147 0 0,-1-1 0 0 0,-1-1 1 0 0,0 0-1 0 0,-1-1 0 0 0,-1-1 0 0 0,0 0 0 0 0,-2-1 0 0 0,6-13 251 0 0,-18 33 1 0 0,-1 1 1 0 0,1 0-1 0 0,-1-1 1 0 0,1 1 0 0 0,-1-1-1 0 0,1 1 1 0 0,-1-1-1 0 0,1 0 1 0 0,-1 1 0 0 0,0-1-1 0 0,1 1 1 0 0,-1-1 0 0 0,0 0-1 0 0,1 0 1 0 0,-1 1-1 0 0,0-1 1 0 0,1 0 0 0 0,-1 0-1 0 0,0 0 1 0 0,0 0-1 0 0,1 0 1 0 0,-1 0 0 0 0,0 0-1 0 0,1 0 1 0 0,-1 0-1 0 0,0 0 1 0 0,0 0 0 0 0,1 0-1 0 0,-1 0 1 0 0,0-1-1 0 0,1 1 1 0 0,-1 0 0 0 0,0-1-1 0 0,1 1 1 0 0,-1 0 0 0 0,0-1-1 0 0,1 1 1 0 0,-1-1-1 0 0,1 1 1 0 0,-1-1 0 0 0,1 1-1 0 0,-1-1 1 0 0,1 1-1 0 0,-1-1 1 0 0,1 1 0 0 0,0-1-1 0 0,-1 0 1 0 0,1 1-1 0 0,0-1 1 0 0,-1 0 0 0 0,1 1-1 0 0,0-1 1 0 0,0 0-1 0 0,0 0 1 0 0,0 1 0 0 0,-1-1-1 0 0,1 0 1 0 0,0 1 0 0 0,0-1-1 0 0,1 0 1 0 0,-1 0-1 0 0,0 1 1 0 0,0-1 0 0 0,0 0-1 0 0,0 1 1 0 0,1-1-1 0 0,-1 0 1 0 0,0 1 0 0 0,0-1-1 0 0,1 0-1 0 0,-53 28 460 0 0,-120 153 1002 0 0,208-222-1538 0 0,-17 22-183 0 0,0-1-1 0 0,-2 0 1 0 0,-1-2 0 0 0,0 0 0 0 0,-2-1-1 0 0,0 0 1 0 0,4-14 259 0 0,-18 38 0 0 0,0 1 1 0 0,-1-1 0 0 0,1 0-1 0 0,0 1 1 0 0,-1-1-1 0 0,1 0 1 0 0,-1 1-1 0 0,1-1 1 0 0,0 0 0 0 0,-1 0-1 0 0,1 1 1 0 0,-1-1-1 0 0,1 0 1 0 0,-1 0-1 0 0,1 0 1 0 0,-1 0 0 0 0,1 0-1 0 0,-1 1 1 0 0,1-1-1 0 0,-1 0 1 0 0,1 0-1 0 0,-1 0 1 0 0,1 0 0 0 0,-1 0-1 0 0,1-1 1 0 0,-1 1-1 0 0,1 0 1 0 0,0 0-1 0 0,-1 0 1 0 0,1 0 0 0 0,-1 0-1 0 0,1-1 1 0 0,-1 1-1 0 0,1 0 1 0 0,-1 0-1 0 0,1-1 1 0 0,0 1 0 0 0,-1 0-1 0 0,1-1 1 0 0,0 1-1 0 0,-1 0 1 0 0,1-1-1 0 0,0 1 1 0 0,-1-1 0 0 0,1 1-1 0 0,0 0 1 0 0,0-1-1 0 0,0 1 1 0 0,-1-1-1 0 0,1 1 1 0 0,0-1-1 0 0,0 1 1 0 0,0-1 0 0 0,0 1-1 0 0,0-1 1 0 0,0 1-1 0 0,0-1 1 0 0,0 1-1 0 0,0-1 1 0 0,0 1 0 0 0,0-1-1 0 0,0 1 1 0 0,0 0-1 0 0,0-1 1 0 0,0 0-1 0 0,-35 26 280 0 0,16-5-105 0 0,1 1 1 0 0,1 1 0 0 0,1 0 0 0 0,1 1 0 0 0,1 1 0 0 0,1 0 0 0 0,1 1-1 0 0,-4 13-175 0 0,17-37 1 0 0,-1 0-1 0 0,1 0 0 0 0,0 0 0 0 0,-1 0 1 0 0,1 0-1 0 0,0-1 0 0 0,0 1 0 0 0,0 0 0 0 0,-1-1 1 0 0,1 1-1 0 0,0 0 0 0 0,0-1 0 0 0,0 1 0 0 0,0-1 1 0 0,0 1-1 0 0,0-1 0 0 0,0 0 0 0 0,0 0 1 0 0,0 1-1 0 0,0-1 0 0 0,0 0 0 0 0,0 0 0 0 0,0 0 1 0 0,0 0-1 0 0,1 0 0 0 0,-1 0 0 0 0,0 0 0 0 0,0 0 1 0 0,0-1-1 0 0,0 1 0 0 0,0 0 0 0 0,0 0 1 0 0,0-1-1 0 0,0 1 0 0 0,0-1 0 0 0,0 1 0 0 0,0-1 1 0 0,-1 0-1 0 0,1 1 0 0 0,0-1 0 0 0,0 0 1 0 0,0 1-1 0 0,-1-1 0 0 0,1 0 0 0 0,0 0 0 0 0,-1 0 1 0 0,1 0-1 0 0,-1 0 0 0 0,1 0 0 0 0,168-144-1147 0 0,-207 224 1470 0 0,-30 83 410 0 0,112-190-754 0 0,138-220-3220 0 0,-229 299 4837 0 0,23-17-1188 0 0,1 0 1 0 0,1 2-1 0 0,2 0 1 0 0,2 1-1 0 0,1 1 0 0 0,1 2-408 0 0,45-54-58 0 0,119-175-1882 0 0,-187 282 2583 0 0,-31 53 181 0 0,112-189-923 0 0,116-181-3029 0 0,-189 308 4852 0 0,-78 129 284 0 0,168-309-2493 0 0,22-56-1793 0 0,-133 283 3649 0 0,-15 72-245 0 0,67-203-1125 0 0,0-1 1 0 0,0 1-1 0 0,0 0 0 0 0,1-1 0 0 0,-1 1 0 0 0,0-1 0 0 0,0 1 0 0 0,1-1 0 0 0,-1 1 0 0 0,0 0 0 0 0,1-1 0 0 0,-1 1 0 0 0,0 0 0 0 0,1-1 0 0 0,-1 1 0 0 0,1 0 0 0 0,-1-1 0 0 0,0 1 0 0 0,1 0 0 0 0,-1 0 0 0 0,1 0 0 0 0,-1-1 0 0 0,1 1 0 0 0,-1 0 0 0 0,1 0 0 0 0,-1 0 0 0 0,1 0 0 0 0,-1 0 1 0 0,1 0-1 0 0,-1 0 0 0 0,1 0 0 0 0,-1 0 0 0 0,1 0 0 0 0,-1 0 0 0 0,1 0 0 0 0,-1 0 0 0 0,1 0 0 0 0,-1 1 0 0 0,1-1 0 0 0,-1 0 0 0 0,0 0 0 0 0,1 1 0 0 0,-1-1 0 0 0,1 0 0 0 0,-1 0 0 0 0,1 1 0 0 0,-1-1 0 0 0,0 0 0 0 0,1 1 0 0 0,-1-1 0 0 0,0 1 0 0 0,0-1 0 0 0,1 0 0 0 0,-1 1 0 0 0,0-1 1 0 0,0 1-1 0 0,1-1 0 0 0,-1 1 0 0 0,0-1 0 0 0,0 1 0 0 0,0 0-1 0 0,33-38-75 0 0,88-137-1562 0 0,39-102-2446 0 0,-150 258 3991 0 0,-93 179 4430 0 0,-29 88-2413 0 0,83-176-1646 0 0,53-102-483 0 0,144-347-3075 0 0,-147 326 3094 0 0,-21 84 712 0 0,-58 356 1537 0 0,59-329-1958 0 0,-1-60-105 0 0,1 0 0 0 0,-1-1 0 0 0,0 1-1 0 0,0 0 1 0 0,1 0 0 0 0,-1-1 0 0 0,1 1 0 0 0,-1 0 0 0 0,0 0 0 0 0,1-1 0 0 0,-1 1 0 0 0,1-1 0 0 0,-1 1 0 0 0,1 0 0 0 0,0-1 0 0 0,-1 1 0 0 0,1-1 0 0 0,0 1 0 0 0,-1-1 0 0 0,1 0 0 0 0,0 1 0 0 0,0-1 0 0 0,-1 0 0 0 0,1 1-1 0 0,0-1 1 0 0,0 0 0 0 0,-1 0 0 0 0,1 0 0 0 0,0 1 0 0 0,0-1 0 0 0,0 0 0 0 0,-1 0 0 0 0,1 0 0 0 0,0-1 0 0 0,0 1 0 0 0,0 0 0 0 0,0 0 0 0 0,-1 0 0 0 0,1-1 0 0 0,0 1 0 0 0,0 0 0 0 0,-1 0 0 0 0,1-1 0 0 0,0 1 0 0 0,-1-1-1 0 0,1 1 1 0 0,0-1 0 0 0,-1 1 0 0 0,1-1 0 0 0,0 1 0 0 0,-1-1 0 0 0,1 0 0 0 0,-1 1 0 0 0,1-1 0 0 0,-1 0 0 0 0,0 1 0 0 0,1-1 0 0 0,-1 0 0 0 0,0 0 0 0 0,1 1 0 0 0,-1-1 0 0 0,0 0 0 0 0,0 0 0 0 0,0 0 0 0 0,0 1 0 0 0,0-1 0 0 0,0 0-1 0 0,0 0 1 0 0,0 0 0 0 0,0 0-1 0 0,25-38-299 0 0,-2-1 0 0 0,-2-1 0 0 0,-2-1 0 0 0,-2-1 0 0 0,-1 0 0 0 0,-2-1 0 0 0,-3-1 0 0 0,6-42 299 0 0,-1 16-324 0 0,-12 50 489 0 0,-10 32 199 0 0,-9 35 181 0 0,-115 461 2402 0 0,122-435-2672 0 0,44-100-224 0 0,2-36-554 0 0,-4-1-1 0 0,-2-1 0 0 0,-3-2 0 0 0,6-30 504 0 0,13-25-356 0 0,-42 105 316 0 0,7-14 63 0 0,-14 55 167 0 0,-89 423 2289 0 0,90-446-2477 0 0,1-1 0 0 0,0 1-1 0 0,-1-1 1 0 0,1 1 0 0 0,0 0 0 0 0,-1-1-1 0 0,1 1 1 0 0,0 0 0 0 0,0 0 0 0 0,-1 0 0 0 0,1 0-1 0 0,0-1 1 0 0,0 1 0 0 0,-1 0 0 0 0,1 0 0 0 0,0 0-1 0 0,0 1 1 0 0,-1-1 0 0 0,1 0 0 0 0,0 0 0 0 0,0 0-1 0 0,-1 0 1 0 0,1 1 0 0 0,0-1 0 0 0,-1 0-1 0 0,1 1 1 0 0,0-1 0 0 0,-1 1 0 0 0,1-1 0 0 0,-1 0-1 0 0,1 1 1 0 0,0-1 0 0 0,-1 1 0 0 0,1 0 0 0 0,-1-1-1 0 0,0 1 1 0 0,1-1 0 0 0,-1 1 0 0 0,1 0 0 0 0,-1-1-1 0 0,0 1 1 0 0,1 0 0 0 0,-1-1 0 0 0,0 1-1 0 0,0 0 1 0 0,0 0 0 0 0,0-1 0 0 0,1 1 0 0 0,-1 0-1 0 0,0 0 1 0 0,0-1 0 0 0,0 1 0 0 0,-1 0 0 0 0,1 0-1 0 0,0-1 1 0 0,0 1 0 0 0,0 0 0 0 0,0 0-1 0 0,-1-1 1 0 0,1 1 0 0 0,0 0 0 0 0,-1-1 0 0 0,1 1-1 0 0,-1 0-1 0 0,42-51-105 0 0,-11-6-353 0 0,-2-1 0 0 0,-3-1 0 0 0,-2-1 1 0 0,-3-1-1 0 0,7-38 458 0 0,-26 88 19 0 0,-10 26 59 0 0,-9 30 107 0 0,-107 379 2550 0 0,126-425-2732 0 0,-1 0 0 0 0,1 0 1 0 0,-1-1-1 0 0,1 1 0 0 0,-1 0 0 0 0,1 0 0 0 0,-1 0 0 0 0,1 0 0 0 0,0 0 0 0 0,-1-1 0 0 0,1 1 0 0 0,-1 0 0 0 0,1 0 0 0 0,-1 1 0 0 0,1-1 0 0 0,0 0 0 0 0,-1 0 0 0 0,1 0 0 0 0,-1 0 0 0 0,1 0 1 0 0,-1 1-1 0 0,1-1 0 0 0,-1 0 0 0 0,1 0 0 0 0,-1 1 0 0 0,1-1 0 0 0,-1 0 0 0 0,1 1 0 0 0,-1-1 0 0 0,0 0 0 0 0,1 1 0 0 0,-1-1 0 0 0,0 1 0 0 0,1-1 0 0 0,-1 1 0 0 0,0-1 0 0 0,1 1 0 0 0,-1-1 1 0 0,0 1-1 0 0,0-1 0 0 0,1 1 0 0 0,-1-1 0 0 0,0 1 0 0 0,0 0 0 0 0,0-1 0 0 0,0 1 0 0 0,0-1 0 0 0,0 1 0 0 0,0-1 0 0 0,0 1 0 0 0,0-1 0 0 0,0 1 0 0 0,0 0 0 0 0,0-1 0 0 0,-1 1 1 0 0,1 0-4 0 0,33-41 12 0 0,-16 10-271 0 0,-2-1-1 0 0,0-1 1 0 0,-2 0-1 0 0,-2-1 1 0 0,-1 0-1 0 0,-1 0 1 0 0,-2-1-1 0 0,-2-1 1 0 0,-1 1-1 0 0,0-27 260 0 0,-5 62-2 0 0,1-1 0 0 0,-1 1 0 0 0,0-1-1 0 0,1 0 1 0 0,-1 1 0 0 0,0-1-1 0 0,0 0 1 0 0,1 0 0 0 0,-1 1-1 0 0,0-1 1 0 0,0 0 0 0 0,0 0 0 0 0,1 0-1 0 0,-1 0 1 0 0,0 0 0 0 0,0 0-1 0 0,0 0 1 0 0,1 0 0 0 0,-1 0-1 0 0,0 0 1 0 0,0-1 0 0 0,0 1 0 0 0,1 0-1 0 0,-1 0 1 0 0,0-1 0 0 0,0 1-1 0 0,1 0 1 0 0,-1-1 0 0 0,0 1-1 0 0,1-1 1 0 0,-1 1 0 0 0,1-1 0 0 0,-1 0-1 0 0,0 1 1 0 0,1-1 0 0 0,-1 1-1 0 0,1-1 1 0 0,-1 0 0 0 0,1 1-1 0 0,0-1 1 0 0,-1 0 0 0 0,1 0 0 0 0,0 1-1 0 0,0-1 1 0 0,-1 0 0 0 0,1 0-1 0 0,0 1 1 0 0,0-1 0 0 0,0 0-1 0 0,0 0 1 0 0,0 0 0 0 0,0 0 0 0 0,0 1-1 0 0,0-1 1 0 0,0 0 0 0 0,1 0 2 0 0,-40 64 114 0 0,-94 218 1156 0 0,142-301-1345 0 0,0 0 1 0 0,-2 0-1 0 0,-1 0 0 0 0,0-1 1 0 0,-2 0-1 0 0,0 0 0 0 0,-1 0 1 0 0,-1 0-1 0 0,-2-1 1 0 0,0 1-1 0 0,-1-1 0 0 0,0 1 1 0 0,-2 0-1 0 0,-1 0 0 0 0,-1 0 1 0 0,0 0-1 0 0,-7-14 75 0 0,11 33 1 0 0,1 1-1 0 0,-1 0 1 0 0,0-1 0 0 0,0 1-1 0 0,0 0 1 0 0,1 0 0 0 0,-1-1-1 0 0,0 1 1 0 0,0 0-1 0 0,-1 0 1 0 0,1 0 0 0 0,0 0-1 0 0,0 0 1 0 0,0 1 0 0 0,-1-1-1 0 0,1 0 1 0 0,0 0-1 0 0,-1 1 1 0 0,1-1 0 0 0,-1 1-1 0 0,1-1 1 0 0,-1 1 0 0 0,1 0-1 0 0,-1 0 1 0 0,1-1-1 0 0,-1 1 1 0 0,1 0 0 0 0,-1 0-1 0 0,1 0 1 0 0,-1 1 0 0 0,1-1-1 0 0,-1 0 1 0 0,1 1 0 0 0,-1-1-1 0 0,1 0 1 0 0,0 1-1 0 0,-1 0 1 0 0,1-1 0 0 0,0 1-1 0 0,-1 0 1 0 0,1 0 0 0 0,0 0-1 0 0,0 0 1 0 0,-1 0-1 0 0,1 0 1 0 0,0 0 0 0 0,0 0-1 0 0,0 0 1 0 0,1 0 0 0 0,-1 1-1 0 0,0-1 1 0 0,0 0-1 0 0,1 1 1 0 0,-1-1 0 0 0,0 0-1 0 0,1 1 1 0 0,-1 0-1 0 0,-42 82 183 0 0,25-41 99 0 0,3 1 0 0 0,1 0 0 0 0,2 1 0 0 0,2 1 0 0 0,-2 31-282 0 0,12-76 1 0 0,-1 0 0 0 0,0 0 0 0 0,1 0 1 0 0,-1 0-1 0 0,1 0 0 0 0,-1 0 0 0 0,1 0 0 0 0,0 0 1 0 0,-1 0-1 0 0,1 0 0 0 0,0 0 0 0 0,0 1 0 0 0,0-1 0 0 0,0 0 1 0 0,0 0-1 0 0,0 0 0 0 0,0 0 0 0 0,0 0 0 0 0,0 1 0 0 0,0-1 1 0 0,1 0-1 0 0,-1 0 0 0 0,0 0 0 0 0,1 0 0 0 0,-1 0 0 0 0,1 0 1 0 0,0 0-1 0 0,-1 0 0 0 0,1 0 0 0 0,0 0 0 0 0,-1 0 1 0 0,1 0-1 0 0,0 0 0 0 0,0-1 0 0 0,0 1 0 0 0,0 0 0 0 0,0-1 1 0 0,0 1-1 0 0,0 0 0 0 0,0-1 0 0 0,0 1 0 0 0,0-1 0 0 0,0 1 1 0 0,0-1-1 0 0,0 0 0 0 0,0 0 0 0 0,0 1 0 0 0,0-1 0 0 0,1 0 1 0 0,-1 0-1 0 0,0 0 0 0 0,0 0 0 0 0,0 0 0 0 0,0 0 1 0 0,1-1-1 0 0,-1 1 0 0 0,0 0 0 0 0,0-1 0 0 0,1 1-1 0 0,52-47-18 0 0,-38 27-110 0 0,-2 1 0 0 0,-1-2 1 0 0,0 1-1 0 0,-1-2 0 0 0,-2 0 1 0 0,0 0-1 0 0,-1-1 0 0 0,-2 0 1 0 0,0 0-1 0 0,-1-1 1 0 0,-1 0-1 0 0,-2 0 0 0 0,0 0 1 0 0,-2 0-1 0 0,0-1 0 0 0,-2 1 1 0 0,-1 0-1 0 0,-3-18 128 0 0,5 40 2 0 0,0 0-1 0 0,0 0 1 0 0,0 0-1 0 0,0 0 1 0 0,0 0-1 0 0,-1 0 1 0 0,1 0-1 0 0,-1 0 0 0 0,0 0 1 0 0,1 0-1 0 0,-1 0 1 0 0,0 0-1 0 0,0 0 1 0 0,0 1-1 0 0,0-1 1 0 0,-1 0-1 0 0,1 1 1 0 0,0-1-1 0 0,-1 1 1 0 0,1-1-1 0 0,-1 1 1 0 0,0 0-1 0 0,1-1 1 0 0,-1 1-1 0 0,0 0 1 0 0,0 0-1 0 0,1 0 1 0 0,-1 0-1 0 0,0 1 1 0 0,0-1-1 0 0,0 0 1 0 0,0 1-1 0 0,0 0 1 0 0,0-1-1 0 0,0 1 1 0 0,0 0-1 0 0,-1 0 1 0 0,1 0-1 0 0,0 0 1 0 0,0 0-1 0 0,0 1 1 0 0,0-1-1 0 0,0 1 1 0 0,0-1-1 0 0,0 1 1 0 0,0 0-1 0 0,0 0 1 0 0,1-1-1 0 0,-1 1 1 0 0,0 1-1 0 0,0-1 1 0 0,1 0-1 0 0,-2 1-1 0 0,-76 86 405 0 0,57-46-126 0 0,2 0 0 0 0,2 2-1 0 0,1 0 1 0 0,3 1 0 0 0,2 0 0 0 0,1 1 0 0 0,0 18-279 0 0,9-61 7 0 0,1 0 0 0 0,-1 0 0 0 0,1 0 0 0 0,0 1 0 0 0,0-1 0 0 0,0 0 0 0 0,0 1 0 0 0,1-1 0 0 0,-1 1 0 0 0,1-1 1 0 0,0 0-1 0 0,0 1 0 0 0,0-1 0 0 0,0 1 0 0 0,1-1 0 0 0,0 1 0 0 0,-1-1 0 0 0,1 0 0 0 0,0 1 0 0 0,1-1 0 0 0,-1 0 0 0 0,0 0 1 0 0,1 0-1 0 0,0 0 0 0 0,0 0 0 0 0,0 0 0 0 0,0 0 0 0 0,0-1 0 0 0,0 1 0 0 0,1-1 0 0 0,-1 1 0 0 0,1-1 0 0 0,0 0 0 0 0,0 0 0 0 0,0 0 1 0 0,0-1-1 0 0,0 1 0 0 0,0-1 0 0 0,0 1 0 0 0,0-1 0 0 0,1 0 0 0 0,-1 0 0 0 0,0 0 0 0 0,1-1 0 0 0,1 1-7 0 0,10-10-54 0 0,0 0 0 0 0,0 0 1 0 0,-1-2-1 0 0,0 1 0 0 0,0-2 0 0 0,-2 0 0 0 0,1-1 0 0 0,-2 0 0 0 0,1 0 0 0 0,-2-1 0 0 0,0-1 0 0 0,-1 0 0 0 0,0 0 0 0 0,-1-1 1 0 0,6-16 53 0 0,-9 20-70 0 0,-1 0 0 0 0,0 0 1 0 0,0-1-1 0 0,-1 1 0 0 0,-1-1 1 0 0,0 1-1 0 0,-1-1 1 0 0,0 0-1 0 0,-1 0 0 0 0,0 0 1 0 0,-1 0-1 0 0,0 1 0 0 0,-2-1 1 0 0,1 0 69 0 0,1 7-3 0 0,-1 1 0 0 0,0-1 1 0 0,0 1-1 0 0,0-1 0 0 0,-1 1 1 0 0,1 0-1 0 0,-1 0 0 0 0,-1 0 1 0 0,1 0-1 0 0,0 1 0 0 0,-1-1 1 0 0,0 1-1 0 0,0 0 0 0 0,-1 0 1 0 0,1 1-1 0 0,-1-1 0 0 0,0 1 1 0 0,0 0-1 0 0,0 0 0 0 0,0 0 1 0 0,0 1-1 0 0,0 0 0 0 0,-1 0 1 0 0,0 0-1 0 0,1 0 0 0 0,-1 1 1 0 0,0 0-1 0 0,1 1 0 0 0,-1-1 1 0 0,0 1-1 0 0,-4 0 3 0 0,2 1 19 0 0,-1 0-1 0 0,1 1 1 0 0,0 0-1 0 0,-1 0 1 0 0,1 1-1 0 0,0 0 1 0 0,0 0-1 0 0,1 1 1 0 0,-1 0-1 0 0,1 0 1 0 0,0 1-1 0 0,0 0 1 0 0,0 0-1 0 0,0 1 1 0 0,1 0-1 0 0,0 0 1 0 0,0 0-1 0 0,1 1 1 0 0,0 0-1 0 0,0 0 1 0 0,-2 5-19 0 0,-68 170 543 0 0,72-177-537 0 0,1 0-1 0 0,0 0 1 0 0,0 0 0 0 0,0 0 0 0 0,1 0 0 0 0,0 1 0 0 0,0-1 0 0 0,0 1 0 0 0,1-1 0 0 0,-1 0 0 0 0,1 1 0 0 0,1-1 0 0 0,-1 1 0 0 0,1-1 0 0 0,0 1 0 0 0,0-1 0 0 0,1 0 0 0 0,-1 0-1 0 0,1 1 1 0 0,0-1 0 0 0,0 0 0 0 0,1-1 0 0 0,0 1 0 0 0,0 0 0 0 0,0-1 0 0 0,0 0 0 0 0,1 1 0 0 0,-1-1 0 0 0,1 0 0 0 0,0-1 0 0 0,0 1 0 0 0,1-1 0 0 0,-1 0 0 0 0,1 0 0 0 0,0 0 0 0 0,-1-1-1 0 0,1 1 1 0 0,0-1 0 0 0,1 0 0 0 0,-1-1 0 0 0,0 1 0 0 0,0-1 0 0 0,1 0 0 0 0,-1-1 0 0 0,1 1 0 0 0,1-1-6 0 0,12-6-28 0 0,-1-2-1 0 0,0 0 1 0 0,0-1 0 0 0,-1 0 0 0 0,0-2-1 0 0,0 0 1 0 0,-1-1 0 0 0,-1 0-1 0 0,0-2 1 0 0,-1 1 0 0 0,0-2 0 0 0,-1 0-1 0 0,-1-1 1 0 0,0 0 0 0 0,-1 0 0 0 0,-1-1-1 0 0,2-7 29 0 0,-8 19-13 0 0,0 0-1 0 0,-1 0 1 0 0,0-1 0 0 0,0 0-1 0 0,-1 1 1 0 0,1-1 0 0 0,-1 0-1 0 0,0-1 1 0 0,-1 1-1 0 0,1 0 1 0 0,-1 0 0 0 0,-1-1-1 0 0,1 1 1 0 0,-1 0-1 0 0,0-1 1 0 0,-1 1 0 0 0,1 0-1 0 0,-1-1 1 0 0,0 1 0 0 0,-1 0-1 0 0,0 0 1 0 0,0 0-1 0 0,0 0 1 0 0,0 0 0 0 0,-1 0-1 0 0,0 0 1 0 0,-1 1 0 0 0,1 0-1 0 0,-1 0 1 0 0,0 0-1 0 0,0 0 1 0 0,0 0 0 0 0,-1 1-1 0 0,0-1 1 0 0,0 1-1 0 0,0 1 1 0 0,0-1 0 0 0,0 1-1 0 0,-1 0 1 0 0,0 0 0 0 0,1 0-1 0 0,-2 0 14 0 0,-8 1 22 0 0,0 0 1 0 0,-1 0-1 0 0,1 2 0 0 0,-1 0 1 0 0,1 0-1 0 0,0 1 0 0 0,0 1 0 0 0,-1 1 1 0 0,1 0-1 0 0,0 1 0 0 0,1 1 1 0 0,-1 0-1 0 0,1 1 0 0 0,0 0 0 0 0,0 1 1 0 0,1 1-1 0 0,0 0 0 0 0,0 1 1 0 0,1 0-1 0 0,0 1 0 0 0,1 0 1 0 0,0 1-1 0 0,1 1 0 0 0,0-1 0 0 0,0 1 1 0 0,1 1-1 0 0,1 0 0 0 0,0 0 1 0 0,1 1-1 0 0,1 0 0 0 0,0 0 0 0 0,0 0 1 0 0,2 1-1 0 0,0 0 0 0 0,-2 14-22 0 0,4-24 0 0 0,1 0 0 0 0,0 0 1 0 0,0 0-1 0 0,1 1 0 0 0,-1-1 0 0 0,1 0 0 0 0,0 0 0 0 0,0 0 0 0 0,1 0 0 0 0,0 0 0 0 0,0 0 0 0 0,0 0 0 0 0,0 0 0 0 0,1 0 1 0 0,0 0-1 0 0,0 0 0 0 0,0-1 0 0 0,0 1 0 0 0,1-1 0 0 0,0 0 0 0 0,0 1 0 0 0,0-1 0 0 0,1 0 0 0 0,-1-1 0 0 0,1 1 1 0 0,0-1-1 0 0,0 1 0 0 0,0-1 0 0 0,0-1 0 0 0,0 1 0 0 0,1 0 0 0 0,-1-1 0 0 0,1 0 0 0 0,0 0 0 0 0,0 0 0 0 0,0-1 1 0 0,0 0-1 0 0,0 0 0 0 0,0 0 0 0 0,0 0 0 0 0,0-1 0 0 0,0 0 0 0 0,0 0 0 0 0,0 0 0 0 0,3-1 0 0 0,9-3-28 0 0,0-1 0 0 0,0 0 0 0 0,0-1 0 0 0,0-1 1 0 0,-1-1-1 0 0,-1 0 0 0 0,1-1 0 0 0,-1-1 0 0 0,-1 0 0 0 0,0-1 0 0 0,0-1 0 0 0,-1 0 0 0 0,0-1 0 0 0,-1 0 0 0 0,-1-1 0 0 0,0 0 0 0 0,-1-1 0 0 0,-1 0 0 0 0,0 0 0 0 0,-1-1 0 0 0,0-1 0 0 0,-2 1 0 0 0,0-1 1 0 0,3-13 27 0 0,-8 24-3 0 0,-1 0 0 0 0,0 0 1 0 0,0 0-1 0 0,-1 0 0 0 0,1 1 1 0 0,-1-1-1 0 0,-1 0 1 0 0,1 0-1 0 0,-1 1 0 0 0,0-1 1 0 0,0 1-1 0 0,-1 0 0 0 0,1-1 1 0 0,-1 1-1 0 0,0 0 1 0 0,-1 1-1 0 0,1-1 0 0 0,-1 0 1 0 0,0 1-1 0 0,0 0 0 0 0,0 0 1 0 0,-1 0-1 0 0,1 1 1 0 0,-1-1-1 0 0,0 1 0 0 0,0 0 1 0 0,0 0-1 0 0,-1 1 0 0 0,-4-2 3 0 0,-168-50 205 0 0,173 53-200 0 0,-10-4 5 0 0,0 2 0 0 0,1 0 0 0 0,-1 0 0 0 0,0 2 0 0 0,0 0-1 0 0,0 0 1 0 0,-1 1 0 0 0,1 1 0 0 0,0 1 0 0 0,0 0 0 0 0,1 1 0 0 0,-1 1 0 0 0,0 0 0 0 0,1 1 0 0 0,0 0 0 0 0,0 1 0 0 0,1 1 0 0 0,-1 0 0 0 0,1 1 0 0 0,1 0 0 0 0,-1 1 0 0 0,2 0-1 0 0,-1 1 1 0 0,1 0 0 0 0,1 1 0 0 0,0 1 0 0 0,0-1 0 0 0,1 1 0 0 0,1 1 0 0 0,0 0 0 0 0,1 0 0 0 0,0 1 0 0 0,-4 12-10 0 0,9-19-4 0 0,1 0 1 0 0,1 1-1 0 0,0-1 0 0 0,0 0 0 0 0,0 0 1 0 0,1 0-1 0 0,0 0 0 0 0,0 0 1 0 0,0 0-1 0 0,1 0 0 0 0,0 0 1 0 0,1 0-1 0 0,0-1 0 0 0,0 1 1 0 0,0-1-1 0 0,1 0 0 0 0,0 1 1 0 0,0-2-1 0 0,0 1 0 0 0,1-1 1 0 0,0 1-1 0 0,0-1 0 0 0,0 0 1 0 0,1-1-1 0 0,4 4 4 0 0,159 87-74 0 0,-120-85 146 0 0,-49-10-70 0 0,-1 0 0 0 0,0 0 0 0 0,1 0 0 0 0,-1 0-1 0 0,1 0 1 0 0,-1 0 0 0 0,0 0 0 0 0,1 0 0 0 0,-1 0 0 0 0,0 0-1 0 0,1-1 1 0 0,-1 1 0 0 0,1 0 0 0 0,-1 0 0 0 0,0-1 0 0 0,1 1 0 0 0,-1 0-1 0 0,1-1 1 0 0,-1 1 0 0 0,1 0 0 0 0,-1-1 0 0 0,1 1 0 0 0,0-1-1 0 0,-1 1 1 0 0,1-1 0 0 0,-1 1 0 0 0,1-1 0 0 0,0 0 0 0 0,-1 1-1 0 0,1-1 1 0 0,0 1 0 0 0,0-1 0 0 0,0 1 0 0 0,-1-1 0 0 0,1 0-1 0 0,0 1 1 0 0,0-1 0 0 0,0 0 0 0 0,0 1 0 0 0,0-1 0 0 0,0 0-1 0 0,0 1 1 0 0,0-1 0 0 0,0 1 0 0 0,1-1 0 0 0,-1 0 0 0 0,0 1-1 0 0,0-1 1 0 0,0 0 0 0 0,1 1 0 0 0,-1-1 0 0 0,0 1 0 0 0,1-1 0 0 0,-1 1-1 0 0,0-1 1 0 0,1 1 0 0 0,-1-1 0 0 0,1 1 0 0 0,-1-1 0 0 0,1 1-1 0 0,-1 0 1 0 0,1-1 0 0 0,-1 1 0 0 0,1 0 0 0 0,-1-1 0 0 0,1 1-1 0 0,0 0 1 0 0,0-1-2 0 0,-82-41 144 0 0,79 43-149 0 0,0-1-1 0 0,-1 1 0 0 0,1-1 0 0 0,0 1 1 0 0,0 0-1 0 0,0 0 0 0 0,-1 0 0 0 0,1 0 1 0 0,0 0-1 0 0,0 1 0 0 0,0-1 0 0 0,1 0 1 0 0,-1 1-1 0 0,0 0 0 0 0,1-1 0 0 0,-1 1 1 0 0,0 0-1 0 0,1 0 0 0 0,0 0 1 0 0,0 0-1 0 0,-1 0 0 0 0,1 0 0 0 0,0 0 1 0 0,1 0-1 0 0,-1 1 0 0 0,0-1 0 0 0,1 0 1 0 0,-1 1-1 0 0,1-1 0 0 0,-1 0 0 0 0,1 1 1 0 0,0-1-1 0 0,0 0 0 0 0,1 1 0 0 0,-1-1 1 0 0,0 0-1 0 0,1 1 0 0 0,-1-1 1 0 0,1 0-1 0 0,0 0 0 0 0,-1 1 0 0 0,1-1 1 0 0,0 0-1 0 0,1 0 0 0 0,-1 0 0 0 0,0 0 1 0 0,0 0-1 0 0,2 0 6 0 0,76 78-64 0 0,-149-94 413 0 0,-233-131-349 0 0,359 152-144 0 0,126 56 108 0 0,-263-143 357 0 0,-72-61-429 0 0,178 168 81 0 0,1-2 0 0 0,1 0 0 0 0,1-2 0 0 0,1-1 0 0 0,1-2 0 0 0,1 0 0 0 0,1-3 0 0 0,8 4 27 0 0,-66-73 253 0 0,3 28-262 0 0,-1 1 0 0 0,0 1-1 0 0,-2 1 1 0 0,-1 1 0 0 0,0 2-1 0 0,-17-9 10 0 0,91 82-178 0 0,-31-38 168 0 0,1-1 1 0 0,0-1 0 0 0,1 0 0 0 0,1-2 0 0 0,0 0 0 0 0,1-1 0 0 0,1 0 0 0 0,0-2 0 0 0,0-1 0 0 0,0 0 0 0 0,2-2 0 0 0,-1 0 0 0 0,0-2 0 0 0,1 0 0 0 0,0-1 0 0 0,0-2-1 0 0,1 0 1 0 0,-1-2 0 0 0,0 0 0 0 0,0-2 0 0 0,0 0 0 0 0,0-2 0 0 0,0 0 0 0 0,0-2 0 0 0,-1 0 0 0 0,0-2 0 0 0,16-7 9 0 0,-19 5-15 0 0,-13 8 19 0 0,0 0-1 0 0,0 0 0 0 0,0-1 0 0 0,-1 0 0 0 0,1 0 1 0 0,-1-1-1 0 0,1 1 0 0 0,-1-1 0 0 0,0 0 0 0 0,-1-1 0 0 0,1 1 1 0 0,-1-1-1 0 0,1 0 0 0 0,-2 0 0 0 0,1 0 0 0 0,0-1 0 0 0,-1 1 1 0 0,0-1-1 0 0,0-1-3 0 0,-4 4 4 0 0,-1 1 0 0 0,0 0 0 0 0,0 0 0 0 0,0 1 1 0 0,0-1-1 0 0,0 0 0 0 0,-1 1 0 0 0,1-1 0 0 0,-1 1 0 0 0,1 0 1 0 0,-1 0-1 0 0,1 0 0 0 0,-1 0 0 0 0,1 0 0 0 0,-1 0 0 0 0,0 1 1 0 0,1-1-1 0 0,-1 1 0 0 0,0 0 0 0 0,0 0 0 0 0,1 0 0 0 0,-1 0 0 0 0,0 0 1 0 0,0 1-1 0 0,1-1 0 0 0,-1 1 0 0 0,0 0 0 0 0,1-1 0 0 0,-1 1 1 0 0,1 1-1 0 0,-1-1 0 0 0,1 0 0 0 0,-1 0 0 0 0,-1 2-4 0 0,-8 2 1 0 0,1-1 1 0 0,0 1-1 0 0,0 1 0 0 0,0 0 0 0 0,0 1 1 0 0,1 0-1 0 0,0 0 0 0 0,1 1 0 0 0,0 1 0 0 0,0-1 1 0 0,0 1-1 0 0,-3 7-1 0 0,13-15-6 0 0,0 1 1 0 0,0 0 0 0 0,0-1-1 0 0,0 1 1 0 0,0-1-1 0 0,0 0 1 0 0,1 1-1 0 0,-1-1 1 0 0,0 0 0 0 0,1 1-1 0 0,-1-1 1 0 0,1 0-1 0 0,0 0 1 0 0,-1-1 0 0 0,1 1-1 0 0,0 0 1 0 0,-1 0-1 0 0,1-1 1 0 0,0 1-1 0 0,0-1 1 0 0,0 1 0 0 0,0-1-1 0 0,-1 0 1 0 0,1 0-1 0 0,0 0 1 0 0,0 0-1 0 0,0 0 1 0 0,0 0 0 0 0,0-1-1 0 0,-1 1 1 0 0,1 0-1 0 0,0-1 1 0 0,0 0-1 0 0,0 1 1 0 0,-1-1 0 0 0,1 0-1 0 0,0 0 6 0 0,16-3 0 0 0,0 0-1 0 0,0-1 1 0 0,-1-1 0 0 0,1-1-1 0 0,-2-1 1 0 0,1 0-1 0 0,-1-1 1 0 0,0-1 0 0 0,-1 0-1 0 0,0-1 1 0 0,0-1-1 0 0,-1 0 1 0 0,-1-1 0 0 0,0 0-1 0 0,7-12 1 0 0,-19 24-1 0 0,1-1 0 0 0,-1 0 0 0 0,0 1 0 0 0,-1-1-1 0 0,1 0 1 0 0,0 0 0 0 0,0 0 0 0 0,-1 1 0 0 0,1-1 0 0 0,-1 0-1 0 0,0 0 1 0 0,1 0 0 0 0,-1 0 0 0 0,0 0 0 0 0,0 0 0 0 0,0 0-1 0 0,-1 0 1 0 0,1 0 0 0 0,0 0 0 0 0,-1 1 0 0 0,1-1 0 0 0,-1 0-1 0 0,0 0 1 0 0,1 0 0 0 0,-1 0 0 0 0,0 1 0 0 0,0-1-1 0 0,0 0 1 0 0,0 1 0 0 0,-1-1 0 0 0,1 1 0 0 0,0-1 0 0 0,-1 1-1 0 0,1 0 1 0 0,0 0 0 0 0,-1-1 0 0 0,0 1 0 0 0,1 0 0 0 0,-1 0-1 0 0,0 0 1 0 0,0 1 0 0 0,1-1 0 0 0,-1 0 0 0 0,0 1 0 0 0,0-1-1 0 0,0 1 1 0 0,0 0 0 0 0,0-1 0 0 0,0 1 0 0 0,0 0 0 0 0,0 0 1 0 0,-106-10 35 0 0,102 9-33 0 0,0 1 1 0 0,0 0-1 0 0,0 1 1 0 0,0 0 0 0 0,1 0-1 0 0,-1 0 1 0 0,0 0 0 0 0,1 1-1 0 0,-1 0 1 0 0,1 0 0 0 0,-1 1-1 0 0,1-1 1 0 0,0 1-1 0 0,0 0 1 0 0,0 1 0 0 0,0-1-1 0 0,1 1 1 0 0,-1 0 0 0 0,1 0-1 0 0,0 0 1 0 0,0 2-3 0 0,5-4-5 0 0,0 0 1 0 0,0 0 0 0 0,0 0-1 0 0,0 0 1 0 0,0 0-1 0 0,1-1 1 0 0,-1 1 0 0 0,1 0-1 0 0,-1-1 1 0 0,1 1-1 0 0,0-1 1 0 0,-1 1 0 0 0,1-1-1 0 0,0 0 1 0 0,0 1-1 0 0,0-1 1 0 0,0 0-1 0 0,0-1 1 0 0,0 1 0 0 0,0 0-1 0 0,1 0 1 0 0,-1-1-1 0 0,0 0 1 0 0,0 1 0 0 0,0-1-1 0 0,1 0 1 0 0,-1 0-1 0 0,0 0 1 0 0,0 0 0 0 0,1 0-1 0 0,-1-1 1 0 0,0 1-1 0 0,0-1 1 0 0,1 1 0 0 0,-1-1-1 0 0,0 0 1 0 0,0 0-1 0 0,0 0 1 0 0,1-1 4 0 0,12-2 7 0 0,-1-1-1 0 0,0-1 1 0 0,0 0 0 0 0,0-1-1 0 0,-1-1 1 0 0,0 0 0 0 0,0-1-1 0 0,-1 0 1 0 0,0-1 0 0 0,-1 0-1 0 0,0-1 1 0 0,0 0 0 0 0,-2 0-1 0 0,7-10-6 0 0,-15 19 1 0 0,0 1 0 0 0,0-1 0 0 0,0 0 0 0 0,-1 1 0 0 0,1-1 0 0 0,-1 0 0 0 0,1 0 0 0 0,-1 1 0 0 0,0-1 0 0 0,1 0-1 0 0,-1 0 1 0 0,0 0 0 0 0,0 0 0 0 0,0 1 0 0 0,-1-1 0 0 0,1 0 0 0 0,0 0 0 0 0,-1 0 0 0 0,1 1 0 0 0,-1-1 0 0 0,1 0 0 0 0,-1 0 0 0 0,0 1 0 0 0,0-1-1 0 0,0 0 1 0 0,0 1 0 0 0,0-1 0 0 0,0 1 0 0 0,0 0 0 0 0,-1-1 0 0 0,1 1 0 0 0,0 0 0 0 0,-1 0 0 0 0,1 0 0 0 0,-1 0 0 0 0,1 0 0 0 0,-1 0 0 0 0,0 0 0 0 0,1 0-1 0 0,-1 0 1 0 0,0 1 0 0 0,1-1 0 0 0,-1 1 0 0 0,0-1-1 0 0,-91-20 4 0 0,82 20 26 0 0,-258-18 177 0 0,358 45-389 0 0,168-21 120 0 0,-497-47 337 0 0,20 2-179 0 0,219 40-111 0 0,-41-5-20 0 0,-18 7 60 0 0,73-20-125 0 0,178-15-87 0 0,-100 35 155 0 0,57 38-42 0 0,-7 5 33 0 0,-49 34 242 0 0,-91-65-199 0 0,-1-1 1 0 0,0 1 0 0 0,-1-1-1 0 0,0 1 1 0 0,-1-1 0 0 0,0 0-1 0 0,-1 0 1 0 0,-1 0-1 0 0,0 0 1 0 0,-1 0 0 0 0,0-1-1 0 0,-1 0 1 0 0,0 0 0 0 0,-1 0-1 0 0,0-1 1 0 0,-9 10-3 0 0,-181 215 175 0 0,327-381-253 0 0,-37 51 114 0 0,-87 119-113 0 0,-25 24 73 0 0,-101 156 219 0 0,99-250-51 0 0,1 32-142 0 0,0 1-1 0 0,-1 0 1 0 0,0 1 0 0 0,0 2 0 0 0,-1 0 0 0 0,-1 1 0 0 0,1 2 0 0 0,-1 0 0 0 0,0 1 0 0 0,-1 1 0 0 0,1 1 0 0 0,-1 2 0 0 0,1 0 0 0 0,-1 1 0 0 0,0 2-22 0 0,-1-3-3 0 0,-108-2 75 0 0,185 29-216 0 0,-23-22 128 0 0,-1-1 1 0 0,1-1-1 0 0,-1-1 0 0 0,1-1 0 0 0,-1-2 0 0 0,1-1 1 0 0,-1-1-1 0 0,0-2 0 0 0,0 0 0 0 0,8-5 16 0 0,3 2-3 0 0,-106-12 340 0 0,26 20-336 0 0,0 2 0 0 0,0 1 0 0 0,0 2 0 0 0,0 2-1 0 0,1 2 1 0 0,0 2 0 0 0,1 1 0 0 0,-22 9-1 0 0,34-1-60 0 0,49-12 35 0 0,52-10 33 0 0,187-52-106 0 0,-521 85 398 0 0,293-4-370 0 0,-6-24 56 0 0,0-1 1 0 0,0-1-1 0 0,0-1 1 0 0,0-2-1 0 0,0 0 1 0 0,0-2-1 0 0,-1-1 1 0 0,12-5 13 0 0,38 8-1 0 0,-73-46 178 0 0,7 31-206 0 0,1 0 0 0 0,0 1 0 0 0,2 1 0 0 0,0 0 0 0 0,0 0 0 0 0,1 1 0 0 0,1 1 1 0 0,1 1-1 0 0,0 0 0 0 0,12-7 29 0 0,16-15 22 0 0,125-115 195 0 0,-224 112-233 0 0,-185-2 16 0 0,60 66 200 0 0,34-19-90 0 0,146-7-135 0 0,32 9-174 0 0,-16-6 189 0 0,-1 0-1 0 0,1-1 0 0 0,0 0 0 0 0,0-1 1 0 0,0-1-1 0 0,-1-1 0 0 0,1 0 1 0 0,0-1-1 0 0,0-1 0 0 0,-1 0 0 0 0,1-1 1 0 0,-1-1-1 0 0,0 0 0 0 0,13-8 11 0 0,-27 13 4 0 0,0 0-1 0 0,-1 0 0 0 0,1-1 0 0 0,0 1 0 0 0,0 0 1 0 0,0-1-1 0 0,0 1 0 0 0,0-1 0 0 0,0 1 1 0 0,-1-1-1 0 0,1 0 0 0 0,0 1 0 0 0,0-1 0 0 0,-1 0 1 0 0,1 1-1 0 0,0-1 0 0 0,-1 0 0 0 0,1 0 1 0 0,-1 0-1 0 0,1 0 0 0 0,-1 1 0 0 0,0-1 0 0 0,1 0 1 0 0,-1 0-1 0 0,0 0 0 0 0,1 0 0 0 0,-1 0 1 0 0,0 0-1 0 0,0 0 0 0 0,0 0 0 0 0,0 0 1 0 0,0 0-1 0 0,0 0 0 0 0,0 0 0 0 0,0 0 0 0 0,0 0 1 0 0,-1 0-1 0 0,1 0 0 0 0,0 0 0 0 0,-1 0 1 0 0,1 0-1 0 0,-1 0 0 0 0,1 1 0 0 0,-1-1 0 0 0,1 0 1 0 0,-1 0-1 0 0,1 0 0 0 0,-1 1 0 0 0,0-1 1 0 0,1 0-1 0 0,-1 1 0 0 0,0-1 0 0 0,0 0 1 0 0,0 1-1 0 0,1-1 0 0 0,-1 1 0 0 0,0-1 0 0 0,0 1 1 0 0,0 0-1 0 0,0-1 0 0 0,0 1 0 0 0,0 0 1 0 0,0 0-1 0 0,0 0 0 0 0,0 0 0 0 0,0-1 0 0 0,0 1 1 0 0,0 0-1 0 0,-1 1-3 0 0,-77-25 69 0 0,65 23-67 0 0,-2 1 0 0 0,1 0 0 0 0,0 1-1 0 0,0 0 1 0 0,1 1 0 0 0,-1 1 0 0 0,0 0-1 0 0,1 1 1 0 0,-1 1 0 0 0,1 0 0 0 0,0 1-1 0 0,1 1 1 0 0,0 0 0 0 0,-11 7-2 0 0,23-14-4 0 0,1 1 0 0 0,-1-1 0 0 0,0 1 0 0 0,0-1 0 0 0,0 1 0 0 0,0-1 0 0 0,1 1 1 0 0,-1 0-1 0 0,0-1 0 0 0,0 1 0 0 0,1 0 0 0 0,-1 0 0 0 0,1-1 0 0 0,-1 1 0 0 0,1 0 0 0 0,-1 0 0 0 0,1 0 0 0 0,-1 0 0 0 0,1 0 0 0 0,0 0 0 0 0,-1 0 0 0 0,1 0 1 0 0,0 0-1 0 0,0 0 0 0 0,0 0 0 0 0,0 0 0 0 0,0 0 0 0 0,0 0 0 0 0,0 0 0 0 0,0 0 0 0 0,0 0 0 0 0,1 0 0 0 0,-1 0 0 0 0,0 0 0 0 0,0 0 0 0 0,1 0 0 0 0,-1-1 1 0 0,1 1-1 0 0,-1 0 0 0 0,1 0 0 0 0,-1 0 0 0 0,1 0 0 0 0,0-1 0 0 0,-1 1 0 0 0,1 0 0 0 0,0 0 0 0 0,0-1 0 0 0,-1 1 0 0 0,1-1 0 0 0,0 1 0 0 0,0-1 0 0 0,0 1 1 0 0,0-1-1 0 0,0 1 0 0 0,0-1 0 0 0,0 0 0 0 0,0 1 0 0 0,0-1 0 0 0,-1 0 0 0 0,1 0 0 0 0,0 0 0 0 0,0 0 0 0 0,0 0 0 0 0,0 0 0 0 0,0 0 0 0 0,1 0 4 0 0,72 12-23 0 0,16-40 141 0 0,-126 17 23 0 0,21 9-142 0 0,1 0 0 0 0,-1 2 1 0 0,1 0-1 0 0,-1 0 0 0 0,1 2 0 0 0,-1 0 1 0 0,1 0-1 0 0,0 1 0 0 0,0 1 0 0 0,0 0 1 0 0,0 1-1 0 0,1 1 0 0 0,-1 0 0 0 0,1 1 1 0 0,1 0-1 0 0,-9 7 1 0 0,18-6-8 0 0,1-1 0 0 0,1 0 0 0 0,-1 1 1 0 0,1-1-1 0 0,0 1 0 0 0,1-1 0 0 0,0 1 0 0 0,0 0 0 0 0,1-1 1 0 0,0 1-1 0 0,0-1 0 0 0,1 1 0 0 0,0-1 0 0 0,0 0 0 0 0,0 1 1 0 0,1-1-1 0 0,0 0 0 0 0,1-1 0 0 0,0 1 0 0 0,0-1 0 0 0,0 1 1 0 0,0-1-1 0 0,1 0 0 0 0,0-1 0 0 0,1 1 0 0 0,-1-1 0 0 0,1 0 1 0 0,2 1 7 0 0,12 13-21 0 0,1-2 0 0 0,0 0 0 0 0,1-1 0 0 0,1-1 0 0 0,1-2 0 0 0,0 0 0 0 0,0-1 0 0 0,25 8 21 0 0,-1 0-38 0 0,-47-19 38 0 0,1-1 1 0 0,0 0 0 0 0,-1 0-1 0 0,1 1 1 0 0,-1-1 0 0 0,1 1-1 0 0,-1-1 1 0 0,1 1 0 0 0,-1-1-1 0 0,1 1 1 0 0,-1 0-1 0 0,0 0 1 0 0,1 0 0 0 0,-1 0-1 0 0,0 0 1 0 0,0 0 0 0 0,0 0-1 0 0,0 0 1 0 0,0 1 0 0 0,0-1-1 0 0,0 0 1 0 0,0 1 0 0 0,0-1-1 0 0,0 0 1 0 0,-1 1 0 0 0,1-1-1 0 0,-1 1 1 0 0,1-1 0 0 0,-1 1-1 0 0,1 0 1 0 0,-1-1 0 0 0,0 1-1 0 0,0-1 1 0 0,0 1 0 0 0,0-1-1 0 0,0 1 1 0 0,0 0 0 0 0,0-1-1 0 0,-1 1 1 0 0,1-1 0 0 0,0 1-1 0 0,-1-1 1 0 0,0 1-1 0 0,1-1 1 0 0,-1 1 0 0 0,0-1-1 0 0,1 1 1 0 0,-1-1 0 0 0,0 0-1 0 0,0 1 1 0 0,0-1 0 0 0,0 0-1 0 0,-1 0 1 0 0,1 0 0 0 0,0 0-1 0 0,0 0 1 0 0,-1 0 0 0 0,1 0-1 0 0,0 0 1 0 0,-1-1 0 0 0,1 1-1 0 0,-1 0 1 0 0,1-1 0 0 0,-1 0-1 0 0,-1 1 0 0 0,-414 224 271 0 0,314-185-350 0 0,129-68-23 0 0,118-100-160 0 0,-186 135 285 0 0,-209 140-61 0 0,188-105 57 0 0,97-82-86 0 0,-35 41 66 0 0,0-1 1 0 0,1 0 0 0 0,-1 0-1 0 0,0-1 1 0 0,0 1-1 0 0,1 0 1 0 0,-1 0-1 0 0,0 0 1 0 0,0 0-1 0 0,1-1 1 0 0,-1 1 0 0 0,0 0-1 0 0,0-1 1 0 0,1 1-1 0 0,-1 0 1 0 0,0-1-1 0 0,1 1 1 0 0,-1-1-1 0 0,1 1 1 0 0,-1-1 0 0 0,1 1-1 0 0,-1-1 1 0 0,1 0-1 0 0,-1 1 1 0 0,1-1-1 0 0,-1 0 1 0 0,1 1-1 0 0,0-1 1 0 0,-1 0 0 0 0,1 1-1 0 0,0-1 1 0 0,0 0-1 0 0,-1 0 1 0 0,1 0-1 0 0,0 1 1 0 0,0-1-1 0 0,0 0 1 0 0,0 0-1 0 0,0 1 1 0 0,0-1 0 0 0,0 0-1 0 0,0 0 1 0 0,1 1-1 0 0,-1-1 1 0 0,0 0-1 0 0,0 0 1 0 0,1 1-1 0 0,-1-1 1 0 0,0 0 0 0 0,1 1-1 0 0,-1-1 1 0 0,1 0-1 0 0,-1 1 1 0 0,0-1-1 0 0,1 0 1 0 0,0 1-1 0 0,-1-1 1 0 0,1 1 0 0 0,-1-1-1 0 0,1 1 1 0 0,0-1-1 0 0,-1 1 1 0 0,1 0-1 0 0,0-1 1 0 0,-1 1-1 0 0,1 0 1 0 0,0 0 0 0 0,0-1-1 0 0,-1 1 1 0 0,2 0 0 0 0,-58 21-146 0 0,47-15 150 0 0,1 1 1 0 0,-1-1-1 0 0,1 2 0 0 0,1-1 0 0 0,-1 1 1 0 0,1 0-1 0 0,1 0 0 0 0,-1 1 0 0 0,1 0 0 0 0,1 0 1 0 0,0 0-1 0 0,0 1 0 0 0,1 0 0 0 0,0 0 1 0 0,1 0-1 0 0,0 0 0 0 0,0 0 0 0 0,1 1 0 0 0,1-1 1 0 0,0 1-1 0 0,0 7-4 0 0,7-10 17 0 0,0 0-1 0 0,0-1 1 0 0,1 0-1 0 0,0 0 1 0 0,0 0 0 0 0,1-1-1 0 0,0 0 1 0 0,0-1 0 0 0,0 0-1 0 0,1 0 1 0 0,-1-1 0 0 0,1 0-1 0 0,1 0 1 0 0,-1-1 0 0 0,0 0-1 0 0,1-1 1 0 0,-1 0-1 0 0,1 0 1 0 0,0-1 0 0 0,0 0-1 0 0,-1-1 1 0 0,1 0 0 0 0,0-1-1 0 0,0 0 1 0 0,7-2-17 0 0,444-41-191 0 0,-454 43 192 0 0,0 0-1 0 0,0 1 0 0 0,0 0 1 0 0,0 0-1 0 0,0 1 1 0 0,0-1-1 0 0,0 2 0 0 0,-1-1 1 0 0,1 1-1 0 0,0 0 0 0 0,0 0 1 0 0,-1 1-1 0 0,0 0 1 0 0,1 0-1 0 0,-1 1 0 0 0,0 0 1 0 0,-1 0-1 0 0,1 0 0 0 0,-1 0 1 0 0,1 1-1 0 0,-1 0 1 0 0,-1 0-1 0 0,1 0 0 0 0,-1 1 1 0 0,0 0-1 0 0,0 0 0 0 0,0 0 1 0 0,-1 0-1 0 0,0 0 1 0 0,-1 1-1 0 0,1-1 0 0 0,-1 1 1 0 0,0 0-1 0 0,-1 0 0 0 0,1 0 1 0 0,-1 0-1 0 0,-1 0 1 0 0,1 0-1 0 0,-1 0 0 0 0,-1 0 1 0 0,0 2-1 0 0,0 1 20 0 0,-1-1 0 0 0,-1 0 0 0 0,0 0 0 0 0,0 0 0 0 0,-1 0 1 0 0,0 0-1 0 0,-1-1 0 0 0,0 1 0 0 0,0-1 0 0 0,0-1 0 0 0,-1 1 1 0 0,0-1-1 0 0,-1 0 0 0 0,0 0 0 0 0,0-1 0 0 0,-7 5-20 0 0,10-8 3 0 0,1 0-1 0 0,-1 0 1 0 0,0-1 0 0 0,0 1-1 0 0,-1-1 1 0 0,1 0 0 0 0,0 0-1 0 0,-1-1 1 0 0,1 1 0 0 0,-1-1-1 0 0,0 0 1 0 0,1 0-1 0 0,-1-1 1 0 0,0 0 0 0 0,1 1-1 0 0,-1-1 1 0 0,0-1 0 0 0,0 1-1 0 0,1-1 1 0 0,-1 0-1 0 0,0 0 1 0 0,1 0 0 0 0,-1-1-1 0 0,1 1 1 0 0,-1-1 0 0 0,1 0-1 0 0,0 0 1 0 0,0-1 0 0 0,0 1-1 0 0,0-1 1 0 0,0 0-1 0 0,1 0 1 0 0,-1 0 0 0 0,0-2-3 0 0,3 0-12 0 0,-1 0 1 0 0,1 0-1 0 0,1 0 0 0 0,-1 0 1 0 0,1 0-1 0 0,0 0 1 0 0,0-1-1 0 0,0 1 1 0 0,1 0-1 0 0,-1 0 0 0 0,1 0 1 0 0,1 0-1 0 0,-1 0 1 0 0,1 0-1 0 0,0 0 1 0 0,0 0-1 0 0,0 0 1 0 0,0 1-1 0 0,1-1 0 0 0,0 1 1 0 0,0 0-1 0 0,0 0 1 0 0,1 0-1 0 0,-1 0 1 0 0,1 0-1 0 0,0 1 0 0 0,0 0 1 0 0,0 0-1 0 0,1 0 1 0 0,-1 0-1 0 0,1 1 1 0 0,-1-1-1 0 0,1 1 1 0 0,0 0-1 0 0,0 1 12 0 0,62-35-49 0 0,1 4-1 0 0,2 2 1 0 0,0 4 0 0 0,2 3-1 0 0,18-1 50 0 0,-74 19 6 0 0,161-23 52 0 0,-176 28-56 0 0,0 0 1 0 0,0-1 0 0 0,0 1 0 0 0,1 1 0 0 0,-1-1-1 0 0,0 0 1 0 0,0 0 0 0 0,0 0 0 0 0,0 1 0 0 0,0-1-1 0 0,0 0 1 0 0,0 1 0 0 0,0-1 0 0 0,0 1-1 0 0,0-1 1 0 0,0 1 0 0 0,0 0 0 0 0,0-1 0 0 0,0 1-1 0 0,0 0 1 0 0,-1 0 0 0 0,1-1 0 0 0,0 1 0 0 0,-1 0-1 0 0,1 0 1 0 0,0 0 0 0 0,-1 0 0 0 0,1 0 0 0 0,-1 0-1 0 0,1 0 1 0 0,-1 0 0 0 0,0 0 0 0 0,1 0 0 0 0,-1 0-1 0 0,0 0 1 0 0,0 1 0 0 0,0-1 0 0 0,0 0 0 0 0,0 0-1 0 0,0 0 1 0 0,0 0 0 0 0,0 0 0 0 0,0 0-1 0 0,-1 0 1 0 0,1 1 0 0 0,0-1 0 0 0,-1 0 0 0 0,1 0-1 0 0,0 0 1 0 0,-1 0 0 0 0,0 0 0 0 0,1 0 0 0 0,-1-1-1 0 0,0 1 1 0 0,1 0 0 0 0,-1 0 0 0 0,0 0 0 0 0,0 0-1 0 0,0-1 1 0 0,1 1 0 0 0,-2 0-3 0 0,-49 55 100 0 0,-300 200 58 0 0,299-212-324 0 0,-39 28-1659 0 0,25-40-3890 0 0,63-31 5280 0 0,-1-1 0 0 0,0 1 0 0 0,1-1 0 0 0,-1 0 0 0 0,0 0 0 0 0,1 0 0 0 0,-1 0 0 0 0,1 0 0 0 0,-1-1 1 0 0,0 0-1 0 0,1 0 0 0 0,-1 0 0 0 0,1 0 0 0 0,0 0 0 0 0,-1-1 0 0 0,1 1 0 0 0,0-1 0 0 0,0 0 0 0 0,0 0 0 0 0,0 0 0 0 0,0-1 1 0 0,0 1-1 0 0,0-1 435 0 0,-23-24-2674 0 0</inkml:trace>
  <inkml:trace contextRef="#ctx0" brushRef="#br4" timeOffset="274598.96">1167 15523 56 0 0,'-13'-4'10339'0'0,"13"3"-9738"0"0,0 1 37 0 0,0 0 34 0 0,0 0 31 0 0,0 0 14 0 0,0 0-14 0 0,0 2 2972 0 0,0 1-2563 0 0,85 36 3852 0 0,34 42-2588 0 0,-59-49-1783 0 0,5-6-202 0 0,55-28 63 0 0,-26-34-405 0 0,-37-1-62 0 0,32-47-29 0 0,-34 46 49 0 0,-109 13-22193 0 0,37 20 18651 0 0,4 0 1521 0 0</inkml:trace>
  <inkml:trace contextRef="#ctx0" brushRef="#br5" timeOffset="282318.14">1441 15185 180 0 0,'-1'-5'14875'0'0,"0"3"-11746"0"0,1 2-2921 0 0,0 0-34 0 0,0 0-20 0 0,0 0-11 0 0,-1-3-95 0 0,1 0-1 0 0,-1 1 1 0 0,0-1-1 0 0,0 0 0 0 0,0 1 1 0 0,0-1-1 0 0,0 1 1 0 0,-1-1-1 0 0,1 1 1 0 0,-1 0-1 0 0,0 0 1 0 0,1 0-1 0 0,-1-1 1 0 0,0 2-1 0 0,0-1 1 0 0,0 0-1 0 0,-1 0 1 0 0,1 1-1 0 0,0-1 1 0 0,-1 1-1 0 0,1-1 1 0 0,-1 1-1 0 0,1 0 1 0 0,-1 0-1 0 0,1 0 1 0 0,-1 1-1 0 0,0-1 1 0 0,1 1-1 0 0,-1-1 1 0 0,0 1-1 0 0,0 0 1 0 0,0 0-1 0 0,1 0 1 0 0,-1 0-1 0 0,0 1 1 0 0,0-1-1 0 0,1 1 0 0 0,-1-1 1 0 0,0 1-1 0 0,1 0 1 0 0,-1 0-1 0 0,1 0 1 0 0,-1 1-1 0 0,1-1 1 0 0,0 1-1 0 0,-1-1 1 0 0,1 1-1 0 0,0 0 1 0 0,0 0-1 0 0,-1 1-47 0 0,0 0-1 0 0,1 1 0 0 0,0 0 0 0 0,-1 0-1 0 0,2 0 1 0 0,-1 0 0 0 0,0 0 0 0 0,1 0 0 0 0,0 0-1 0 0,0 1 1 0 0,0-1 0 0 0,0 0 0 0 0,1 1 0 0 0,0-1-1 0 0,0 0 1 0 0,0 1 0 0 0,0-1 0 0 0,1 1 0 0 0,-1-1-1 0 0,1 0 1 0 0,1 3 1 0 0,35 57 32 0 0,-33-59 41 0 0,0-1-1 0 0,0 1 0 0 0,1-1 0 0 0,-1-1 1 0 0,1 1-1 0 0,0-1 0 0 0,0 0 1 0 0,1 0-1 0 0,-1 0 0 0 0,1-1 0 0 0,-1 1 1 0 0,1-2-1 0 0,0 1 0 0 0,0 0 1 0 0,0-1-1 0 0,0 0 0 0 0,0-1 0 0 0,0 1 1 0 0,0-1-1 0 0,0 0 0 0 0,0-1 1 0 0,0 1-1 0 0,0-1 0 0 0,0-1 0 0 0,0 1 1 0 0,-1-1-1 0 0,1 0 0 0 0,0 0 0 0 0,1-1-72 0 0,-4 1 17 0 0,-1 0 0 0 0,0 0 0 0 0,0 0 0 0 0,0 0 0 0 0,0 0 0 0 0,0 0 0 0 0,0 0 0 0 0,-1-1 0 0 0,1 1 0 0 0,-1-1 0 0 0,0 1 0 0 0,1-1 0 0 0,-1 1-1 0 0,-1-1 1 0 0,1 0 0 0 0,0 0 0 0 0,0 1 0 0 0,-1-1 0 0 0,0 0 0 0 0,1 0 0 0 0,-1 0 0 0 0,0 0 0 0 0,-1 1 0 0 0,1-1 0 0 0,0 0 0 0 0,-1 0 0 0 0,0 0-1 0 0,1 1 1 0 0,-1-1 0 0 0,0 0 0 0 0,-1 0-17 0 0,-32-56 184 0 0,-26-1-347 0 0,58 59 163 0 0,0 0 1 0 0,0 0-1 0 0,-1 0 1 0 0,1 1-1 0 0,0 0 0 0 0,-1-1 1 0 0,1 1-1 0 0,-1 0 1 0 0,1 0-1 0 0,0 0 1 0 0,-1 0-1 0 0,1 1 0 0 0,0-1 1 0 0,-1 1-1 0 0,1-1 1 0 0,0 1-1 0 0,-1 0 0 0 0,1 0 1 0 0,0 0-1 0 0,0 0 1 0 0,0 0-1 0 0,0 0 1 0 0,0 1-1 0 0,0-1 0 0 0,0 1 1 0 0,0-1-1 0 0,1 1 1 0 0,-1 0-1 0 0,1-1 1 0 0,-1 1-1 0 0,1 0 0 0 0,-1 0 1 0 0,1 0-1 0 0,0 1 1 0 0,0-1-1 0 0,0 0 1 0 0,0 0-1 0 0,1 0 0 0 0,-1 1 1 0 0,1-1-1 0 0,-1 0 1 0 0,1 1-1 0 0,0-1 1 0 0,0 1-1 0 0,0-1 0 0 0,0 0 1 0 0,0 1-1 0 0,0-1 1 0 0,1 0-1 0 0,-1 1 0 0 0,1-1 1 0 0,0 3-1 0 0,1-1 3 0 0,0 0 0 0 0,0 0 0 0 0,0-1 0 0 0,0 1 0 0 0,1 0 0 0 0,-1-1 0 0 0,1 1 0 0 0,0-1 0 0 0,0 0 0 0 0,0 0 0 0 0,0 0 0 0 0,1 0 1 0 0,-1-1-1 0 0,1 1 0 0 0,0-1 0 0 0,0 0 0 0 0,0 0 0 0 0,0 0 0 0 0,0 0 0 0 0,0-1 0 0 0,0 0 0 0 0,0 0 0 0 0,1 0 0 0 0,-1 0 0 0 0,0-1 0 0 0,1 0 0 0 0,-1 0 0 0 0,1 0 0 0 0,-1 0 0 0 0,0 0 0 0 0,1-1 0 0 0,-1 0 1 0 0,5-1-4 0 0,-7-1 0 0 0,0 1 1 0 0,0 0-1 0 0,0-1 1 0 0,-1 1-1 0 0,1-1 1 0 0,-1 1-1 0 0,1-1 1 0 0,-1 0-1 0 0,0 0 1 0 0,0 1-1 0 0,0-1 1 0 0,0 0-1 0 0,0 0 1 0 0,-1 0-1 0 0,1 0 1 0 0,-1 0 0 0 0,0 0-1 0 0,0 0 1 0 0,0 0-1 0 0,0 0 1 0 0,-1 0-1 0 0,1 0 1 0 0,-1 0-1 0 0,0 0 1 0 0,1 0-1 0 0,-2 0 1 0 0,1 0-1 0 0,0 0 1 0 0,0 0-1 0 0,-1 1 1 0 0,0-1-1 0 0,1 1 1 0 0,-3-2-1 0 0,-43-43 127 0 0,46 46-131 0 0,-1 0 1 0 0,1 0-1 0 0,0 0 0 0 0,-1 0 0 0 0,1 1 0 0 0,0-1 1 0 0,-1 0-1 0 0,1 1 0 0 0,-1-1 0 0 0,1 1 1 0 0,-1 0-1 0 0,1-1 0 0 0,-1 1 0 0 0,1 0 0 0 0,-1 0 1 0 0,0 0-1 0 0,1 0 0 0 0,-1 0 0 0 0,1 1 0 0 0,-1-1 1 0 0,1 0-1 0 0,-1 1 0 0 0,1-1 0 0 0,-1 1 0 0 0,1-1 1 0 0,-1 1-1 0 0,1 0 0 0 0,0-1 0 0 0,-1 1 0 0 0,1 0 1 0 0,0 0-1 0 0,0 0 0 0 0,0 0 0 0 0,-1 0 1 0 0,1 0-1 0 0,0 1 0 0 0,0-1 0 0 0,1 0 0 0 0,-1 1 1 0 0,0-1-1 0 0,0 0 0 0 0,1 1 0 0 0,-1-1 0 0 0,1 1 1 0 0,-1-1-1 0 0,1 1 0 0 0,-1-1 0 0 0,1 1 0 0 0,0-1 1 0 0,0 1-1 0 0,0-1 0 0 0,0 1 0 0 0,0-1 0 0 0,0 1 1 0 0,0 0-1 0 0,0-1 0 0 0,1 1 0 0 0,-1-1 1 0 0,1 1-1 0 0,-1-1 0 0 0,1 0 0 0 0,0 1 0 0 0,-1-1 1 0 0,1 1-1 0 0,0-1 0 0 0,0 0 0 0 0,0 0 0 0 0,0 1 1 0 0,0-1-1 0 0,1 1 4 0 0,1 4 1 0 0,1 0 0 0 0,0 0 0 0 0,0 0 0 0 0,0-1 0 0 0,1 1 0 0 0,0-1 0 0 0,0 0 0 0 0,0-1 0 0 0,0 1 0 0 0,1-1 0 0 0,0 0 0 0 0,0 0 0 0 0,0-1 0 0 0,0 0 0 0 0,3 2-1 0 0,-6-6-2 0 0,-1-1-1 0 0,0 1 1 0 0,0 0-1 0 0,-1 0 1 0 0,1-1-1 0 0,0 1 1 0 0,0-1-1 0 0,-1 1 1 0 0,1-1-1 0 0,0 0 1 0 0,-1 0-1 0 0,0 0 1 0 0,1 1 0 0 0,-1-2-1 0 0,0 1 1 0 0,0 0-1 0 0,0 0 1 0 0,0 0-1 0 0,-1 0 1 0 0,1 0-1 0 0,-1-1 1 0 0,1 1-1 0 0,-1 0 1 0 0,0-1-1 0 0,0 1 1 0 0,0 0-1 0 0,0-1 1 0 0,0 1-1 0 0,0 0 1 0 0,-1 0-1 0 0,1-1 1 0 0,-1 1 0 0 0,1 0-1 0 0,-1 0 1 0 0,0-1-1 0 0,0 1 1 0 0,0 0-1 0 0,-1-1 3 0 0,1 2 0 0 0,-1 0-1 0 0,1 0 1 0 0,-1 0-1 0 0,1 0 1 0 0,-1 0-1 0 0,0 0 1 0 0,1 0 0 0 0,-1 0-1 0 0,0 1 1 0 0,0-1-1 0 0,0 1 1 0 0,1-1-1 0 0,-1 1 1 0 0,0 0-1 0 0,0 0 1 0 0,0 0 0 0 0,0 0-1 0 0,0 0 1 0 0,0 0-1 0 0,0 0 1 0 0,1 1-1 0 0,-1-1 1 0 0,0 1-1 0 0,0-1 1 0 0,0 1-1 0 0,1 0 1 0 0,-1 0 0 0 0,0-1-1 0 0,1 1 1 0 0,-1 0-1 0 0,0 1 1 0 0,1-1-1 0 0,0 0 1 0 0,-1 0-1 0 0,1 1 1 0 0,0-1-1 0 0,-1 1 1 0 0,1-1 0 0 0,0 1-1 0 0,0-1 1 0 0,0 1-1 0 0,0 0 1 0 0,1-1-1 0 0,-1 1 1 0 0,0 0-1 0 0,1 0 1 0 0,-1 0 0 0 0,1-1-1 0 0,0 1 1 0 0,-1 0-1 0 0,1 0 1 0 0,0 0-1 0 0,0 0 1 0 0,0 0-1 0 0,0 0 1 0 0,1 0-1 0 0,-1-1 1 0 0,1 1 0 0 0,-1 0-1 0 0,1 0 1 0 0,-1 0-1 0 0,1-1 1 0 0,0 1-1 0 0,0 0 1 0 0,1 1 0 0 0,-1 7 238 0 0,9 32-5043 0 0,13-47-7794 0 0,-9-5 8104 0 0,-5 3 2831 0 0</inkml:trace>
  <inkml:trace contextRef="#ctx0" brushRef="#br5" timeOffset="285435.89">1788 15098 32 0 0,'-11'-29'9415'0'0,"-16"27"-3482"0"0,13 2-4673 0 0,-41 18 211 0 0,24 58-1141 0 0,31-24 93 0 0,1-48-403 0 0,0 0 0 0 0,0-1-1 0 0,1 1 1 0 0,-1 0 0 0 0,1-1 0 0 0,0 0 0 0 0,0 1 0 0 0,1-1 0 0 0,-1 0 0 0 0,1 0 0 0 0,-1 0-1 0 0,1-1 1 0 0,0 1 0 0 0,0 0 0 0 0,0-1 0 0 0,1 0 0 0 0,-1 0 0 0 0,0 0 0 0 0,1 0 0 0 0,-1-1 0 0 0,1 1-1 0 0,0-1 1 0 0,-1 0 0 0 0,1 0 0 0 0,1 0-20 0 0,-2 0 9 0 0,1 0 1 0 0,-1 0-1 0 0,1 0 1 0 0,-1-1-1 0 0,1 1 0 0 0,-1-1 1 0 0,1 0-1 0 0,0 0 0 0 0,-1 0 1 0 0,1 0-1 0 0,-1-1 0 0 0,1 0 1 0 0,-1 1-1 0 0,1-1 1 0 0,-1-1-1 0 0,1 1 0 0 0,-1 0 1 0 0,0-1-1 0 0,0 0 0 0 0,0 1 1 0 0,0-1-1 0 0,0-1 0 0 0,0 1 1 0 0,0 0-1 0 0,-1-1 0 0 0,1 1 1 0 0,-1-1-1 0 0,1 0 1 0 0,-1 0-1 0 0,0 0 0 0 0,0 0 1 0 0,-1 0-1 0 0,1 0 0 0 0,0 0 1 0 0,-1-1-1 0 0,0 1 0 0 0,0 0 1 0 0,0-1-1 0 0,0 0 1 0 0,-1 1-1 0 0,1-1 0 0 0,-1 1 1 0 0,0-1-1 0 0,0 1 0 0 0,0-1 1 0 0,-1 0-1 0 0,1 1 0 0 0,-1-1 1 0 0,0 1-1 0 0,0-2-9 0 0,-12-70 33 0 0,12 72-13 0 0,1 1 0 0 0,-1-1 0 0 0,1 1 0 0 0,-1-1 0 0 0,0 1 0 0 0,0 0 0 0 0,0-1 0 0 0,0 1 0 0 0,0 0 0 0 0,-1 0 0 0 0,1 0 0 0 0,-1 0 0 0 0,1 0 0 0 0,-1 0 0 0 0,0 0 0 0 0,0 0 0 0 0,0 1 0 0 0,0-1 0 0 0,0 1 0 0 0,0-1 0 0 0,0 1 0 0 0,-1 0 0 0 0,1 0 0 0 0,0 0 0 0 0,-1 0 0 0 0,1 0 0 0 0,0 1 0 0 0,-1-1 0 0 0,1 1 0 0 0,-1-1 0 0 0,0 1 0 0 0,1 0 0 0 0,-1 0 0 0 0,1 0 0 0 0,-1 0 0 0 0,1 1 0 0 0,-1-1 0 0 0,1 1 0 0 0,-1-1 0 0 0,1 1 0 0 0,0 0 0 0 0,-1 0 0 0 0,1 0 0 0 0,0 0 0 0 0,-1 1-20 0 0,-1 3 13 0 0,0 1-1 0 0,1-1 1 0 0,0 1-1 0 0,0 0 1 0 0,1 0 0 0 0,-1 0-1 0 0,1 0 1 0 0,1 0 0 0 0,-1 0-1 0 0,1 1 1 0 0,0-1 0 0 0,0 0-1 0 0,1 1 1 0 0,0-1-1 0 0,0 1 1 0 0,1-1 0 0 0,-1 0-1 0 0,2 1 1 0 0,-1-1 0 0 0,0 0-1 0 0,1 0 1 0 0,0 1 0 0 0,3 4-13 0 0,78 8 184 0 0,-78-19-178 0 0,0-1 0 0 0,0 0 0 0 0,0 0 0 0 0,0-1 0 0 0,0 1 0 0 0,0-1 0 0 0,-1 0 0 0 0,1-1 1 0 0,0 1-1 0 0,-1-1 0 0 0,0 0 0 0 0,0 0 0 0 0,0 0 0 0 0,0 0 0 0 0,0-1 0 0 0,-1 0 0 0 0,1 0 0 0 0,-1 0 1 0 0,0 0-1 0 0,0 0 0 0 0,0 0 0 0 0,-1-1 0 0 0,0 0 0 0 0,0 1 0 0 0,0-1 0 0 0,0 0 0 0 0,-1 0 0 0 0,0 0 1 0 0,0 0-1 0 0,0 0 0 0 0,0 0 0 0 0,-1 0 0 0 0,0-5-6 0 0,-2 5 17 0 0,1 1 0 0 0,-1 0 0 0 0,0-1 0 0 0,-1 1 0 0 0,1 0 0 0 0,-1 0 0 0 0,0 0 0 0 0,0 0 0 0 0,0 1 0 0 0,0-1 0 0 0,-1 1 1 0 0,1 0-1 0 0,-1 0 0 0 0,0 0 0 0 0,0 0 0 0 0,0 1 0 0 0,0-1 0 0 0,-1 1 0 0 0,1 0 0 0 0,-1 0 0 0 0,1 1 0 0 0,-1 0 0 0 0,1-1 0 0 0,-1 2 0 0 0,0-1 0 0 0,0 0 0 0 0,1 1 0 0 0,-1 0 0 0 0,0 0 0 0 0,0 0 0 0 0,0 1 1 0 0,1 0-1 0 0,-1-1 0 0 0,0 2 0 0 0,1-1 0 0 0,-1 1 0 0 0,1-1 0 0 0,-1 1 0 0 0,1 0 0 0 0,0 1 0 0 0,0-1 0 0 0,-2 2-17 0 0,3-1 24 0 0,-1 0 0 0 0,1 0 0 0 0,-1 0-1 0 0,1 1 1 0 0,0-1 0 0 0,0 1 0 0 0,1 0 0 0 0,-1 0 0 0 0,1 0-1 0 0,0 0 1 0 0,0 1 0 0 0,0-1 0 0 0,1 1 0 0 0,-1-1 0 0 0,1 1-1 0 0,0-1 1 0 0,0 1 0 0 0,1 0 0 0 0,0-1 0 0 0,-1 1 0 0 0,2 0-1 0 0,-1-1 1 0 0,0 1 0 0 0,1 0 0 0 0,0-1 0 0 0,0 1 0 0 0,0 0-1 0 0,1-1 1 0 0,-1 0 0 0 0,1 1 0 0 0,0-1 0 0 0,1 0 0 0 0,-1 0-1 0 0,1 0 1 0 0,-1 0 0 0 0,1 0 0 0 0,0-1 0 0 0,1 1 0 0 0,-1-1-1 0 0,0 0 1 0 0,1 0 0 0 0,0 0 0 0 0,0 0 0 0 0,0-1 0 0 0,0 0-1 0 0,0 0 1 0 0,0 0 0 0 0,1 0 0 0 0,-1 0 0 0 0,1-1 0 0 0,-1 0-1 0 0,3 0-23 0 0,-3 0 4 0 0,0-1-1 0 0,0 0 1 0 0,0 0-1 0 0,0 0 1 0 0,1 0-1 0 0,-1-1 1 0 0,0 0-1 0 0,0 1 0 0 0,0-2 1 0 0,0 1-1 0 0,0 0 1 0 0,-1-1-1 0 0,1 0 1 0 0,0 0-1 0 0,-1 0 1 0 0,1 0-1 0 0,-1 0 0 0 0,1-1 1 0 0,-1 0-1 0 0,0 0 1 0 0,0 1-1 0 0,-1-2 1 0 0,1 1-1 0 0,0 0 1 0 0,-1 0-1 0 0,0-1 0 0 0,0 0 1 0 0,0 1-1 0 0,0-1 1 0 0,-1 0-1 0 0,1 0 1 0 0,-1 0-1 0 0,0 0 1 0 0,0 0-1 0 0,-1 0 1 0 0,1 0-1 0 0,-1 0 0 0 0,0 0 1 0 0,0-1-1 0 0,0 1 1 0 0,0 0-1 0 0,-1 0 1 0 0,0 0-1 0 0,0 0 1 0 0,0 0-1 0 0,0 0 0 0 0,0 0 1 0 0,-1 0-1 0 0,0 1 1 0 0,0-1-1 0 0,0 0 1 0 0,0 1-1 0 0,-1 0 1 0 0,0-1-5 0 0,-18-14 30 0 0,-32-2 59 0 0,49 21-86 0 0,0-1 1 0 0,0 1 0 0 0,-1 1 0 0 0,1-1-1 0 0,0 0 1 0 0,0 1 0 0 0,0 0 0 0 0,0 0 0 0 0,0 0-1 0 0,1 1 1 0 0,-1-1 0 0 0,1 1 0 0 0,-1 0-1 0 0,1 0 1 0 0,0 0 0 0 0,0 0 0 0 0,1 0 0 0 0,-1 1-1 0 0,0-1 1 0 0,1 1 0 0 0,0 0 0 0 0,0 0 0 0 0,0 0-1 0 0,0 0 1 0 0,1 0 0 0 0,0 0 0 0 0,0 0-1 0 0,0 1 1 0 0,0-1 0 0 0,0 0 0 0 0,1 1 0 0 0,0-1-1 0 0,0 0 1 0 0,0 1 0 0 0,1-1 0 0 0,-1 0-1 0 0,1 1 1 0 0,0-1 0 0 0,0 0 0 0 0,0 0 0 0 0,1 0-1 0 0,0 0 1 0 0,0 0 0 0 0,0 0 0 0 0,0 0 0 0 0,1 1-3 0 0,-2-3 8 0 0,0 0 1 0 0,-1 0 0 0 0,1 0 0 0 0,0 0 0 0 0,0 0 0 0 0,0 0-1 0 0,0 0 1 0 0,0 0 0 0 0,0-1 0 0 0,1 1 0 0 0,-1 0 0 0 0,1-1 0 0 0,-1 1-1 0 0,1-1 1 0 0,-1 0 0 0 0,1 0 0 0 0,0 1 0 0 0,0-1 0 0 0,0 0 0 0 0,0 0-1 0 0,0-1 1 0 0,0 1 0 0 0,0 0 0 0 0,0-1 0 0 0,0 1 0 0 0,0-1-1 0 0,0 1 1 0 0,0-1 0 0 0,0 0 0 0 0,0 0 0 0 0,0 0 0 0 0,0 0 0 0 0,1 0-1 0 0,-1-1 1 0 0,0 1 0 0 0,0-1 0 0 0,0 1 0 0 0,0-1 0 0 0,0 0-1 0 0,0 0 1 0 0,0 0 0 0 0,-1 0 0 0 0,1 0 0 0 0,0 0 0 0 0,0 0 0 0 0,-1-1-1 0 0,1 1 1 0 0,-1 0 0 0 0,1-1 0 0 0,-1 0 0 0 0,1 1 0 0 0,-1-1 0 0 0,0 0-1 0 0,0 0 1 0 0,1-1-9 0 0,0 2-2 0 0,0-1 1 0 0,0 0-1 0 0,0 1 0 0 0,0-1 0 0 0,0-1 0 0 0,0 1 0 0 0,0 0 0 0 0,-1 0 1 0 0,1 0-1 0 0,-1-1 0 0 0,0 1 0 0 0,1-1 0 0 0,-1 1 0 0 0,0-1 1 0 0,-1 0-1 0 0,1 1 0 0 0,0-1 0 0 0,-1 0 0 0 0,1 0 0 0 0,-1 1 1 0 0,0-1-1 0 0,0 0 0 0 0,0 0 0 0 0,0 1 0 0 0,-1-1 0 0 0,1 0 1 0 0,-1 0-1 0 0,0 1 0 0 0,1-1 0 0 0,-1 0 0 0 0,0 1 0 0 0,-1-1 0 0 0,1 1 1 0 0,0-1-1 0 0,-1 1 0 0 0,1 0 0 0 0,-1 0 0 0 0,0-1 0 0 0,0 1 1 0 0,0 0-1 0 0,0 1 0 0 0,-2-3 2 0 0,-55-21 40 0 0,35 99-26 0 0,23-73-13 0 0,1 0 1 0 0,0 0-1 0 0,-1 0 1 0 0,1 0-1 0 0,0 0 0 0 0,0-1 1 0 0,0 1-1 0 0,0 0 1 0 0,0 0-1 0 0,0 0 0 0 0,0 0 1 0 0,0 0-1 0 0,0 0 1 0 0,0 0-1 0 0,0 0 0 0 0,0 0 1 0 0,1 0-1 0 0,-1 0 1 0 0,0-1-1 0 0,1 1 1 0 0,-1 0-1 0 0,1 0 0 0 0,-1 0 1 0 0,1-1-1 0 0,-1 1 1 0 0,1 0-1 0 0,-1 0 0 0 0,1-1 1 0 0,0 1-1 0 0,0-1 1 0 0,-1 1-1 0 0,1 0 0 0 0,0-1 1 0 0,0 1-1 0 0,-1-1 1 0 0,1 0-1 0 0,0 1 0 0 0,0-1 1 0 0,0 0-1 0 0,0 1 1 0 0,0-1-1 0 0,0 0 1 0 0,0 0-1 0 0,-1 0 0 0 0,1 0 1 0 0,0 0-1 0 0,0 0 1 0 0,0 0-1 0 0,0 0 0 0 0,0 0 1 0 0,0 0-1 0 0,0-1 1 0 0,0 1-1 0 0,0 0 0 0 0,0-1 1 0 0,-1 1-1 0 0,1 0 1 0 0,0-1-1 0 0,0 1 0 0 0,0-1 1 0 0,-1 1-1 0 0,1-1 1 0 0,0 0-1 0 0,-1 1 1 0 0,1-1-1 0 0,0 0-1 0 0,46-48-207 0 0,-31 11 127 0 0,-16 38 81 0 0,0 1 1 0 0,0-1-1 0 0,0 0 0 0 0,-1 1 1 0 0,1-1-1 0 0,0 1 1 0 0,-1-1-1 0 0,1 1 1 0 0,0-1-1 0 0,-1 0 1 0 0,1 1-1 0 0,0-1 0 0 0,-1 1 1 0 0,1-1-1 0 0,-1 0 1 0 0,1 0-1 0 0,-1 1 1 0 0,1-1-1 0 0,-1 0 0 0 0,1 0 1 0 0,-1 1-1 0 0,1-1 1 0 0,-1 0-1 0 0,1 0 1 0 0,-1 0-1 0 0,1 0 1 0 0,-1 0-1 0 0,1 0 0 0 0,-1 0 1 0 0,1 0-1 0 0,-1 0 1 0 0,1 0-1 0 0,-1 0 1 0 0,0 0-1 0 0,1 0 0 0 0,-1-1 1 0 0,1 1-1 0 0,-1 0 1 0 0,1 0-1 0 0,0-1 1 0 0,-1 1-1 0 0,1 0 1 0 0,-1 0-1 0 0,1-1 0 0 0,-1 1 1 0 0,1 0-1 0 0,0-1 1 0 0,-1 1-1 0 0,1-1 1 0 0,0 1-1 0 0,-1-1 0 0 0,1 1 1 0 0,0 0-1 0 0,0-1 1 0 0,-1 1-1 0 0,1-1 1 0 0,0 1-1 0 0,0-1 1 0 0,0 1-1 0 0,0-1 0 0 0,0 0 1 0 0,-1 1-1 0 0,1-1 1 0 0,0 1-1 0 0,0-1 1 0 0,0 1-2 0 0,-28 28 214 0 0,-2 0-2550 0 0,2-21-6268 0 0,-8-7-805 0 0,23 2 6964 0 0</inkml:trace>
  <inkml:trace contextRef="#ctx0" brushRef="#br5" timeOffset="286114.802">1376 15208 784 0 0,'0'-1'691'0'0,"1"0"-362"0"0,-1-1 0 0 0,1 1 1 0 0,-1 0-1 0 0,1 0 0 0 0,-1-1 0 0 0,0 1 1 0 0,0-1-1 0 0,1 1 0 0 0,-1 0 0 0 0,0-1 0 0 0,0 1 1 0 0,0 0-1 0 0,0-1 0 0 0,-1 1 0 0 0,1-1 0 0 0,0 1 1 0 0,-1 0-1 0 0,1-1 0 0 0,-1 1 0 0 0,1 0 0 0 0,-1 0 1 0 0,1-1-1 0 0,-1 1 0 0 0,0 0 0 0 0,0 0 0 0 0,1 0 1 0 0,-1 0-1 0 0,0 0 0 0 0,0 0 0 0 0,0 0 0 0 0,0 0 1 0 0,-1 0-1 0 0,1 0 0 0 0,0 1 0 0 0,0-1 0 0 0,0 0 1 0 0,-1 1-1 0 0,1-1 0 0 0,-1 1-329 0 0,2 4 193 0 0,0-1-1 0 0,0 1 1 0 0,1 0 0 0 0,-1 0-1 0 0,1 0 1 0 0,-1-1 0 0 0,1 1-1 0 0,0 0 1 0 0,1-1 0 0 0,-1 1-1 0 0,1-1 1 0 0,-1 1-1 0 0,1-1 1 0 0,0 0 0 0 0,0 0-1 0 0,1 0 1 0 0,-1 0 0 0 0,1 0-1 0 0,-1 0 1 0 0,1 0 0 0 0,1-1-193 0 0,-3 0 1 0 0,0-1 1 0 0,0 0 0 0 0,0 0 0 0 0,0 0-1 0 0,0-1 1 0 0,1 1 0 0 0,-1 0 0 0 0,0 0-1 0 0,1-1 1 0 0,-1 1 0 0 0,0 0 0 0 0,1-1-1 0 0,-1 0 1 0 0,1 1 0 0 0,-1-1-1 0 0,1 0 1 0 0,-1 0 0 0 0,1 0 0 0 0,-1 0-1 0 0,1 0 1 0 0,-1 0 0 0 0,1 0 0 0 0,-1 0-1 0 0,1 0 1 0 0,-1-1 0 0 0,1 1 0 0 0,-1-1-1 0 0,0 1 1 0 0,1-1 0 0 0,-1 0 0 0 0,1 1-1 0 0,-1-1 1 0 0,0 0 0 0 0,0 0-1 0 0,0 0 1 0 0,1 0 0 0 0,-1 0 0 0 0,0 0-1 0 0,0 0 1 0 0,0 0 0 0 0,-1-1 0 0 0,1 1-1 0 0,0 0 1 0 0,0-1 0 0 0,-1 1 0 0 0,1 0-1 0 0,0-1 1 0 0,-1 1 0 0 0,0-1-1 0 0,1 1 1 0 0,-1-1 0 0 0,0 1 0 0 0,0-1-1 0 0,0 1 1 0 0,0-1 0 0 0,0 1 0 0 0,0-1-1 0 0,0 1 1 0 0,0-1 0 0 0,0 1 0 0 0,-1-1-1 0 0,1 1 1 0 0,-1 0 0 0 0,1-1 0 0 0,-1 1-1 0 0,0-1 1 0 0,1 1 0 0 0,-2-1-2 0 0,2 3-106 0 0,1-1 0 0 0,-1 1-1 0 0,0-1 1 0 0,0 0 0 0 0,0 1 0 0 0,0-1 0 0 0,0 1 0 0 0,0-1 0 0 0,0 1 0 0 0,-1-1 0 0 0,1 0 0 0 0,0 1 0 0 0,0-1-1 0 0,0 1 1 0 0,0-1 0 0 0,0 1 0 0 0,-1-1 0 0 0,1 0 0 0 0,0 1 0 0 0,0-1 0 0 0,-1 0 0 0 0,1 1 0 0 0,0-1 0 0 0,-1 0-1 0 0,1 1 1 0 0,0-1 0 0 0,-1 0 0 0 0,1 0 0 0 0,0 1 0 0 0,-1-1 0 0 0,1 0 0 0 0,-1 0 0 0 0,1 0 0 0 0,0 1 0 0 0,-1-1-1 0 0,1 0 1 0 0,-1 0 0 0 0,1 0 0 0 0,-1 0 0 0 0,1 0 0 0 0,-1 0 0 0 0,1 0 0 0 0,0 0 0 0 0,-1 0 0 0 0,1 0 0 0 0,-1 0-1 0 0,1 0 1 0 0,-1 0 0 0 0,1-1 0 0 0,0 1 0 0 0,-1 0 0 0 0,1 0 0 0 0,-1 0 0 0 0,1-1 0 0 0,0 1 0 0 0,-1 0 106 0 0,-7 20-5338 0 0,-4-20 146 0 0,6 0 3313 0 0</inkml:trace>
  <inkml:trace contextRef="#ctx0" brushRef="#br6" timeOffset="292531.073">1473 15232 488 0 0,'-16'-14'13875'0'0,"15"14"-13839"0"0,1 1-1 0 0,-1-1 1 0 0,1 1 0 0 0,0-1 0 0 0,0 1 0 0 0,-1-1 0 0 0,1 1 0 0 0,0 0-1 0 0,0-1 1 0 0,0 1 0 0 0,-1 0 0 0 0,1-1 0 0 0,0 1 0 0 0,0-1 0 0 0,0 1-1 0 0,0 0 1 0 0,0-1 0 0 0,0 1 0 0 0,1 0 0 0 0,-1-1 0 0 0,0 1 0 0 0,0-1 0 0 0,0 1-1 0 0,0 0 1 0 0,1-1 0 0 0,-1 1 0 0 0,0-1 0 0 0,1 1 0 0 0,-1-1 0 0 0,0 1-1 0 0,1-1 1 0 0,-1 1 0 0 0,1-1 0 0 0,-1 1 0 0 0,1-1 0 0 0,-1 0 0 0 0,1 1-1 0 0,-1-1 1 0 0,1 0 0 0 0,-1 1 0 0 0,1-1 0 0 0,-1 0 0 0 0,1 0 0 0 0,0 1-1 0 0,-1-1 1 0 0,1 0 0 0 0,0 0 0 0 0,-1 0 0 0 0,1 0 0 0 0,-1 0 0 0 0,1 0 0 0 0,0 0-1 0 0,-1 0 1 0 0,1 0 0 0 0,0 0 0 0 0,-1 0 0 0 0,1 0 0 0 0,-1-1 0 0 0,1 1-1 0 0,0 0 1 0 0,-1 0 0 0 0,1-1-36 0 0,0 0 7 0 0,0 0-1 0 0,-1 0 1 0 0,1 0 0 0 0,0 0-1 0 0,-1 0 1 0 0,1 0 0 0 0,-1-1-1 0 0,1 1 1 0 0,-1 0-1 0 0,0 0 1 0 0,0 0 0 0 0,1-1-1 0 0,-1 1 1 0 0,0 0 0 0 0,0-1-1 0 0,0 1 1 0 0,0 0-1 0 0,0 0 1 0 0,-1-1 0 0 0,1 1-1 0 0,0 0 1 0 0,-1 0 0 0 0,1 0-1 0 0,0-1 1 0 0,-1 1-1 0 0,1 0 1 0 0,-1 0 0 0 0,0 0-1 0 0,1 0 1 0 0,-1 0-1 0 0,0 0 1 0 0,0 0 0 0 0,0 0-1 0 0,0 0 1 0 0,0 0 0 0 0,0 1-1 0 0,0-1 1 0 0,0 0-1 0 0,0 0 1 0 0,0 1 0 0 0,0-1-1 0 0,0 1 1 0 0,0-1 0 0 0,-1 1-1 0 0,1 0 1 0 0,0-1-1 0 0,0 1 1 0 0,-1 0 0 0 0,1 0-1 0 0,0 0 1 0 0,0 0 0 0 0,-1 0-1 0 0,1 0 1 0 0,0 0-1 0 0,0 0 1 0 0,-1 0 0 0 0,1 1-1 0 0,0-1 1 0 0,0 0 0 0 0,-1 1-7 0 0,0 0 13 0 0,1 0 1 0 0,0 0-1 0 0,-1 1 1 0 0,1-1-1 0 0,0 0 1 0 0,0 0-1 0 0,0 1 1 0 0,-1-1-1 0 0,2 1 1 0 0,-1-1-1 0 0,0 1 1 0 0,0-1-1 0 0,0 1 1 0 0,1 0-1 0 0,-1-1 1 0 0,1 1-1 0 0,-1 0 1 0 0,1-1 0 0 0,0 1-1 0 0,-1 0 1 0 0,1 0-1 0 0,0-1 1 0 0,0 1-1 0 0,0 0 1 0 0,1 0-1 0 0,-1-1 1 0 0,0 1-1 0 0,1 0 1 0 0,-1 0-1 0 0,1-1 1 0 0,-1 1-1 0 0,1-1 1 0 0,0 1-1 0 0,0 0 1 0 0,0-1-14 0 0,32-48 2 0 0,-33 48 1 0 0,0-1 0 0 0,0 1 0 0 0,0 0-1 0 0,0-1 1 0 0,0 1 0 0 0,0 0 0 0 0,0-1 0 0 0,0 1 0 0 0,0 0 0 0 0,0-1-1 0 0,0 1 1 0 0,-1 0 0 0 0,1-1 0 0 0,0 1 0 0 0,-1-1 0 0 0,1 1 0 0 0,0-1-1 0 0,-1 1 1 0 0,1-1 0 0 0,-1 1 0 0 0,1-1 0 0 0,0 1 0 0 0,-1-1 0 0 0,1 1 0 0 0,-1-1-1 0 0,0 0 1 0 0,1 1 0 0 0,-1-1 0 0 0,1 0 0 0 0,-1 1 0 0 0,1-1 0 0 0,-1 0-1 0 0,0 0 1 0 0,1 0 0 0 0,-1 1 0 0 0,0-1 0 0 0,1 0 0 0 0,-1 0 0 0 0,0 0-1 0 0,1 0 1 0 0,-1 0 0 0 0,0 0 0 0 0,1 0 0 0 0,-1 0 0 0 0,1-1 0 0 0,-1 1 0 0 0,0 0-1 0 0,1 0 1 0 0,-1-1 0 0 0,1 1 0 0 0,-1 0 0 0 0,0 0 0 0 0,1-1 0 0 0,-1 1-1 0 0,1-1 1 0 0,-1 1 0 0 0,1 0 0 0 0,-1-1-3 0 0,2 1 1 0 0,-1 1 0 0 0,1-1 1 0 0,0 1-1 0 0,0-1 0 0 0,-1 1 0 0 0,1-1 0 0 0,0 1 1 0 0,0-1-1 0 0,0 0 0 0 0,0 1 0 0 0,-1-1 0 0 0,1 0 1 0 0,0 0-1 0 0,0 0 0 0 0,0 0 0 0 0,0 0 1 0 0,0 0-1 0 0,0 0 0 0 0,0 0 0 0 0,-1 0 0 0 0,1 0 1 0 0,0 0-1 0 0,0-1 0 0 0,0 1 0 0 0,0 0 0 0 0,0 0 1 0 0,-1-1-1 0 0,1 1 0 0 0,0-1 0 0 0,0 1 0 0 0,-1-1 1 0 0,1 1-1 0 0,0-1 0 0 0,-1 1 0 0 0,1-1 0 0 0,0 0 1 0 0,-1 1-1 0 0,1-1 0 0 0,-1 0 0 0 0,1 0 1 0 0,-1 1-1 0 0,1-1 0 0 0,-1 0 0 0 0,0 0 0 0 0,1 0 1 0 0,-1 0-1 0 0,0 1 0 0 0,0-1 0 0 0,0 0 0 0 0,1 0 1 0 0,-1 0-1 0 0,0 0 0 0 0,0 0 0 0 0,0 0 0 0 0,0 0 1 0 0,-1 1-1 0 0,1-1 0 0 0,0 0 0 0 0,0-1-1 0 0,-7-15-1000 0 0,-11-1-10454 0 0,17 18 9154 0 0,1-2 330 0 0</inkml:trace>
  <inkml:trace contextRef="#ctx0" brushRef="#br6" timeOffset="293858.387">1720 15157 500 0 0,'8'-21'8634'0'0,"-3"35"-5358"0"0,-4-15-3252 0 0,-1 1-1 0 0,0-1 1 0 0,1 1 0 0 0,-1 0-1 0 0,0-1 1 0 0,1 1 0 0 0,-1 0-1 0 0,1-1 1 0 0,-1 1-1 0 0,1 0 1 0 0,-1 0 0 0 0,0 0-1 0 0,1-1 1 0 0,-1 1 0 0 0,1 0-1 0 0,-1 0 1 0 0,1 0 0 0 0,-1 0-1 0 0,1 0 1 0 0,-1 0 0 0 0,1 0-1 0 0,0 0 1 0 0,-1 0 0 0 0,1 0-1 0 0,-1 0 1 0 0,1 0 0 0 0,-1 0-1 0 0,0 1 1 0 0,1-1 0 0 0,-1 0-1 0 0,1 0 1 0 0,-1 0-1 0 0,1 1 1 0 0,-1-1 0 0 0,1 0-1 0 0,-1 1 1 0 0,0-1 0 0 0,1 0-1 0 0,-1 1 1 0 0,0-1 0 0 0,1 0-1 0 0,-1 1 1 0 0,0-1 0 0 0,1 1-1 0 0,-1-1 1 0 0,0 1 0 0 0,0-1-1 0 0,0 1 1 0 0,1-1 0 0 0,-1 1-24 0 0,0-2 20 0 0,1 1 1 0 0,-1-1 0 0 0,1 0 0 0 0,-1 1 0 0 0,0-1 0 0 0,1 0-1 0 0,-1 1 1 0 0,0-1 0 0 0,1 0 0 0 0,-1 1 0 0 0,0-1 0 0 0,0 0-1 0 0,0 0 1 0 0,0 1 0 0 0,0-1 0 0 0,0 0 0 0 0,0 0 0 0 0,0 0-1 0 0,0 1 1 0 0,0-1 0 0 0,0 0 0 0 0,0 0 0 0 0,-1 1 0 0 0,1-1-1 0 0,0 0 1 0 0,0 1 0 0 0,-1-1 0 0 0,1 0 0 0 0,-1 1 0 0 0,1-1-1 0 0,0 0 1 0 0,-1 1 0 0 0,1-1 0 0 0,-1 1 0 0 0,0-1 0 0 0,1 1-1 0 0,-1-1 1 0 0,1 1 0 0 0,-1-1 0 0 0,0 1 0 0 0,1 0 0 0 0,-1-1 0 0 0,0 1-1 0 0,1 0 1 0 0,-1-1 0 0 0,0 1 0 0 0,0 0 0 0 0,1 0 0 0 0,-1 0-1 0 0,0 0 1 0 0,0 0 0 0 0,1 0 0 0 0,-1 0 0 0 0,0 0 0 0 0,0 0-1 0 0,1 0 1 0 0,-1 0 0 0 0,0 0 0 0 0,0 1 0 0 0,0-1-21 0 0,2 0 3 0 0,0-1 1 0 0,-1 1-1 0 0,1-1 0 0 0,0 1 1 0 0,0-1-1 0 0,0 1 1 0 0,0 0-1 0 0,0-1 1 0 0,0 1-1 0 0,0 0 0 0 0,0 0 1 0 0,0 0-1 0 0,0 0 1 0 0,0 0-1 0 0,0 0 0 0 0,0 0 1 0 0,0 0-1 0 0,0 0 1 0 0,0 0-1 0 0,0 1 1 0 0,0-1-1 0 0,0 0 0 0 0,0 1 1 0 0,0-1-1 0 0,0 1 1 0 0,0-1-1 0 0,0 1 1 0 0,0-1-1 0 0,-1 1 0 0 0,1 0 1 0 0,0-1-1 0 0,0 1 1 0 0,-1 0-1 0 0,1 0 1 0 0,-1-1-1 0 0,1 1 0 0 0,0 0 1 0 0,-1 0-1 0 0,1 0 1 0 0,-1 0-1 0 0,0 0 1 0 0,1 0-1 0 0,-1 0 0 0 0,0 0 1 0 0,0 0-1 0 0,1 0 1 0 0,-1 0-1 0 0,0 0 1 0 0,0 0-1 0 0,0 0 0 0 0,0 0 1 0 0,0 0-1 0 0,0 0 1 0 0,-1 0-1 0 0,1 0 0 0 0,0 0 1 0 0,0 0-1 0 0,-1 0 1 0 0,1 0-1 0 0,-1 0 1 0 0,1 0-1 0 0,-1-1 0 0 0,1 1 1 0 0,-1 0-1 0 0,1 0 1 0 0,-2 0-4 0 0,19-34 76 0 0,-33 41 2853 0 0,7 1-2883 0 0,-1-1-3319 0 0,-2-5-9216 0 0,9-5 10587 0 0</inkml:trace>
  <inkml:trace contextRef="#ctx0" brushRef="#br7" timeOffset="309668.122">4465 16854 600 0 0,'1'-6'13079'0'0,"19"0"-8644"0"0,201-17-2801 0 0,-188 29-1528 0 0,0-2 0 0 0,0-1 0 0 0,1-2 0 0 0,-1-1 0 0 0,0-1 0 0 0,0-2 0 0 0,7-3-106 0 0,16 0 95 0 0,1 3 0 0 0,0 2 0 0 0,0 2 0 0 0,-1 3-1 0 0,21 5-94 0 0,-41-5 55 0 0,164-6 31 0 0,278 29 366 0 0,-227-33 288 0 0,-81 10-635 0 0,33 1-76 0 0,34-45-123 0 0,14 42-53 0 0,-35-4 154 0 0,44 18 661 0 0,-190-25 968 0 0,-53 2-4022 0 0,-49 4-5598 0 0,-49-7-2183 0 0,45 2 7535 0 0</inkml:trace>
  <inkml:trace contextRef="#ctx0" brushRef="#br7" timeOffset="313712.952">4506 16805 860 0 0,'-11'-15'4962'0'0,"13"-31"-3132"0"0,0 27 230 0 0,-2 19-1856 0 0,-21-49 3719 0 0,8-108-1655 0 0,27 30-1316 0 0,-15 54-567 0 0,87-172 45 0 0,31 37-184 0 0,87-32 450 0 0,-92 134-216 0 0,-83 85-461 0 0,1 1 0 0 0,1 2 0 0 0,1 1 0 0 0,0 1 0 0 0,1 2 0 0 0,1 1 0 0 0,0 2 0 0 0,1 1-1 0 0,6 0-18 0 0,194-9 188 0 0,-167 19-232 0 0,-27-2 93 0 0,0 2-1 0 0,0 2 1 0 0,0 1 0 0 0,-1 2 0 0 0,1 2-1 0 0,9 5-48 0 0,54 16 222 0 0,153 63 153 0 0,97 99-188 0 0,-31 12-271 0 0,-96-21 209 0 0,-81-21 578 0 0,-29-43 493 0 0,40 0 958 0 0,-89-35-865 0 0,-17-2-64 0 0,15-7-752 0 0,-38-68 643 0 0,-41-10-1376 0 0,-71 26-25414 0 0,72-18 23337 0 0</inkml:trace>
  <inkml:trace contextRef="#ctx0" brushRef="#br7" timeOffset="328229.203">5829 15938 532 0 0,'-76'-19'6843'0'0,"-50"51"-3195"0"0,126-32-3624 0 0,-32 12 491 0 0,2 0-1 0 0,0 3 1 0 0,0 0-1 0 0,1 2 1 0 0,1 1-1 0 0,1 1 1 0 0,1 2 0 0 0,0 1-1 0 0,2 0 1 0 0,0 2-1 0 0,2 1 1 0 0,1 0-1 0 0,1 2 1 0 0,-3 5-515 0 0,21-29 13 0 0,-1 0 0 0 0,1-1 1 0 0,0 1-1 0 0,0 0 0 0 0,0 0 0 0 0,0 1 0 0 0,0-1 1 0 0,0 0-1 0 0,1 1 0 0 0,0-1 0 0 0,-1 1 0 0 0,2-1 0 0 0,-1 1 1 0 0,0 0-1 0 0,1-1 0 0 0,-1 1 0 0 0,1 0 0 0 0,0-1 1 0 0,0 1-1 0 0,0 0 0 0 0,1-1 0 0 0,0 1 0 0 0,-1 0 0 0 0,1-1 1 0 0,0 1-1 0 0,1-1 0 0 0,-1 1 0 0 0,1-1 0 0 0,-1 0 1 0 0,1 0-1 0 0,0 1 0 0 0,0-1 0 0 0,0 0 0 0 0,1-1 1 0 0,-1 1-1 0 0,1 0 0 0 0,0-1 0 0 0,-1 1 0 0 0,1-1 0 0 0,0 0 1 0 0,0 0-1 0 0,1 0 0 0 0,-1 0 0 0 0,0-1 0 0 0,1 1 1 0 0,-1-1-1 0 0,1 0 0 0 0,-1 0 0 0 0,1 0 0 0 0,1 0-13 0 0,22-5-19 0 0,-1-1-1 0 0,0-1 1 0 0,-1-1-1 0 0,0-1 1 0 0,0-2-1 0 0,-1 0 0 0 0,0-2 1 0 0,0 0-1 0 0,-1-2 1 0 0,-1 0-1 0 0,-1-2 1 0 0,17-14 19 0 0,-8 10-6 0 0,-2-2 0 0 0,0 0 0 0 0,-1-2 1 0 0,-1-1-1 0 0,-2-1 0 0 0,0-1 0 0 0,-2-1 0 0 0,-1-1 1 0 0,6-13 5 0 0,-24 38 5 0 0,-1 0 0 0 0,0-1 0 0 0,0 1-1 0 0,0-1 1 0 0,0 0 0 0 0,-1 0 0 0 0,0 1 0 0 0,0-1 0 0 0,0 0 0 0 0,0 0 0 0 0,-1 0 0 0 0,0 0 0 0 0,0 0 0 0 0,0 0 0 0 0,-1 0 0 0 0,0 0 0 0 0,0 0 0 0 0,0 0 0 0 0,0 0-1 0 0,-1 0 1 0 0,0 1 0 0 0,0-1 0 0 0,0 0 0 0 0,0 1 0 0 0,-1 0 0 0 0,0 0 0 0 0,0-1 0 0 0,0 2 0 0 0,0-1 0 0 0,0 0 0 0 0,-1 1 0 0 0,0-1 0 0 0,0 1 0 0 0,0 0 0 0 0,0 0 0 0 0,0 1-1 0 0,-1-1 1 0 0,1 1 0 0 0,-1 0 0 0 0,1 0 0 0 0,-1 1 0 0 0,0-1 0 0 0,0 1 0 0 0,-4-1-5 0 0,-18 0 6 0 0,0 1 0 0 0,-1 0 0 0 0,1 2 0 0 0,0 2 0 0 0,0 0 0 0 0,0 2 0 0 0,1 0 0 0 0,-1 2 0 0 0,1 1 0 0 0,1 1 0 0 0,-1 2 0 0 0,2 0 0 0 0,-1 2 0 0 0,2 0 0 0 0,0 2 0 0 0,0 0 0 0 0,2 2 0 0 0,0 0 0 0 0,-18 19-6 0 0,25-25 34 0 0,0 1 0 0 0,0 0 0 0 0,1 1 0 0 0,1 1 0 0 0,0 0 0 0 0,1 0 0 0 0,1 1 0 0 0,0 0 0 0 0,1 1 0 0 0,1 0 0 0 0,0 1 0 0 0,1-1 0 0 0,1 1 0 0 0,1 1 0 0 0,0-1 0 0 0,-1 14-34 0 0,5-28 6 0 0,1 1 0 0 0,0 0 0 0 0,0-1 1 0 0,0 1-1 0 0,1 0 0 0 0,-1-1 0 0 0,1 1 0 0 0,0-1 0 0 0,0 1 0 0 0,0-1 0 0 0,1 1 1 0 0,-1-1-1 0 0,1 0 0 0 0,0 0 0 0 0,0 0 0 0 0,0 0 0 0 0,0 0 0 0 0,0 0 0 0 0,1 0 1 0 0,-1 0-1 0 0,1-1 0 0 0,0 0 0 0 0,0 1 0 0 0,-1-1 0 0 0,2 0 0 0 0,-1 0 0 0 0,0-1 1 0 0,0 1-1 0 0,1-1 0 0 0,-1 1 0 0 0,0-1 0 0 0,1 0 0 0 0,0 0 0 0 0,-1-1 0 0 0,1 1 0 0 0,-1-1 1 0 0,1 0-1 0 0,0 0 0 0 0,-1 0 0 0 0,1 0 0 0 0,0 0 0 0 0,-1-1 0 0 0,4-1-6 0 0,155-48-126 0 0,-121 29 98 0 0,-2-1 1 0 0,0-3-1 0 0,-2 0 0 0 0,-1-3 1 0 0,-1-1-1 0 0,-1-1 1 0 0,-2-2-1 0 0,28-35 28 0 0,-54 61 6 0 0,0 1 0 0 0,0-1-1 0 0,-1 0 1 0 0,0-1 0 0 0,0 1 0 0 0,-1-1-1 0 0,0 0 1 0 0,0 0 0 0 0,-1 0-1 0 0,1 0 1 0 0,-1-1 0 0 0,-1 0 0 0 0,0 1-1 0 0,0-1 1 0 0,0 0 0 0 0,-1 0 0 0 0,0 0-1 0 0,-1 0 1 0 0,0 0 0 0 0,0 0 0 0 0,-1 0-1 0 0,0 0 1 0 0,0 0 0 0 0,-1 0 0 0 0,0 0-1 0 0,0 0 1 0 0,-1 1 0 0 0,0-1-1 0 0,0 1 1 0 0,0 0 0 0 0,-1 0 0 0 0,-1 0-1 0 0,1 0 1 0 0,-1 1 0 0 0,0 0 0 0 0,0 0-1 0 0,-1 0 1 0 0,0 0 0 0 0,0 1 0 0 0,0 0-1 0 0,-1 0 1 0 0,1 1 0 0 0,-4-1-6 0 0,-4 0 5 0 0,0 1-1 0 0,0 0 1 0 0,0 2 0 0 0,-1 0 0 0 0,1 0-1 0 0,-1 1 1 0 0,0 1 0 0 0,1 0 0 0 0,-1 1-1 0 0,1 1 1 0 0,-1 0 0 0 0,1 1 0 0 0,0 1-1 0 0,0 0 1 0 0,0 1 0 0 0,0 0 0 0 0,1 1-1 0 0,0 0 1 0 0,-12 9-5 0 0,-4 3-21 0 0,0 1 0 0 0,1 1 0 0 0,1 2 1 0 0,0 1-1 0 0,2 1 0 0 0,1 1 0 0 0,-20 27 21 0 0,30-35 29 0 0,0 0 1 0 0,1 1 0 0 0,1 0-1 0 0,1 1 1 0 0,1 0-1 0 0,0 1 1 0 0,2 0-1 0 0,0 1 1 0 0,1 0 0 0 0,1 0-1 0 0,-1 9-29 0 0,7-28 7 0 0,-1 1-1 0 0,1-1 0 0 0,-1 1 1 0 0,1 0-1 0 0,0-1 1 0 0,0 1-1 0 0,0-1 1 0 0,1 1-1 0 0,-1 0 0 0 0,0-1 1 0 0,1 1-1 0 0,0-1 1 0 0,0 1-1 0 0,0-1 1 0 0,0 0-1 0 0,0 1 0 0 0,0-1 1 0 0,0 0-1 0 0,1 0 1 0 0,-1 0-1 0 0,1 0 0 0 0,0 0 1 0 0,-1 0-1 0 0,1 0 1 0 0,0 0-1 0 0,0-1 1 0 0,0 1-1 0 0,0-1 0 0 0,1 1 1 0 0,-1-1-1 0 0,0 0 1 0 0,0 0-1 0 0,1 0 1 0 0,-1 0-1 0 0,1 0 0 0 0,-1-1 1 0 0,1 1-1 0 0,-1-1 1 0 0,1 0-1 0 0,1 1-6 0 0,103-25-41 0 0,-64-1 26 0 0,-2-1 1 0 0,-1-3 0 0 0,-1-1 0 0 0,-1-2-1 0 0,-2-1 1 0 0,-1-2 0 0 0,-2-1 0 0 0,2-6 14 0 0,-23 30-13 0 0,0-1 1 0 0,0 0 0 0 0,-1 0-1 0 0,-1-1 1 0 0,0-1 0 0 0,-1 1 0 0 0,-1-2-1 0 0,0 1 1 0 0,-1-1 0 0 0,0 0 0 0 0,-2-1-1 0 0,0 1 1 0 0,-1-1 0 0 0,0 0-1 0 0,-1 0 1 0 0,-1-1 0 0 0,-1 1 0 0 0,-1 0-1 0 0,0-1 1 0 0,-1 1 0 0 0,-1-1 0 0 0,0 1-1 0 0,-2 0 1 0 0,0 0 0 0 0,-5-11 12 0 0,6 23 4 0 0,0 0 0 0 0,0 0 0 0 0,-1 0 0 0 0,0 0 1 0 0,0 1-1 0 0,0-1 0 0 0,-1 1 0 0 0,1 0 0 0 0,-1 1 1 0 0,0-1-1 0 0,0 1 0 0 0,0 0 0 0 0,-1 0 0 0 0,1 0 0 0 0,-1 1 1 0 0,1 0-1 0 0,-1 0 0 0 0,0 1 0 0 0,0-1 0 0 0,0 1 0 0 0,0 0 1 0 0,0 1-1 0 0,0 0 0 0 0,0 0 0 0 0,0 0 0 0 0,0 0 0 0 0,0 1 1 0 0,0 0-1 0 0,0 0 0 0 0,0 1 0 0 0,0 0 0 0 0,1 0 0 0 0,-4 1-4 0 0,-13 6 8 0 0,0 2-1 0 0,1 0 0 0 0,0 1 0 0 0,1 0 0 0 0,0 2 1 0 0,1 1-1 0 0,-15 14-7 0 0,8-6 49 0 0,1 1 0 0 0,1 1 0 0 0,1 1 1 0 0,2 1-1 0 0,0 1 0 0 0,2 1 0 0 0,1 1 0 0 0,1 0 1 0 0,2 1-1 0 0,1 1 0 0 0,2 0 0 0 0,1 1 0 0 0,1 0 1 0 0,2 1-1 0 0,-1 9-49 0 0,8-39 6 0 0,0 0 0 0 0,0 0 1 0 0,1 0-1 0 0,-1 0 0 0 0,1 0 0 0 0,0 1 0 0 0,0-1 1 0 0,0 0-1 0 0,1 0 0 0 0,-1 0 0 0 0,1 0 0 0 0,0 1 1 0 0,0-1-1 0 0,1 0 0 0 0,-1-1 0 0 0,1 1 0 0 0,0 0 1 0 0,0 0-1 0 0,0-1 0 0 0,0 1 0 0 0,1-1 0 0 0,-1 0 1 0 0,1 1-1 0 0,0-1 0 0 0,0-1 0 0 0,0 1 1 0 0,1 0-1 0 0,-1-1 0 0 0,0 1 0 0 0,1-1 0 0 0,0 0 1 0 0,-1 0-1 0 0,1-1 0 0 0,0 1 0 0 0,0-1 0 0 0,0 0 1 0 0,0 0-1 0 0,0 0 0 0 0,1 0 0 0 0,-1-1 0 0 0,0 0 1 0 0,0 1-1 0 0,0-2 0 0 0,0 1 0 0 0,1 0 0 0 0,-1-1 1 0 0,0 0-1 0 0,0 0 0 0 0,0 0 0 0 0,0 0 1 0 0,1-1-7 0 0,21-9-37 0 0,-1-1 0 0 0,-1-1 0 0 0,0-1 0 0 0,0-1 0 0 0,-2-2 0 0 0,0 0 0 0 0,0-1 0 0 0,-2-1 1 0 0,0-1-1 0 0,-2 0 0 0 0,0-2 0 0 0,-1 0 0 0 0,-1-1 0 0 0,-2-1 0 0 0,0 0 0 0 0,-1-1 0 0 0,-2 0 1 0 0,8-25 36 0 0,-16 39-32 0 0,0-1 1 0 0,-1 0 0 0 0,0 0 0 0 0,-1 0 0 0 0,-1 0 0 0 0,0-1 0 0 0,-1 1 0 0 0,0 0 0 0 0,-1 0 0 0 0,0 0 0 0 0,0 1 0 0 0,-2-1 0 0 0,1 0-1 0 0,-2 1 1 0 0,-2-6 31 0 0,4 11-2 0 0,1 1-1 0 0,-1-1 1 0 0,-1 1-1 0 0,1 0 0 0 0,-1 0 1 0 0,0 1-1 0 0,0-1 0 0 0,0 1 1 0 0,-1 0-1 0 0,1 0 1 0 0,-1 0-1 0 0,0 1 0 0 0,0-1 1 0 0,0 1-1 0 0,-1 0 0 0 0,1 1 1 0 0,-1-1-1 0 0,0 1 1 0 0,1 0-1 0 0,-1 1 0 0 0,0-1 1 0 0,0 1-1 0 0,0 0 0 0 0,0 1 1 0 0,0 0-1 0 0,-1 0 1 0 0,1 0-1 0 0,0 0 0 0 0,0 1 1 0 0,0 0-1 0 0,-2 1 3 0 0,-16 8-4 0 0,-1 1-1 0 0,2 1 1 0 0,-1 1-1 0 0,2 1 1 0 0,0 1-1 0 0,0 0 1 0 0,2 2-1 0 0,0 1 1 0 0,1 1-1 0 0,1 0 1 0 0,0 1-1 0 0,2 1 1 0 0,0 1-1 0 0,2 0 1 0 0,-3 5 4 0 0,2-6 43 0 0,1 1 1 0 0,1 0-1 0 0,1 1 1 0 0,1 0-1 0 0,1 1 1 0 0,1 0-1 0 0,1 0 0 0 0,2 1 1 0 0,0 0-1 0 0,1 1 1 0 0,0 10-44 0 0,5-33 3 0 0,0 0 0 0 0,0 1 1 0 0,0-1-1 0 0,1 1 0 0 0,-1-1 0 0 0,1 1 1 0 0,0-1-1 0 0,0 0 0 0 0,0 1 0 0 0,0-1 1 0 0,1 0-1 0 0,-1 0 0 0 0,1 0 1 0 0,-1 0-1 0 0,1 0 0 0 0,0 0 0 0 0,1 0 1 0 0,-1-1-1 0 0,0 1 0 0 0,1-1 0 0 0,-1 0 1 0 0,1 1-1 0 0,0-1 0 0 0,0 0 0 0 0,0-1 1 0 0,0 1-1 0 0,0 0 0 0 0,0-1 0 0 0,0 0 1 0 0,1 0-1 0 0,-1 0 0 0 0,0 0 0 0 0,1 0 1 0 0,-1-1-1 0 0,1 1 0 0 0,-1-1 1 0 0,1 0-1 0 0,-1 0 0 0 0,0 0 0 0 0,1-1 1 0 0,-1 1-1 0 0,1-1 0 0 0,-1 0 0 0 0,0 0 1 0 0,1 0-1 0 0,-1 0 0 0 0,0 0 0 0 0,0-1 1 0 0,0 1-1 0 0,0-1 0 0 0,0 0 0 0 0,0 0 1 0 0,0 0-1 0 0,-1-1 0 0 0,2-1-3 0 0,20-8-34 0 0,-1-2-1 0 0,-1-1 0 0 0,-1 0 1 0 0,0-2-1 0 0,-1 0 1 0 0,0-1-1 0 0,-2-2 0 0 0,0 1 1 0 0,-1-2-1 0 0,-1-1 1 0 0,-1 0-1 0 0,-2 0 1 0 0,0-1-1 0 0,-1-1 0 0 0,-1-1 1 0 0,-1 1-1 0 0,5-21 35 0 0,-13 39-12 0 0,0 0 1 0 0,-1 0-1 0 0,1 0 0 0 0,-1 0 1 0 0,0 0-1 0 0,-1 0 0 0 0,1-1 1 0 0,-1 1-1 0 0,-1 0 0 0 0,1 0 1 0 0,-1-1-1 0 0,0 1 0 0 0,0 0 0 0 0,-1 0 1 0 0,0 0-1 0 0,0 0 0 0 0,0 0 1 0 0,-1 1-1 0 0,0-1 0 0 0,0 1 1 0 0,0-1-1 0 0,-1 1 0 0 0,0 0 1 0 0,0 1-1 0 0,0-1 0 0 0,0 0 1 0 0,-1 1-1 0 0,0 0 0 0 0,0 0 0 0 0,0 1 1 0 0,0-1-1 0 0,0 1 0 0 0,-1 0 1 0 0,0 1-1 0 0,1-1 0 0 0,-1 1 1 0 0,0 0-1 0 0,0 1 0 0 0,0-1 1 0 0,0 1-1 0 0,-1 0 0 0 0,1 1 1 0 0,0-1-1 0 0,0 1 0 0 0,-1 1 0 0 0,1-1 1 0 0,0 1-1 0 0,0 0 0 0 0,-4 1 12 0 0,-14 13 15 0 0,0 0 0 0 0,1 2-1 0 0,1 0 1 0 0,0 1 0 0 0,2 2-1 0 0,0 0 1 0 0,1 1 0 0 0,1 1-1 0 0,1 1 1 0 0,1 0 0 0 0,1 1-1 0 0,1 1 1 0 0,1 0 0 0 0,1 1-1 0 0,2 0 1 0 0,0 1 0 0 0,-1 11-15 0 0,10-33 10 0 0,-6 8 29 0 0,2 0 1 0 0,-1 0 0 0 0,2 1-1 0 0,0 0 1 0 0,1 0-1 0 0,0 0 1 0 0,1 0-1 0 0,1 1 1 0 0,0-1-1 0 0,1 0 1 0 0,0 1 0 0 0,1-1-1 0 0,1 0 1 0 0,0 0-1 0 0,4 13-39 0 0,-5-25 2 0 0,0 0 0 0 0,1-1-1 0 0,-1 1 1 0 0,1 0 0 0 0,-1-1-1 0 0,1 1 1 0 0,-1-1 0 0 0,1 1 0 0 0,0-1-1 0 0,0 0 1 0 0,0 0 0 0 0,-1 0 0 0 0,1 0-1 0 0,0 0 1 0 0,1 0 0 0 0,-1 0-1 0 0,0-1 1 0 0,0 1 0 0 0,0-1 0 0 0,0 0-1 0 0,0 1 1 0 0,0-1 0 0 0,1 0-1 0 0,-1 0 1 0 0,0 0 0 0 0,0-1 0 0 0,0 1-1 0 0,1 0 1 0 0,-1-1 0 0 0,0 0-1 0 0,0 1 1 0 0,0-1 0 0 0,0 0 0 0 0,0 0-1 0 0,0 0 1 0 0,0 0 0 0 0,-1 0-1 0 0,1-1 1 0 0,0 1 0 0 0,-1-1 0 0 0,2 0-2 0 0,73-63-11 0 0,-54 42-5 0 0,-1-1 0 0 0,-2-1 0 0 0,0 0 0 0 0,-1-2 0 0 0,-2 0 1 0 0,13-29 15 0 0,-24 48-26 0 0,-2 1 1 0 0,1-2-1 0 0,-1 1 1 0 0,0 0 0 0 0,-1 0-1 0 0,0-1 1 0 0,0 0-1 0 0,-1 1 1 0 0,0-1 0 0 0,-1 0-1 0 0,1 1 1 0 0,-2-1-1 0 0,1 0 1 0 0,-1 0 0 0 0,-1 1-1 0 0,0-1 1 0 0,0 1-1 0 0,0-1 1 0 0,-1 1 0 0 0,0 0-1 0 0,-1 0 1 0 0,0 0-1 0 0,0 1 1 0 0,-1-1 0 0 0,0 1-1 0 0,0 0 1 0 0,-3-3 25 0 0,5 7-6 0 0,-1 0 0 0 0,1 0 1 0 0,-1 0-1 0 0,1 1 0 0 0,-1 0 1 0 0,0-1-1 0 0,0 2 0 0 0,0-1 1 0 0,0 0-1 0 0,0 1 0 0 0,0-1 0 0 0,0 1 1 0 0,-1 0-1 0 0,1 1 0 0 0,0-1 1 0 0,-1 1-1 0 0,1 0 0 0 0,0 0 1 0 0,-1 0-1 0 0,1 1 0 0 0,0-1 1 0 0,-1 1-1 0 0,1 0 0 0 0,0 0 0 0 0,0 1 1 0 0,0-1-1 0 0,0 1 0 0 0,0 0 1 0 0,0 0-1 0 0,0 0 0 0 0,0 1 1 0 0,1-1-1 0 0,-1 2 6 0 0,-105 104-81 0 0,87-77 174 0 0,2 2 0 0 0,0 0-1 0 0,3 1 1 0 0,0 0 0 0 0,2 2-1 0 0,2 0 1 0 0,2 0 0 0 0,0 1 0 0 0,3 0-1 0 0,1 1 1 0 0,1 6-93 0 0,5-42 5 0 0,0 0 0 0 0,0 0 0 0 0,1 0 0 0 0,-1 0 0 0 0,0 1 0 0 0,1-1 0 0 0,-1 0 0 0 0,1 0 0 0 0,-1 1 0 0 0,1-1 0 0 0,0 0 0 0 0,0 1 0 0 0,0-1 0 0 0,1 0 0 0 0,-1 0 0 0 0,0 1 0 0 0,1-1 0 0 0,0 0 0 0 0,-1 0 0 0 0,1 0 0 0 0,0 1 0 0 0,0-1 0 0 0,0 0 0 0 0,0 0 0 0 0,1 0 0 0 0,-1-1 0 0 0,0 1 0 0 0,1 0 0 0 0,-1 0 0 0 0,1-1 0 0 0,0 1 0 0 0,0-1 0 0 0,-1 1 0 0 0,1-1 0 0 0,0 0 0 0 0,0 0 0 0 0,0 0 0 0 0,0 0 0 0 0,1 0 0 0 0,-1 0 0 0 0,0-1 0 0 0,0 1 1 0 0,0-1-1 0 0,1 1 0 0 0,-1-1 0 0 0,0 0 0 0 0,1 0 0 0 0,-1 0 0 0 0,0 0 0 0 0,0 0 0 0 0,1 0 0 0 0,-1-1 0 0 0,2 0-5 0 0,14-13-20 0 0,0 0 0 0 0,-1-2 1 0 0,-1 0-1 0 0,0-1 1 0 0,-2 0-1 0 0,1-2 0 0 0,-2 1 1 0 0,-1-2-1 0 0,0 1 1 0 0,-2-2-1 0 0,7-15 20 0 0,-10 24-43 0 0,0-1 1 0 0,-1 0-1 0 0,0 0 0 0 0,-1-1 0 0 0,-1 0 1 0 0,0 1-1 0 0,-1-2 0 0 0,0 1 0 0 0,-1 0 1 0 0,-1 0-1 0 0,0-1 0 0 0,-1 1 0 0 0,-1-1 1 0 0,0 1-1 0 0,0 0 0 0 0,-2-1 0 0 0,0 1 1 0 0,-1 0-1 0 0,0 1 0 0 0,-1-1 0 0 0,0 1 0 0 0,-1 0 1 0 0,-6-11 42 0 0,10 22-6 0 0,0-1 0 0 0,-1 1-1 0 0,1 0 1 0 0,0-1 0 0 0,-1 1 0 0 0,1 0 0 0 0,-1 1 0 0 0,0-1 0 0 0,1 0 0 0 0,-1 1 0 0 0,0-1 0 0 0,0 1 0 0 0,0 0-1 0 0,0 0 1 0 0,0 0 0 0 0,-1 1 0 0 0,1-1 0 0 0,0 1 0 0 0,0-1 0 0 0,0 1 0 0 0,-1 0 0 0 0,1 0 0 0 0,0 1 0 0 0,0-1-1 0 0,0 0 1 0 0,-1 1 0 0 0,1 0 0 0 0,0 0 0 0 0,0 0 0 0 0,0 0 0 0 0,0 1 0 0 0,0-1 0 0 0,1 1 0 0 0,-1 0-1 0 0,0-1 1 0 0,1 1 0 0 0,-2 2 6 0 0,-82 90-136 0 0,62-54 234 0 0,2 0 0 0 0,1 2-1 0 0,3 1 1 0 0,1 0 0 0 0,2 1-1 0 0,3 1 1 0 0,1 0 0 0 0,-2 24-98 0 0,18 12 222 0 0,-4-79-220 0 0,-1-1 0 0 0,1 1 0 0 0,0-1 0 0 0,-1 0 0 0 0,1 1 0 0 0,0-1 0 0 0,0 0 0 0 0,0 0 0 0 0,0 1-1 0 0,0-1 1 0 0,0 0 0 0 0,0 0 0 0 0,0 0 0 0 0,1 0 0 0 0,-1 0 0 0 0,0-1 0 0 0,1 1 0 0 0,-1 0 0 0 0,1-1 0 0 0,-1 1 0 0 0,0 0 0 0 0,1-1-1 0 0,-1 0 1 0 0,1 1 0 0 0,0-1 0 0 0,-1 0 0 0 0,1 0 0 0 0,-1 0 0 0 0,1 0 0 0 0,-1 0 0 0 0,1 0 0 0 0,-1 0 0 0 0,1-1 0 0 0,-1 1 0 0 0,1 0-1 0 0,-1-1 1 0 0,1 0 0 0 0,-1 1 0 0 0,1-1 0 0 0,-1 0 0 0 0,0 1 0 0 0,1-1 0 0 0,-1 0 0 0 0,0 0 0 0 0,0 0 0 0 0,0 0 0 0 0,1 0 0 0 0,-1-1-1 0 0,0 1-1 0 0,19-16-26 0 0,-1 0 0 0 0,0-2 0 0 0,-1 0 0 0 0,-1-1-1 0 0,-1 0 1 0 0,-1-2 0 0 0,-1 0 0 0 0,0 0 0 0 0,-2-1-1 0 0,-1-1 1 0 0,-1 0 0 0 0,-1 0 0 0 0,4-17 26 0 0,-10 32-38 0 0,0-1 1 0 0,0 1-1 0 0,-1-1 1 0 0,-1 0-1 0 0,0 0 1 0 0,0 0-1 0 0,0 0 1 0 0,-2 0 0 0 0,1 0-1 0 0,-1 0 1 0 0,0 0-1 0 0,-1 0 1 0 0,-1 0-1 0 0,1 0 1 0 0,-1 1-1 0 0,-1-1 1 0 0,0 1-1 0 0,0 0 1 0 0,-1 0-1 0 0,0 1 1 0 0,-1-1-1 0 0,1 1 1 0 0,-2 0-1 0 0,-1-2 38 0 0,6 9-4 0 0,0 1-1 0 0,-1-1 1 0 0,1 0-1 0 0,0 1 1 0 0,-1-1-1 0 0,1 1 0 0 0,-1 0 1 0 0,1-1-1 0 0,0 1 1 0 0,-1 1-1 0 0,1-1 1 0 0,-1 0-1 0 0,1 0 0 0 0,0 1 1 0 0,-1 0-1 0 0,1-1 1 0 0,0 1-1 0 0,-1 0 1 0 0,1 0-1 0 0,0 0 0 0 0,0 0 1 0 0,0 1-1 0 0,0-1 1 0 0,0 0-1 0 0,0 1 1 0 0,0-1-1 0 0,0 1 0 0 0,1 0 1 0 0,-1 0-1 0 0,1 0 1 0 0,-1 0-1 0 0,1 0 1 0 0,0 0-1 0 0,0 0 0 0 0,0 0 1 0 0,0 0-1 0 0,-1 2 5 0 0,-39 87-67 0 0,21-21 271 0 0,4 1-1 0 0,3 1 0 0 0,3 0 1 0 0,3 1-1 0 0,2 30-203 0 0,5-96 30 0 0,-1-2-18 0 0,0 0 1 0 0,0 0-1 0 0,1 1 1 0 0,0-1-1 0 0,0 0 1 0 0,0 1 0 0 0,0-1-1 0 0,1 0 1 0 0,0 0-1 0 0,0 1 1 0 0,0-1-1 0 0,1 0 1 0 0,0 0-1 0 0,0 0 1 0 0,0-1-1 0 0,1 1 1 0 0,-1 0 0 0 0,1-1-1 0 0,1 1-12 0 0,-1-6-2 0 0,0-1-1 0 0,1 1 1 0 0,-1-1-1 0 0,0 1 0 0 0,0-1 1 0 0,0 0-1 0 0,0-1 1 0 0,0 1-1 0 0,0 0 1 0 0,-1-1-1 0 0,1 0 1 0 0,-1 1-1 0 0,0-1 1 0 0,0 0-1 0 0,0 0 1 0 0,0 0-1 0 0,0-1 1 0 0,-1 1-1 0 0,1 0 1 0 0,-1-1-1 0 0,1-2 3 0 0,2-1-8 0 0,6-12-114 0 0,0 0 0 0 0,-2-1 0 0 0,0 0 0 0 0,-1 0-1 0 0,0-1 1 0 0,-2 0 0 0 0,-1 0 0 0 0,0 0 0 0 0,-2 0-1 0 0,0-1 1 0 0,-2 1 0 0 0,0-1 0 0 0,-1 1 0 0 0,-1 0-1 0 0,-1-1 1 0 0,-1 1 0 0 0,-5-12 122 0 0,9 31-7 0 0,0 0-1 0 0,0 0 1 0 0,0 0 0 0 0,-1 0 0 0 0,1 0-1 0 0,-1 0 1 0 0,1 0 0 0 0,-1 0 0 0 0,0 0-1 0 0,0 1 1 0 0,0-1 0 0 0,0 0 0 0 0,0 0-1 0 0,0 1 1 0 0,0-1 0 0 0,0 1 0 0 0,-1-1-1 0 0,1 1 1 0 0,-1-1 0 0 0,1 1 0 0 0,-1 0-1 0 0,1 0 1 0 0,-1 0 0 0 0,0 0 0 0 0,0 0-1 0 0,1 0 1 0 0,-1 0 0 0 0,0 0 0 0 0,0 1-1 0 0,0-1 1 0 0,0 1 0 0 0,0 0 0 0 0,0-1-1 0 0,0 1 1 0 0,0 0 0 0 0,0 0 0 0 0,0 0-1 0 0,0 0 1 0 0,0 1 0 0 0,0-1 0 0 0,0 0-1 0 0,0 1 1 0 0,0 0 0 0 0,0-1 0 0 0,0 1-1 0 0,1 0 1 0 0,-1 0 0 0 0,0 0 0 0 0,0 0-1 0 0,1 0 1 0 0,-1 0 0 0 0,1 1-1 0 0,-1-1 1 0 0,1 0 0 0 0,-1 1 0 0 0,1-1-1 0 0,0 1 1 0 0,0 0 0 0 0,0-1 0 0 0,0 1-1 0 0,0 0 1 0 0,0 0 0 0 0,0 0 0 0 0,0-1-1 0 0,1 1 1 0 0,-1 2 7 0 0,-15 31 201 0 0,2 0 0 0 0,1 1 0 0 0,2 1 0 0 0,2 0 0 0 0,1 0 0 0 0,2 1 0 0 0,2-1-1 0 0,1 1 1 0 0,2 30-201 0 0,11 30 162 0 0,32-140-34 0 0,-31 25-249 0 0,-1-2-1 0 0,0 0 1 0 0,-2 0-1 0 0,0-1 1 0 0,-1 1-1 0 0,-1-2 1 0 0,-1 1-1 0 0,0-1 1 0 0,-2 0 0 0 0,0 0-1 0 0,-2 0 1 0 0,0 0-1 0 0,-1 0 1 0 0,-2 0-1 0 0,0 0 1 0 0,-1 0-1 0 0,-1 1 1 0 0,-1-4 121 0 0,4 23-4 0 0,1 0 1 0 0,0 0 0 0 0,0 0 0 0 0,-1 0 0 0 0,1 0 0 0 0,-1 1 0 0 0,1-1 0 0 0,0 0-1 0 0,-1 0 1 0 0,0 0 0 0 0,1 1 0 0 0,-1-1 0 0 0,1 0 0 0 0,-1 1 0 0 0,0-1-1 0 0,0 1 1 0 0,1-1 0 0 0,-1 1 0 0 0,0-1 0 0 0,0 1 0 0 0,0-1 0 0 0,1 1 0 0 0,-1-1-1 0 0,0 1 1 0 0,0 0 0 0 0,0 0 0 0 0,0 0 0 0 0,0-1 0 0 0,0 1 0 0 0,0 0 0 0 0,0 0-1 0 0,1 0 1 0 0,-1 0 0 0 0,0 0 0 0 0,0 1 0 0 0,0-1 0 0 0,0 0 0 0 0,0 0 0 0 0,0 1-1 0 0,0-1 1 0 0,0 0 0 0 0,1 1 0 0 0,-1-1 0 0 0,0 1 0 0 0,0-1 0 0 0,1 1 0 0 0,-1-1-1 0 0,0 1 1 0 0,0 0 0 0 0,1-1 0 0 0,-1 1 0 0 0,1 0 0 0 0,-1 0 0 0 0,1-1-1 0 0,-1 1 1 0 0,1 0 0 0 0,-1 0 0 0 0,1 0 0 0 0,0-1 0 0 0,-1 1 0 0 0,1 0 0 0 0,0 0-1 0 0,0 0 1 0 0,0 0 0 0 0,-1 0 0 0 0,1 0 0 0 0,0 0 0 0 0,0 0 3 0 0,-27 63 216 0 0,17-29 46 0 0,1 0-1 0 0,2 0 1 0 0,2 0-1 0 0,1 1 1 0 0,1 0 0 0 0,2 0-1 0 0,4 29-261 0 0,-3-66 2 0 0,1 0 0 0 0,-1 0 1 0 0,1 0-1 0 0,0 0 0 0 0,-1 0 0 0 0,1 1 0 0 0,0-1 0 0 0,0 0 0 0 0,-1 0 0 0 0,1 0 0 0 0,0 1 0 0 0,0-1 0 0 0,0 0 0 0 0,0 1 0 0 0,0-1 0 0 0,0 1 0 0 0,0-1 0 0 0,0 1 0 0 0,0-1 0 0 0,0 1 0 0 0,1 0 0 0 0,-1 0 1 0 0,0-1-1 0 0,0 1 0 0 0,0 0 0 0 0,0 0 0 0 0,0 0 0 0 0,1 0 0 0 0,-1 0 0 0 0,0 1 0 0 0,0-1 0 0 0,0 0 0 0 0,0 0 0 0 0,0 1 0 0 0,0-1 0 0 0,0 1 0 0 0,0-1 0 0 0,0 1 0 0 0,0-1 0 0 0,0 1 0 0 0,0 0 0 0 0,0-1 0 0 0,0 1 1 0 0,0 0-1 0 0,0 0 0 0 0,-1-1 0 0 0,1 1 0 0 0,0 0 0 0 0,-1 0 0 0 0,1 0 0 0 0,0 0 0 0 0,-1 0 0 0 0,1 0 0 0 0,-1 0 0 0 0,0 0 0 0 0,1 1 0 0 0,-1-1 0 0 0,0 0 0 0 0,0 0 0 0 0,0 0 0 0 0,1 0 0 0 0,-1 0 0 0 0,0 1 1 0 0,-1-1-1 0 0,1 0 0 0 0,0 0 0 0 0,0 0 0 0 0,0 0 0 0 0,-1 0 0 0 0,1 1-2 0 0,49-78-14 0 0,-44 66-58 0 0,0 0-1 0 0,0-1 1 0 0,-1 0 0 0 0,-1 1 0 0 0,0-1 0 0 0,-1-1-1 0 0,0 1 1 0 0,0 0 0 0 0,-1 0 0 0 0,-1-1 0 0 0,0 1 0 0 0,0 0-1 0 0,-1-1 1 0 0,-1 1 0 0 0,0 0 0 0 0,0 0 0 0 0,-1 0-1 0 0,0 0 1 0 0,-3-4 72 0 0,6 14-3 0 0,-1 0-1 0 0,0 0 1 0 0,0 0-1 0 0,0 0 1 0 0,0 0-1 0 0,0 0 1 0 0,0 1-1 0 0,0-1 1 0 0,0 0-1 0 0,0 0 1 0 0,0 1-1 0 0,0-1 1 0 0,0 1 0 0 0,0-1-1 0 0,-1 1 1 0 0,1-1-1 0 0,0 1 1 0 0,0 0-1 0 0,-1 0 1 0 0,1 0-1 0 0,0-1 1 0 0,0 1-1 0 0,-1 0 1 0 0,1 1-1 0 0,0-1 1 0 0,-1 0-1 0 0,1 0 1 0 0,0 0-1 0 0,0 1 1 0 0,-1-1-1 0 0,1 1 1 0 0,0-1-1 0 0,0 1 1 0 0,0-1-1 0 0,0 1 1 0 0,0 0-1 0 0,0-1 1 0 0,0 1-1 0 0,0 0 1 0 0,0 0 0 0 0,0 0-1 0 0,0 0 1 0 0,0 0-1 0 0,0 0 1 0 0,1 0-1 0 0,-1 0 1 0 0,0 0-1 0 0,1 0 1 0 0,-1 0-1 0 0,1 1 1 0 0,-1-1-1 0 0,1 1 4 0 0,-35 64 62 0 0,27-49-2 0 0,0 0 0 0 0,2 1 0 0 0,0-1 0 0 0,1 1 0 0 0,1 1 0 0 0,0-1 0 0 0,2 1 0 0 0,0-1 0 0 0,1 1 0 0 0,1 0 0 0 0,0-1 0 0 0,2 1 0 0 0,0-1-1 0 0,1 1 1 0 0,1-1 0 0 0,1 0 0 0 0,0 0 0 0 0,4 6-60 0 0,-7-21 7 0 0,0 0 0 0 0,1 0 0 0 0,-1 0 0 0 0,1 0-1 0 0,-1 0 1 0 0,1 0 0 0 0,0-1 0 0 0,0 1-1 0 0,0-1 1 0 0,1 0 0 0 0,-1 0 0 0 0,0 0 0 0 0,1 0-1 0 0,-1-1 1 0 0,1 0 0 0 0,0 1 0 0 0,-1-1 0 0 0,1 0-1 0 0,0-1 1 0 0,0 1 0 0 0,0-1 0 0 0,0 0 0 0 0,0 0-1 0 0,-1 0 1 0 0,1 0 0 0 0,0-1 0 0 0,0 1 0 0 0,0-1-1 0 0,-1 0 1 0 0,1 0 0 0 0,0 0 0 0 0,-1-1 0 0 0,3-1-7 0 0,120-73 254 0 0,-103 58-239 0 0,425-321-227 0 0,-425 322 201 0 0,-23 17 17 0 0,-58 41 107 0 0,-667 328-10 0 0,685-332-67 0 0,77-10 10 0 0,6-26-4 0 0,-1-2-1 0 0,0-1 1 0 0,0-3 0 0 0,0-1-1 0 0,0-2 1 0 0,-1-2-1 0 0,0-2 1 0 0,-1-1 0 0 0,3-4-42 0 0,31-6 2 0 0,275-88-186 0 0,-443 114 290 0 0,-488 51-366 0 0,527-35 259 0 0,54-18 3 0 0,0 0 0 0 0,1 0-1 0 0,-1 0 1 0 0,1 0 0 0 0,-1 0 0 0 0,1 0 0 0 0,-1 0 0 0 0,1 0 0 0 0,0 0 0 0 0,0 0 0 0 0,-1 0 0 0 0,1 0 0 0 0,0 0-1 0 0,0 0 1 0 0,0 1 0 0 0,0-1 0 0 0,0 0 0 0 0,0 0 0 0 0,1 0 0 0 0,-1 0 0 0 0,0 0 0 0 0,0 0 0 0 0,1 0 0 0 0,-1 0-1 0 0,1 0 1 0 0,-1 0 0 0 0,1 0 0 0 0,-1 0 0 0 0,1 0 0 0 0,0 0 0 0 0,-1 0 0 0 0,1 0 0 0 0,0-1 0 0 0,0 1 0 0 0,0 0-1 0 0,0 0 1 0 0,-1-1 0 0 0,1 1 0 0 0,0-1 0 0 0,0 1 0 0 0,0-1 0 0 0,0 1 0 0 0,0-1 0 0 0,1 1 0 0 0,-1-1 0 0 0,0 0 0 0 0,0 0-1 0 0,1 0-1 0 0,30 17 78 0 0,2-2-1 0 0,0-2 0 0 0,1-1 1 0 0,0-1-1 0 0,1-2 0 0 0,0-2 1 0 0,0-1-1 0 0,1-2 0 0 0,17 0-77 0 0,-17 0 18 0 0,491 24-178 0 0,-501-23 162 0 0,-36 4 18 0 0,-36-3 7 0 0,-1-3 0 0 0,1-1 0 0 0,-1-3 0 0 0,1-1 0 0 0,-1-2 0 0 0,-37-10-27 0 0,34 7-6 0 0,-314-39-149 0 0,363 47 156 0 0,0-1-1 0 0,0 0 0 0 0,0 1 1 0 0,0-1-1 0 0,1 0 0 0 0,-1 1 1 0 0,0-1-1 0 0,0 1 1 0 0,0-1-1 0 0,0 0 0 0 0,0 1 1 0 0,0-1-1 0 0,0 0 1 0 0,0 1-1 0 0,0-1 0 0 0,0 1 1 0 0,0-1-1 0 0,0 0 1 0 0,0 1-1 0 0,0-1 0 0 0,-1 0 1 0 0,1 1-1 0 0,0-1 1 0 0,0 0-1 0 0,0 1 0 0 0,0-1 1 0 0,-1 0-1 0 0,1 1 0 0 0,0-1 1 0 0,0 0-1 0 0,-1 1 1 0 0,1-1-1 0 0,0 0 0 0 0,0 0 1 0 0,-1 0-1 0 0,1 1 1 0 0,0-1-1 0 0,-1 0 0 0 0,1 0 1 0 0,0 0-1 0 0,-1 0 1 0 0,1 1-1 0 0,-1-1 0 0 0,1 0 1 0 0,0 0-1 0 0,-1 0 1 0 0,1 0-1 0 0,0 0 0 0 0,-1 0 1 0 0,1 0-1 0 0,-1 0 0 0 0,1 0 1 0 0,0 0-1 0 0,-1 0 1 0 0,1 0-1 0 0,30 17 41 0 0,12-6 12 0 0,1-2-1 0 0,0-2 1 0 0,0-1-1 0 0,0-3 0 0 0,1-1 1 0 0,-1-2-1 0 0,1-3 1 0 0,-1-1-1 0 0,40-9-52 0 0,-12 6-6 0 0,86-12-44 0 0,-57 4 43 0 0,1 6 1 0 0,1 4 0 0 0,26 4 6 0 0,-32 19 12 0 0,-96-16-14 0 0,-1-1 0 0 0,1 0 0 0 0,0 0 0 0 0,0 1 0 0 0,0-1 0 0 0,-1 0 0 0 0,1 0 0 0 0,-1 1 0 0 0,1-1 0 0 0,-1 0 0 0 0,1 0 0 0 0,-1 0 0 0 0,0 0 0 0 0,0 0 0 0 0,1 0 0 0 0,-1 0 0 0 0,0 0 0 0 0,0 0 0 0 0,0 0 0 0 0,0 0 0 0 0,0-1 0 0 0,0 1 0 0 0,0 0 0 0 0,0-1 0 0 0,0 1 0 0 0,-1-1 0 0 0,1 1 0 0 0,0-1 0 0 0,0 1 0 0 0,0-1 0 0 0,-1 0 0 0 0,1 0 0 0 0,0 0 0 0 0,0 1 0 0 0,-1-1 0 0 0,1 0 0 0 0,0-1 0 0 0,-1 1 0 0 0,0 0 2 0 0,2 0 0 0 0,-59 7 10 0 0,0-2 0 0 0,-1-2 0 0 0,1-4 0 0 0,-1-2 0 0 0,1-2 0 0 0,0-3 0 0 0,-20-7-10 0 0,18 5 13 0 0,-287-43 14 0 0,348 54-27 0 0,0-1 0 0 0,0 0 0 0 0,0 1 0 0 0,0-1 0 0 0,0 1 0 0 0,0-1 0 0 0,0 0 0 0 0,0 1 0 0 0,0-1 0 0 0,-1 1 0 0 0,1-1 0 0 0,0 0 0 0 0,0 1 0 0 0,0-1-1 0 0,-1 0 1 0 0,1 1 0 0 0,0-1 0 0 0,0 0 0 0 0,-1 1 0 0 0,1-1 0 0 0,0 0 0 0 0,-1 0 0 0 0,1 1 0 0 0,0-1 0 0 0,-1 0 0 0 0,1 0 0 0 0,-1 1 0 0 0,1-1 0 0 0,0 0 0 0 0,-1 0 0 0 0,1 0 0 0 0,-1 0 0 0 0,1 0 0 0 0,0 0-1 0 0,-1 0 2 0 0,41 15 17 0 0,69 4-18 0 0,0-5 1 0 0,1-4-1 0 0,0-5 0 0 0,0-5 1 0 0,56-10-1 0 0,44 3 96 0 0,212 17-97 0 0,-566-16-58 0 0,-32-19-20 0 0,2-8-1 0 0,1-8 1 0 0,-18-14 79 0 0,17 13 9 0 0,221 63-45 0 0,53-4 61 0 0,0-4 0 0 0,1-5 0 0 0,1-4 0 0 0,-1-4 0 0 0,16-7-25 0 0,-75 6 29 0 0,72-4 0 0 0,-43 0-39 0 0,1 3 0 0 0,-1 3-1 0 0,1 3 1 0 0,31 8 10 0 0,-104-11-1 0 0,1-1 1 0 0,0 1-1 0 0,0-1 0 0 0,0 0 0 0 0,0 1 1 0 0,0-1-1 0 0,0 1 0 0 0,0-1 0 0 0,0 1 1 0 0,0-1-1 0 0,0 1 0 0 0,0-1 0 0 0,0 1 0 0 0,1-1 1 0 0,-1 1-1 0 0,0-1 0 0 0,0 0 0 0 0,0 1 1 0 0,1-1-1 0 0,-1 1 0 0 0,0-1 0 0 0,0 0 1 0 0,1 1-1 0 0,-1-1 0 0 0,0 0 0 0 0,1 1 0 0 0,-1-1 1 0 0,0 0-1 0 0,1 1 0 0 0,-1-1 0 0 0,1 0 1 0 0,-1 0-1 0 0,0 0 0 0 0,1 1 0 0 0,-1-1 1 0 0,1 0-1 0 0,-1 0 0 0 0,1 0 0 0 0,-1 0 0 0 0,0 0 1 0 0,1 0-1 0 0,0 0 1 0 0,-46 8-62 0 0,-281-13-459 0 0,242-1 459 0 0,-1 4 0 0 0,1 3 0 0 0,-1 4 0 0 0,1 4 62 0 0,85-8 1 0 0,0 0-1 0 0,0 0 0 0 0,0-1 0 0 0,-1 1 0 0 0,1 0 0 0 0,0 0 1 0 0,0 0-1 0 0,-1 0 0 0 0,1 0 0 0 0,-1 1 0 0 0,1-1 0 0 0,-1 0 0 0 0,1 0 1 0 0,-1 0-1 0 0,0 0 0 0 0,1 1 0 0 0,-1-1 0 0 0,0 0 0 0 0,0 0 0 0 0,0 1 1 0 0,0-1-1 0 0,0 0 0 0 0,0 0 0 0 0,-1 0 0 0 0,1 1 0 0 0,0-1 1 0 0,0 0-1 0 0,-1 0 0 0 0,1 0 0 0 0,-1 0 0 0 0,1 0 0 0 0,-1 1 0 0 0,0-1 1 0 0,1 0-1 0 0,-1 0 0 0 0,0 0 0 0 0,0-1 0 0 0,0 1 0 0 0,1 0 1 0 0,-1 0-1 0 0,0 0 0 0 0,0-1 0 0 0,0 1 0 0 0,0 0 0 0 0,0-1 0 0 0,-1 1 1 0 0,1-1-1 0 0,0 1 0 0 0,0-1 0 0 0,0 1 0 0 0,0-1 0 0 0,-1 0 1 0 0,1 0-1 0 0,0 0 0 0 0,0 0 0 0 0,-1 0 0 0 0,1 0 0 0 0,0 0 0 0 0,0 0 1 0 0,0 0-1 0 0,-1 0 0 0 0,1-1 0 0 0,0 1 0 0 0,0 0 0 0 0,0-1 1 0 0,0 1-1 0 0,0-1 0 0 0,-1 1 0 0 0,1-1 0 0 0,0 0 0 0 0,33 14 68 0 0,1-1 0 0 0,0-2 0 0 0,1-1-1 0 0,0-1 1 0 0,1-3 0 0 0,0 0 0 0 0,-1-2 0 0 0,12-2-68 0 0,-27 1 30 0 0,225 12-40 0 0,199-15 10 0 0,-399-10-1 0 0,-61-17-32 0 0,-45 2-3 0 0,0 3-1 0 0,-2 2 1 0 0,0 4 0 0 0,-2 2-1 0 0,-37-2 37 0 0,-101 5-46 0 0,205 14 48 0 0,-1 0-1 0 0,0 0 1 0 0,1 0-1 0 0,0 0 1 0 0,-1 0-1 0 0,1 0 1 0 0,0 0-1 0 0,0 0 1 0 0,0-1-1 0 0,0 1 1 0 0,0 0-1 0 0,0-1 0 0 0,0 1 1 0 0,1-1-1 0 0,-1 1 1 0 0,1-1-1 0 0,-1 1 1 0 0,1-1-1 0 0,-1 0 1 0 0,1 0-1 0 0,0 0 1 0 0,0 0-1 0 0,0 0 0 0 0,-1 0 1 0 0,1 0-1 0 0,0-1 1 0 0,0 1-1 0 0,0-1 1 0 0,0 1-1 0 0,0-1 1 0 0,0 0-1 0 0,2 0-1 0 0,58 20-21 0 0,0-3 1 0 0,2-3-1 0 0,0-2 0 0 0,0-4 0 0 0,1-2 0 0 0,-1-3 0 0 0,1-3 1 0 0,0-2-1 0 0,37-8 21 0 0,-96 9-5 0 0,-1 2 2 0 0,1-1 0 0 0,0 0-1 0 0,0-1 1 0 0,-1 1 0 0 0,1-1 0 0 0,-1 0-1 0 0,1-1 1 0 0,-1 1 0 0 0,1-1 0 0 0,-1 0-1 0 0,0 0 1 0 0,0-1 0 0 0,0 0 0 0 0,0 0-1 0 0,0 0 1 0 0,0 0 0 0 0,0-1 3 0 0,-6 2 2 0 0,0-1 0 0 0,0 1 0 0 0,0 0 0 0 0,-1 0 0 0 0,1 0 1 0 0,0 0-1 0 0,-1 0 0 0 0,0 0 0 0 0,1 1 0 0 0,-1-1 0 0 0,0 0 0 0 0,0 1 0 0 0,0-1 1 0 0,0 1-1 0 0,0 0 0 0 0,0 0 0 0 0,0-1 0 0 0,0 1 0 0 0,0 1 0 0 0,-1-1 0 0 0,1 0 1 0 0,0 0-1 0 0,-1 1 0 0 0,1 0 0 0 0,-1-1 0 0 0,-1 1-2 0 0,-46-14 39 0 0,0 2-1 0 0,0 2 1 0 0,-2 2 0 0 0,1 2-1 0 0,-47 2-38 0 0,99 5 1 0 0,0-1-1 0 0,0 1 0 0 0,0 0 0 0 0,0 0 0 0 0,0 0 1 0 0,0 0-1 0 0,-1 0 0 0 0,1 0 0 0 0,0 0 0 0 0,0 0 0 0 0,-1 0 1 0 0,1 0-1 0 0,-1 0 0 0 0,1 0 0 0 0,-1 0 0 0 0,1 0 0 0 0,-1 1 1 0 0,1-1-1 0 0,-1 0 0 0 0,0 0 0 0 0,0 1 0 0 0,0-1 0 0 0,0 0 1 0 0,0 0-1 0 0,0 1 0 0 0,0-1 0 0 0,0 0 0 0 0,0 1 0 0 0,-1-1 1 0 0,1 0-1 0 0,0 0 0 0 0,-1 0 0 0 0,1 1 0 0 0,-1-1 0 0 0,0 0 1 0 0,1 0-1 0 0,-1 0 0 0 0,0 0 0 0 0,1 0 0 0 0,-1 0 1 0 0,0 0-1 0 0,0 0 0 0 0,0 0 0 0 0,0-1 0 0 0,0 1 0 0 0,0 0 1 0 0,0-1-1 0 0,0 1 0 0 0,0 0 0 0 0,-1-1 0 0 0,1 1 0 0 0,0-1 1 0 0,0 0-1 0 0,0 1 0 0 0,-1-1 0 0 0,1 0 0 0 0,0 0 0 0 0,0 0 1 0 0,-1 0-1 0 0,1 0 0 0 0,0 0 0 0 0,-1 0 0 0 0,38 14-30 0 0,0-1 0 0 0,0-2 0 0 0,1-1 0 0 0,1-2 0 0 0,0-2 0 0 0,0-1 0 0 0,0-2 0 0 0,0-2 0 0 0,0-1 0 0 0,12-3 30 0 0,-22 3-3 0 0,48 1 39 0 0,-40 1 4 0 0,1-1 1 0 0,-1-2 0 0 0,1-2-1 0 0,-1-1 1 0 0,0-2 0 0 0,7-3-41 0 0,76-14 19 0 0,-92 62 50 0 0,-72-43-29 0 0,-517-130-204 0 0,704 183 128 0 0,-95-36 66 0 0,0-3-1 0 0,0-2 0 0 0,1-1 0 0 0,0-3 0 0 0,0-2 0 0 0,1-2 0 0 0,15-3-29 0 0,-147-33-71 0 0,-405-102-11 0 0,456 133 76 0 0,41 21-4 0 0,21 0 10 0 0,1-2-1 0 0,0-2 1 0 0,1 0-1 0 0,0-2 1 0 0,1-2 0 0 0,0-1-1 0 0,13 0 1 0 0,18 6 71 0 0,142 22 38 0 0,-235-61-153 0 0,-429-287-233 0 0,403 270 251 0 0,131 124 40 0 0,-36-42 23 0 0,1-2 1 0 0,2-2-1 0 0,1-2 0 0 0,2-1 0 0 0,1-3 0 0 0,20 8-37 0 0,-66-38 0 0 0,0 1-1 0 0,0-1 0 0 0,-1 0 0 0 0,1 0 0 0 0,0 1 0 0 0,0-1 0 0 0,-1 0 0 0 0,1 0 0 0 0,0 0 0 0 0,-1 0 0 0 0,1 0 0 0 0,-1 0 0 0 0,1 0 0 0 0,-1 0 0 0 0,0 0 0 0 0,1 0 0 0 0,-1 0 0 0 0,0 0 0 0 0,0 0 0 0 0,1-1 0 0 0,-1 1 0 0 0,0 0 0 0 0,0 0 1 0 0,-1 0-1 0 0,1 0 0 0 0,0 0 0 0 0,0 0 0 0 0,0 0 0 0 0,-1 0 0 0 0,1-1 0 0 0,0 1 0 0 0,-1 0 0 0 0,1 0 0 0 0,-1 0 0 0 0,0 0 0 0 0,1 1 0 0 0,-1-1 0 0 0,0 0 0 0 0,1 0 0 0 0,-1 0 0 0 0,0 0 0 0 0,0 1 0 0 0,0-1 0 0 0,0 0 0 0 0,1 1 0 0 0,-1-1 0 0 0,0 1 1 0 0,0-1-1 0 0,0 1 0 0 0,0-1 0 0 0,-1 1 0 0 0,1 0 0 0 0,0-1 1 0 0,-261-247-146 0 0,69 63 341 0 0,193 185-196 0 0,0 1-1 0 0,0-1 1 0 0,0 1 0 0 0,0-1 0 0 0,0 1-1 0 0,0-1 1 0 0,0 1 0 0 0,0-1-1 0 0,0 1 1 0 0,0-1 0 0 0,0 1-1 0 0,0-1 1 0 0,0 0 0 0 0,0 1-1 0 0,-1-1 1 0 0,1 1 0 0 0,0-1-1 0 0,0 1 1 0 0,-1-1 0 0 0,1 0-1 0 0,0 1 1 0 0,0-1 0 0 0,-1 0-1 0 0,1 1 1 0 0,0-1 0 0 0,-1 0-1 0 0,1 1 1 0 0,-1-1 0 0 0,1 0-1 0 0,0 0 1 0 0,-1 1 0 0 0,1-1-1 0 0,-1 0 1 0 0,1 0 0 0 0,-1 0-1 0 0,1 0 1 0 0,-1 1 0 0 0,1-1-1 0 0,-1 0 1 0 0,1 0 0 0 0,-1 0 0 0 0,1 0-1 0 0,-1 0 1 0 0,1 0 0 0 0,-1 0-1 0 0,1-1 1 0 0,0 1 0 0 0,-1 0-1 0 0,1 0 1 0 0,-1 0 0 0 0,1 0-1 0 0,-1-1 1 0 0,1 1 0 0 0,-1 0-1 0 0,1 0 1 0 0,0-1 0 0 0,-1 1 1 0 0,19 40-36 0 0,-7-17 58 0 0,2-1 0 0 0,1 0 1 0 0,1-1-1 0 0,0 0 0 0 0,2-2 1 0 0,0 0-1 0 0,1-1 0 0 0,1 0 1 0 0,1-2-1 0 0,0 0 0 0 0,1-1 1 0 0,1-1-1 0 0,0-1 0 0 0,1-1 1 0 0,0-1-1 0 0,1-1 0 0 0,18 4-22 0 0,-40-13-1 0 0,-1 1 0 0 0,1-1 0 0 0,-1 0 0 0 0,1 0 0 0 0,0 0 0 0 0,-1 0 0 0 0,1-1 0 0 0,0 1 0 0 0,0 0 0 0 0,0-1 0 0 0,-1 1 0 0 0,1-1 0 0 0,0 0 0 0 0,0 1 0 0 0,0-1 0 0 0,0 0 0 0 0,0 0 0 0 0,0 0 0 0 0,0-1 0 0 0,0 1 0 0 0,-1 0 0 0 0,1-1 0 0 0,0 1 0 0 0,0-1 0 0 0,0 1 0 0 0,0-1 0 0 0,-1 0 0 0 0,1 0 0 0 0,0 0 0 0 0,-1 0 0 0 0,1 0 0 0 0,-1 0 0 0 0,1-1 0 0 0,-1 1 0 0 0,1 0 0 0 0,-1-1 0 0 0,0 1 0 0 0,0-1 0 0 0,0 1 0 0 0,0-1 0 0 0,0 0 0 0 0,0 0 0 0 0,0 1 0 0 0,0-1 0 0 0,-1 0 0 0 0,1 0 0 0 0,-1 0 0 0 0,1 0 0 0 0,-1 1 0 0 0,0-1 0 0 0,0 0 0 0 0,0 0 0 0 0,0 0 0 0 0,0 0 0 0 0,0 0 0 0 0,0 0 0 0 0,-1 0 0 0 0,1 0 0 0 0,-1 1 0 0 0,1-1 0 0 0,-1 0 0 0 0,0 0 0 0 0,0 0 0 0 0,0 1 0 0 0,0-1 0 0 0,0 0 0 0 0,-179-174-80 0 0,-147-95 494 0 0,275 248-416 0 0,51 23 2 0 0,0 0-1 0 0,0 0 1 0 0,0 0 0 0 0,0 0-1 0 0,0 1 1 0 0,0-1 0 0 0,0 0-1 0 0,0 0 1 0 0,1 1 0 0 0,-1-1-1 0 0,0 1 1 0 0,0-1 0 0 0,1 1-1 0 0,-1-1 1 0 0,0 1 0 0 0,0 0-1 0 0,1-1 1 0 0,-1 1 0 0 0,1 0-1 0 0,-1-1 1 0 0,0 1 0 0 0,1 0-1 0 0,0 0 1 0 0,-1-1 0 0 0,1 1-1 0 0,-1 0 1 0 0,1 0-1 0 0,0 0 1 0 0,0 0 0 0 0,-1 0-1 0 0,1 0 1 0 0,0-1 0 0 0,0 1-1 0 0,0 0 1 0 0,0 0 0 0 0,0 0-1 0 0,0 0 1 0 0,0 0 0 0 0,0 0-1 0 0,1 0 1 0 0,-1 0 0 0 0,0 0-1 0 0,0-1 1 0 0,1 1 0 0 0,-1 0-1 0 0,1 0 1 0 0,-1 0 0 0 0,0-1-1 0 0,1 1 1 0 0,0 0 0 0 0,-1 0-1 0 0,1-1 1 0 0,-1 1 0 0 0,1 0-1 0 0,0-1 1 0 0,0 1 0 0 0,0 0 1 0 0,10 21-21 0 0,2-1 0 0 0,0 0 0 0 0,1 0 0 0 0,1-2 0 0 0,1 0 0 0 0,1 0 0 0 0,1-2 0 0 0,0 0 0 0 0,1-1 0 0 0,1-1 0 0 0,0-1 0 0 0,1 0 0 0 0,1-2 0 0 0,0 0 0 0 0,5 0 21 0 0,95 23-72 0 0,-121-37 75 0 0,0 0 0 0 0,-1 0 0 0 0,1 0 0 0 0,-1 1 0 0 0,1-1 0 0 0,-1 0 0 0 0,0 0 0 0 0,0 0 0 0 0,0 0 0 0 0,0 0 0 0 0,0 0 0 0 0,0 0 0 0 0,0 0 0 0 0,-1 0 0 0 0,1 0 0 0 0,-1 0 0 0 0,0 0 0 0 0,1 0 0 0 0,-1 0 0 0 0,0 1 0 0 0,0-1 0 0 0,0 0 0 0 0,0 0 0 0 0,0 1 0 0 0,-1-1 0 0 0,1 1 0 0 0,0-1 0 0 0,-1 1 0 0 0,1 0 1 0 0,-1-1-1 0 0,1 1 0 0 0,-1 0 0 0 0,0 0 0 0 0,0 0 0 0 0,1 0 0 0 0,-1 1 0 0 0,0-1-3 0 0,2 0 2 0 0,-63-55 113 0 0,-1 2 1 0 0,-3 2-1 0 0,-2 4 1 0 0,-46-23-116 0 0,110 68 4 0 0,-8-7-1 0 0,0 1 0 0 0,-1 0 0 0 0,0 1 0 0 0,0 1 0 0 0,0 0 0 0 0,-1 1 0 0 0,0 0 0 0 0,0 1 0 0 0,-1 1 0 0 0,1 1 0 0 0,-1 0 0 0 0,0 1-1 0 0,0 0 1 0 0,0 1 0 0 0,0 1 0 0 0,-3 1-3 0 0,16 0-1 0 0,1 0-1 0 0,0-1 0 0 0,0 1 1 0 0,0 0-1 0 0,-1 0 1 0 0,1 0-1 0 0,0 1 0 0 0,0-1 1 0 0,1 0-1 0 0,-1 1 0 0 0,0 0 1 0 0,0-1-1 0 0,1 1 1 0 0,-1 0-1 0 0,1 0 0 0 0,-1-1 1 0 0,1 1-1 0 0,0 0 1 0 0,0 1-1 0 0,0-1 0 0 0,0 0 1 0 0,0 0-1 0 0,0 0 0 0 0,1 1 1 0 0,-1-1-1 0 0,1 0 1 0 0,0 0-1 0 0,-1 1 0 0 0,1-1 1 0 0,0 0-1 0 0,0 1 1 0 0,1-1-1 0 0,-1 1 0 0 0,0-1 1 0 0,1 0-1 0 0,-1 0 0 0 0,1 1 1 0 0,0-1-1 0 0,0 0 1 0 0,0 0-1 0 0,0 0 0 0 0,1 2 2 0 0,54 85-60 0 0,-45-78 52 0 0,1-1 0 0 0,0 0 0 0 0,0 0 0 0 0,1-1 0 0 0,1-1 0 0 0,0 0 0 0 0,0-1 0 0 0,0-1 0 0 0,1 0 0 0 0,-1 0 0 0 0,2-2 0 0 0,-1 0 0 0 0,0-1 0 0 0,1 0 0 0 0,0-1 0 0 0,-1-1 0 0 0,1 0 0 0 0,0-1 0 0 0,10-2 8 0 0,-24 2 3 0 0,-1-1 0 0 0,0 1 1 0 0,1 0-1 0 0,-1 0 0 0 0,1-1 0 0 0,-1 1 0 0 0,0-1 0 0 0,0 1 0 0 0,1-1 1 0 0,-1 0-1 0 0,0 1 0 0 0,0-1 0 0 0,1 0 0 0 0,-1 0 0 0 0,0 0 0 0 0,0 0 1 0 0,0 0-1 0 0,0 0 0 0 0,0 0 0 0 0,-1 0 0 0 0,1 0 0 0 0,0-1 0 0 0,0 1 0 0 0,-1 0 1 0 0,1 0-1 0 0,-1-1 0 0 0,1 1 0 0 0,-1-1 0 0 0,1 1 0 0 0,-1 0 0 0 0,0-1 1 0 0,0 1-1 0 0,0-1 0 0 0,0 1 0 0 0,0 0 0 0 0,0-1 0 0 0,0 1 0 0 0,0-1 1 0 0,0 1-1 0 0,-1 0 0 0 0,1-1 0 0 0,-1 1 0 0 0,1-1 0 0 0,-1 1 0 0 0,1 0 0 0 0,-1 0 1 0 0,0-1-1 0 0,0 1 0 0 0,1 0 0 0 0,-1 0 0 0 0,0 0 0 0 0,-1-1-3 0 0,-48-63 21 0 0,3 24 0 0 0,-2 2 0 0 0,-2 2 0 0 0,-1 2 0 0 0,-2 2 1 0 0,-33-13-22 0 0,-124-31-48 0 0,204 75 44 0 0,-1 1 0 0 0,1 0 0 0 0,0 0 0 0 0,-1 0 0 0 0,1 1 0 0 0,0 0 0 0 0,-1 1 0 0 0,1-1 0 0 0,-1 2 0 0 0,1-1 0 0 0,0 1 0 0 0,0 0 0 0 0,0 0 0 0 0,0 1 0 0 0,0 0 0 0 0,1 0 0 0 0,-1 1 0 0 0,1-1 0 0 0,0 2 0 0 0,0-1 0 0 0,0 0 0 0 0,0 1 0 0 0,1 0 0 0 0,0 1 0 0 0,0-1 0 0 0,0 1 0 0 0,1 0 0 0 0,-3 5 4 0 0,5-8 2 0 0,0 1 1 0 0,0 0 0 0 0,1-1 0 0 0,0 1-1 0 0,-1 0 1 0 0,2 0 0 0 0,-1 0 0 0 0,0 0 0 0 0,1 0-1 0 0,-1 0 1 0 0,1 0 0 0 0,0 0 0 0 0,1 0-1 0 0,-1 0 1 0 0,1 0 0 0 0,0 0 0 0 0,0 0 0 0 0,0 0-1 0 0,0 0 1 0 0,0 0 0 0 0,1-1 0 0 0,0 1-1 0 0,0 0 1 0 0,0-1 0 0 0,0 0 0 0 0,1 1 0 0 0,-1-1-1 0 0,1 0 1 0 0,0 0 0 0 0,-1 0 0 0 0,2-1-1 0 0,-1 1 1 0 0,0-1 0 0 0,0 0 0 0 0,1 0 0 0 0,-1 0-1 0 0,4 2-2 0 0,146 47 125 0 0,-137-48-124 0 0,1-2 0 0 0,0 0-1 0 0,0-1 1 0 0,0-1 0 0 0,0 0 0 0 0,-1-1 0 0 0,1-1 0 0 0,-1 0 0 0 0,1-2-1 0 0,-1 0 1 0 0,0 0 0 0 0,-1-2 0 0 0,1 0 0 0 0,3-3-1 0 0,-18 9 2 0 0,1 0-1 0 0,-1 0 1 0 0,0 0 0 0 0,0 0-1 0 0,0-1 1 0 0,0 1 0 0 0,0 0-1 0 0,0-1 1 0 0,0 1 0 0 0,-1 0-1 0 0,1-1 1 0 0,0 1 0 0 0,-1-1 0 0 0,1 1-1 0 0,-1-1 1 0 0,0 1 0 0 0,1-1-1 0 0,-1 0 1 0 0,0 1 0 0 0,0-1-1 0 0,0 1 1 0 0,0-1 0 0 0,0 0-1 0 0,0 1 1 0 0,-1-1 0 0 0,1 1-1 0 0,0-1 1 0 0,-1 1 0 0 0,0-1 0 0 0,1 1-1 0 0,-1-1 1 0 0,0 1 0 0 0,1-1-1 0 0,-1 1 1 0 0,0 0 0 0 0,0-1-1 0 0,0 1 1 0 0,0 0 0 0 0,0 0-1 0 0,-1 0 1 0 0,1 0 0 0 0,0 0-1 0 0,0 0 1 0 0,-1 0 0 0 0,1 0 0 0 0,-1 1-1 0 0,1-1 1 0 0,-1 0-2 0 0,-70-44 15 0 0,70 45-15 0 0,-29-17 2 0 0,-1 2 0 0 0,-1 1-1 0 0,0 1 1 0 0,-1 2 0 0 0,0 2 0 0 0,-1 1 0 0 0,0 1 0 0 0,0 2-1 0 0,0 2 1 0 0,-1 1 0 0 0,1 1 0 0 0,-1 3 0 0 0,1 0 0 0 0,-1 3-1 0 0,1 1 1 0 0,1 1 0 0 0,-1 2 0 0 0,1 1 0 0 0,1 2 0 0 0,0 1-1 0 0,0 2 1 0 0,2 1 0 0 0,0 2 0 0 0,-23 16-2 0 0,53-33 0 0 0,-1-1 0 0 0,0 1 0 0 0,1-1 0 0 0,-1 1 0 0 0,0 0 0 0 0,1 0 0 0 0,-1 0 0 0 0,1 0 0 0 0,-1 0 0 0 0,1 0 0 0 0,-1 0 0 0 0,1 0 0 0 0,0 1 0 0 0,0-1 0 0 0,0 1 0 0 0,0-1 0 0 0,0 0 0 0 0,0 1 0 0 0,0 0 0 0 0,0-1 0 0 0,0 1 0 0 0,1 0 0 0 0,-1-1 0 0 0,0 1 0 0 0,1 0 0 0 0,0 0 0 0 0,-1-1 0 0 0,1 1 0 0 0,0 0 0 0 0,0 0 0 0 0,0 0 0 0 0,0-1 0 0 0,1 1-1 0 0,-1 0 1 0 0,0 0 0 0 0,1 0 0 0 0,-1-1 0 0 0,1 1 0 0 0,-1 0 0 0 0,1-1 0 0 0,0 1 0 0 0,0-1 0 0 0,0 1 0 0 0,0 0 0 0 0,0-1 0 0 0,0 0 0 0 0,0 1 0 0 0,0-1 0 0 0,1 0 0 0 0,-1 0 0 0 0,1 1 0 0 0,-1-1 0 0 0,1 0 0 0 0,-1 0 0 0 0,1-1 0 0 0,-1 1 0 0 0,1 0 0 0 0,0 0 0 0 0,-1-1 0 0 0,1 1 0 0 0,0-1 0 0 0,27 0-15 0 0,0-2 0 0 0,-1-1 0 0 0,0-2 1 0 0,1 0-1 0 0,-1-2 0 0 0,-1-1 0 0 0,0-1 0 0 0,0-2 0 0 0,-1 0 0 0 0,0-2 0 0 0,8-6 15 0 0,-30 17 3 0 0,16-6 5 0 0,-1 0 0 0 0,0-1 1 0 0,-1-1-1 0 0,0-1 0 0 0,-1-1 0 0 0,0 0 1 0 0,0-1-1 0 0,-2-1 0 0 0,0-1 0 0 0,0 0 1 0 0,11-17-9 0 0,-24 30-3 0 0,-1 1 0 0 0,0-1 0 0 0,0 0 0 0 0,0 0 0 0 0,-1 0 0 0 0,1 0 1 0 0,0-1-1 0 0,-1 1 0 0 0,1 0 0 0 0,-1 0 0 0 0,0 0 0 0 0,0 0 0 0 0,0 0 1 0 0,0-1-1 0 0,0 1 0 0 0,0 0 0 0 0,0 0 0 0 0,-1 0 0 0 0,1 0 0 0 0,-1 0 1 0 0,0-1-1 0 0,0 1 0 0 0,1 0 0 0 0,-1 0 0 0 0,0 1 0 0 0,-1-1 1 0 0,1 0-1 0 0,0 0 0 0 0,0 0 0 0 0,-1 1 0 0 0,1-1 0 0 0,-1 1 0 0 0,0-1 1 0 0,1 1-1 0 0,-1 0 0 0 0,0 0 0 0 0,0-1 0 0 0,0 1 0 0 0,0 0 0 0 0,0 1 1 0 0,0-1-1 0 0,0 0 0 0 0,0 0 0 0 0,0 1 0 0 0,0 0 0 0 0,0-1 0 0 0,0 1 1 0 0,-1 0-1 0 0,1 0 3 0 0,-113-9-101 0 0,54 20 148 0 0,1 2 0 0 0,0 3 0 0 0,0 3 0 0 0,2 2 0 0 0,0 3 0 0 0,2 2 0 0 0,-1 4-47 0 0,-47 18 64 0 0,46-19-45 0 0,136-57-126 0 0,233-143-226 0 0,-260 135 335 0 0,-106 39 147 0 0,-353 118 171 0 0,256-67-330 0 0,257-99-32 0 0,219-163-270 0 0,-293 175 284 0 0,-60 24 81 0 0,-11 22-22 0 0,0 2 0 0 0,1 2 1 0 0,0 2-1 0 0,2 1 0 0 0,0 2 0 0 0,-2 4-31 0 0,-68 38 26 0 0,-76 35 1 0 0,510-347-194 0 0,-287 208 158 0 0,-74 47 50 0 0,-36 32-27 0 0,3 3 0 0 0,1 3 0 0 0,2 3-1 0 0,3 2 1 0 0,2 4 0 0 0,-5 8-14 0 0,25-21-40 0 0,55-57 54 0 0,-3 2-6 0 0,3-1-6 0 0,0-1 1 0 0,-1 0-1 0 0,-1-2 0 0 0,0 0 0 0 0,-1 0 1 0 0,-2-1-1 0 0,0-1 0 0 0,0 0 0 0 0,-2 0 0 0 0,-1-1 1 0 0,2-7-3 0 0,-10 29-1 0 0,-1 0 0 0 0,1-1 0 0 0,-1 1 1 0 0,0 0-1 0 0,1-1 0 0 0,-1 1 1 0 0,0-1-1 0 0,1 1 0 0 0,-1-1 1 0 0,0 0-1 0 0,1 1 0 0 0,-1-1 1 0 0,0 0-1 0 0,0 1 0 0 0,0-1 1 0 0,1 0-1 0 0,-1 0 0 0 0,0 0 0 0 0,0 0 1 0 0,0 1-1 0 0,1-1 0 0 0,-1 0 1 0 0,0-1-1 0 0,0 1 0 0 0,0 0 1 0 0,0 0-1 0 0,1 0 0 0 0,-1 0 1 0 0,0-1-1 0 0,0 1 0 0 0,1 0 1 0 0,-1-1-1 0 0,0 1 0 0 0,0 0 0 0 0,1-1 1 0 0,-1 1-1 0 0,0-1 0 0 0,1 1 1 0 0,-1-1-1 0 0,1 0 0 0 0,-1 1 1 0 0,1-1-1 0 0,-1 0 0 0 0,1 1 1 0 0,-1-1-1 0 0,1 0 0 0 0,-1 1 0 0 0,1-1 1 0 0,0 0-1 0 0,0 0 0 0 0,-1 1 1 0 0,1-1-1 0 0,0 0 0 0 0,0 0 1 0 0,0 0-1 0 0,0 0 0 0 0,0 1 1 0 0,0-1-1 0 0,0 0 0 0 0,0 0 1 0 0,0 0-1 0 0,0 1 0 0 0,0-1 0 0 0,1 0 1 0 0,-1 0-1 0 0,0 0 0 0 0,0 1 1 0 0,1-1-1 0 0,-1 0 0 0 0,1 0 1 0 0,-54 39-47 0 0,24-12 22 0 0,2 0 1 0 0,1 2 0 0 0,2 1 0 0 0,0 1 0 0 0,2 1-1 0 0,1 1 1 0 0,2 1 0 0 0,1 0 0 0 0,2 1 0 0 0,1 1-1 0 0,2 1 1 0 0,1 0 0 0 0,2 1 0 0 0,-5 34 24 0 0,13-69 1 0 0,1 1 1 0 0,-1-1-1 0 0,1 1 0 0 0,0 0 1 0 0,0 0-1 0 0,0-1 0 0 0,0 1 1 0 0,0 0-1 0 0,1 0 0 0 0,-1 0 1 0 0,1 0-1 0 0,0 0 0 0 0,0 0 1 0 0,0 0-1 0 0,0 0 0 0 0,1 0 1 0 0,-1 0-1 0 0,1-1 0 0 0,-1 1 1 0 0,1 0-1 0 0,0 0 1 0 0,0 0-1 0 0,1-1 0 0 0,-1 1 1 0 0,0 0-1 0 0,1-1 0 0 0,0 0 1 0 0,-1 1-1 0 0,1-1 0 0 0,0 0 1 0 0,0 0-1 0 0,0 0 0 0 0,1 0 1 0 0,-1 0-1 0 0,0 0 0 0 0,1 0 1 0 0,-1-1-1 0 0,1 0 0 0 0,0 1 1 0 0,-1-1-1 0 0,1 0 0 0 0,0 0 1 0 0,0 0-1 0 0,0-1 0 0 0,0 1 1 0 0,0-1-1 0 0,-1 1 1 0 0,3-1-2 0 0,21-14 23 0 0,0 0 1 0 0,-1-2 0 0 0,-1 0-1 0 0,-1-2 1 0 0,0-1 0 0 0,-1 0 0 0 0,-1-2-1 0 0,9-12-23 0 0,-6 8 17 0 0,-22 24-17 0 0,20-19 8 0 0,0 0-1 0 0,-2-2 0 0 0,0 0 0 0 0,-2-1 1 0 0,0-1-1 0 0,-2-1 0 0 0,0-1 0 0 0,-2 0 1 0 0,-1 0-1 0 0,1-7-7 0 0,-14 33 0 0 0,-1 1-1 0 0,0-1 1 0 0,1 0-1 0 0,-1 1 1 0 0,1-1 0 0 0,-1 1-1 0 0,0-1 1 0 0,1 0 0 0 0,-1 0-1 0 0,0 1 1 0 0,0-1 0 0 0,1 0-1 0 0,-1 0 1 0 0,0 0-1 0 0,1 0 1 0 0,-1 0 0 0 0,0 0-1 0 0,0 0 1 0 0,1 0 0 0 0,-1 0-1 0 0,0 0 1 0 0,0 0 0 0 0,1 0-1 0 0,-1 0 1 0 0,0-1 0 0 0,1 1-1 0 0,-1 0 1 0 0,0-1-1 0 0,1 1 1 0 0,-1 0 0 0 0,0-1-1 0 0,1 1 1 0 0,-1-1 0 0 0,1 1-1 0 0,-1-1 1 0 0,1 1 0 0 0,-1-1-1 0 0,1 1 1 0 0,-1-1 0 0 0,1 0-1 0 0,-1 1 1 0 0,1-1-1 0 0,0 0 1 0 0,-1 1 0 0 0,1-1-1 0 0,0 0 1 0 0,0 1 0 0 0,0-1-1 0 0,-1 0 1 0 0,1 0 0 0 0,0 1-1 0 0,0-1 1 0 0,0 0-1 0 0,0 0 1 0 0,0 1 0 0 0,0-1-1 0 0,1 0 1 0 0,-1 0 0 0 0,0 1-1 0 0,0-1 1 0 0,0 0 0 0 0,1 1-1 0 0,-1-1 1 0 0,0 0 0 0 0,1 1-1 0 0,-1-1 1 0 0,1 0 0 0 0,-51 36-49 0 0,8 12 36 0 0,2 2-1 0 0,2 2 1 0 0,2 2 0 0 0,3 1-1 0 0,2 1 1 0 0,3 2-1 0 0,2 1 1 0 0,1 4 13 0 0,-6 53 142 0 0,33-114-142 0 0,-1 1 0 0 0,0-1 0 0 0,1 0 0 0 0,-1 1 0 0 0,1-1 0 0 0,0 0 0 0 0,-1 0 0 0 0,1-1 0 0 0,0 1 0 0 0,-1 0 0 0 0,1 0 0 0 0,0-1 1 0 0,0 1-1 0 0,0-1 0 0 0,-1 1 0 0 0,1-1 0 0 0,0 0 0 0 0,0 0 0 0 0,0 0 0 0 0,0 0 0 0 0,0 0 0 0 0,0 0 0 0 0,0-1 0 0 0,-1 1 0 0 0,1-1 0 0 0,0 1 0 0 0,0-1 0 0 0,0 0 0 0 0,-1 1 0 0 0,1-1 0 0 0,0 0 0 0 0,-1 0 0 0 0,1 0 1 0 0,-1 0-1 0 0,1-1 0 0 0,-1 1 0 0 0,1 0 0 0 0,-1-1 0 0 0,0 1 0 0 0,0-1 0 0 0,0 1 0 0 0,0-1 0 0 0,0 1 0 0 0,0-1 0 0 0,0 0 0 0 0,0 0 0 0 0,4-2 7 0 0,400-364-82 0 0,-62-2-484 0 0,-326 341 546 0 0,-60 74 52 0 0,-80 113 865 0 0,8 5-1 0 0,6 4 0 0 0,-43 100-903 0 0,141-246 163 0 0,-30 93 598 0 0,42-113-759 0 0,0 0-1 0 0,0 0 1 0 0,0 0-1 0 0,0-1 1 0 0,0 1-1 0 0,1 0 1 0 0,-1-1-1 0 0,0 1 0 0 0,0-1 1 0 0,0 1-1 0 0,1-1 1 0 0,-1 0-1 0 0,0 0 1 0 0,0 1-1 0 0,1-1 0 0 0,-1 0 1 0 0,0 0-1 0 0,0 0 1 0 0,1 0-1 0 0,-1 0 1 0 0,0-1-1 0 0,0 1 0 0 0,1 0 1 0 0,-1-1-1 0 0,0 1 1 0 0,0 0-1 0 0,0-1 1 0 0,1 0-1 0 0,-1 1 0 0 0,0-1 1 0 0,0 0-1 0 0,0 1 1 0 0,0-1-1 0 0,0 0 1 0 0,0 0-1 0 0,0 0 0 0 0,-1 0 1 0 0,1 0-1 0 0,1-1-1 0 0,0 1-3 0 0,226-195-773 0 0,-168 137 466 0 0,66-65-914 0 0,-6-5 1 0 0,86-121 1223 0 0,-181 210-79 0 0,-44 53 33 0 0,-48 68 364 0 0,3 4-1 0 0,4 3 1 0 0,-42 81-318 0 0,76-125 337 0 0,-125 234 2042 0 0,151-278-2375 0 0,1-1 1 0 0,-1 1-1 0 0,1 0 0 0 0,-1 0 1 0 0,1 0-1 0 0,-1-1 1 0 0,1 1-1 0 0,-1 0 0 0 0,1 0 1 0 0,0 0-1 0 0,-1 0 1 0 0,1 0-1 0 0,-1 0 0 0 0,1 0 1 0 0,-1 0-1 0 0,1 0 1 0 0,-1 0-1 0 0,1 0 0 0 0,0 0 1 0 0,-1 1-1 0 0,1-1 1 0 0,-1 0-1 0 0,1 0 0 0 0,-1 1 1 0 0,1-1-1 0 0,-1 0 1 0 0,0 0-1 0 0,1 1 0 0 0,-1-1 1 0 0,1 1-1 0 0,-1-1 1 0 0,0 0-1 0 0,1 1 0 0 0,-1-1 1 0 0,0 1-1 0 0,1-1 1 0 0,-1 1-1 0 0,0-1 0 0 0,0 1 1 0 0,1-1-1 0 0,-1 1 1 0 0,0-1-1 0 0,0 1 0 0 0,0-1 1 0 0,0 1-1 0 0,0-1 1 0 0,0 1-1 0 0,0 0 0 0 0,0-1 1 0 0,0 1-1 0 0,0-1 1 0 0,0 1-5 0 0,45-38-94 0 0,-44 36 93 0 0,98-98-940 0 0,-3-4 0 0 0,-5-4 0 0 0,60-95 941 0 0,-45 22-312 0 0,-139 209 193 0 0,-53 99 1179 0 0,6 4 0 0 0,5 4 0 0 0,-13 45-1060 0 0,38-41 1281 0 0,51-139-1280 0 0,1 0 1 0 0,-1 0-1 0 0,0 0 0 0 0,0 0 1 0 0,0-1-1 0 0,1 1 1 0 0,-1 0-1 0 0,0-1 1 0 0,1 1-1 0 0,-1-1 0 0 0,1 0 1 0 0,-1 1-1 0 0,0-1 1 0 0,1 0-1 0 0,-1 0 1 0 0,1 0-1 0 0,-1 0 1 0 0,1 0-1 0 0,-1 0 0 0 0,1 0 1 0 0,-1 0-1 0 0,1 0 1 0 0,-1-1-1 0 0,0 1 1 0 0,1-1-1 0 0,-1 1 1 0 0,0-1-1 0 0,1 0 0 0 0,-1 1 1 0 0,0-1-1 0 0,0 0 1 0 0,1 0-1 0 0,-1 0 1 0 0,0 0-1 0 0,0 0 1 0 0,0 0-1 0 0,0 0 0 0 0,0 0 1 0 0,-1 0-1 0 0,1-1 1 0 0,0 1-1 0 0,0 0 1 0 0,-1 0-1 0 0,1-1 1 0 0,-1 1-1 0 0,1-1-1 0 0,0 1-2 0 0,108-106-1705 0 0,-5-5 0 0 0,86-121 1707 0 0,-3-35-1024 0 0,-187 252 891 0 0,-28 49 51 0 0,-56 92 809 0 0,7 4 0 0 0,4 3 0 0 0,4 12-727 0 0,11-2 1306 0 0,59-141-1304 0 0,0 0 1 0 0,0 0-1 0 0,-1-1 0 0 0,1 1 0 0 0,0 0 0 0 0,0-1 0 0 0,0 1 1 0 0,0 0-1 0 0,0-1 0 0 0,0 1 0 0 0,0-1 0 0 0,0 0 1 0 0,0 1-1 0 0,1-1 0 0 0,-1 0 0 0 0,0 0 0 0 0,0 1 0 0 0,0-1 1 0 0,0 0-1 0 0,0 0 0 0 0,1 0 0 0 0,-1 0 0 0 0,0-1 0 0 0,0 1 1 0 0,0 0-1 0 0,0 0 0 0 0,0-1 0 0 0,0 1 0 0 0,0-1 1 0 0,1 1-1 0 0,-1-1 0 0 0,0 1 0 0 0,-1-1 0 0 0,1 0 0 0 0,0 1 1 0 0,0-1-1 0 0,0 0 0 0 0,0 0 0 0 0,0 1 0 0 0,-1-1 1 0 0,1 0-1 0 0,0 0 0 0 0,-1 0 0 0 0,1 0 0 0 0,-1 0 0 0 0,1 0 1 0 0,-1 0-1 0 0,1 0 0 0 0,-1-1 0 0 0,0 1 0 0 0,0 0 1 0 0,1 0-3 0 0,65-69-661 0 0,-2-3 1 0 0,-4-3 0 0 0,-4-2 0 0 0,33-61 660 0 0,-64 101-190 0 0,-2-1 0 0 0,-2-1 0 0 0,-1-1 0 0 0,-3 0 0 0 0,-1-2 0 0 0,-1-4 190 0 0,-15 47-4 0 0,-1 0 0 0 0,0 0 0 0 0,1 0 1 0 0,-1 0-1 0 0,0 0 0 0 0,1 0 1 0 0,-1 0-1 0 0,0 0 0 0 0,1 0 1 0 0,-1 0-1 0 0,0 0 0 0 0,1 0 1 0 0,-1-1-1 0 0,1 1 0 0 0,-1 0 1 0 0,0-1-1 0 0,1 1 0 0 0,-1 0 1 0 0,1-1-1 0 0,-1 1 0 0 0,1-1 1 0 0,-1 1-1 0 0,1-1 0 0 0,-1 1 1 0 0,1-1-1 0 0,0 1 0 0 0,-1-1 1 0 0,1 1-1 0 0,0-1 0 0 0,-1 1 1 0 0,1-1-1 0 0,0 0 0 0 0,0 1 0 0 0,-1-1 1 0 0,1 0-1 0 0,0 1 0 0 0,0-1 1 0 0,0 0-1 0 0,0 1 0 0 0,0-1 1 0 0,0 0-1 0 0,0 1 0 0 0,0-1 4 0 0,-40 55-55 0 0,-54 114 1705 0 0,8 3-1 0 0,-10 45-1649 0 0,96-215 11 0 0,-50 142 1387 0 0,51-143-1394 0 0,-1-1-1 0 0,0 0 1 0 0,1 1 0 0 0,-1-1 0 0 0,0 1-1 0 0,1-1 1 0 0,-1 1 0 0 0,0-1-1 0 0,1 1 1 0 0,-1 0 0 0 0,1-1 0 0 0,-1 1-1 0 0,1-1 1 0 0,-1 1 0 0 0,1 0-1 0 0,-1 0 1 0 0,1-1 0 0 0,0 1 0 0 0,-1 0-1 0 0,1 0 1 0 0,-1-1 0 0 0,1 1 0 0 0,0 0-1 0 0,-1 0 1 0 0,1 0 0 0 0,-1 0-1 0 0,1 0 1 0 0,0 0 0 0 0,-1 0 0 0 0,1 0-1 0 0,0 0 1 0 0,-1 0 0 0 0,1 1-1 0 0,-1-1 1 0 0,1 0 0 0 0,0 0 0 0 0,-1 1-1 0 0,1-1 1 0 0,-1 0 0 0 0,1 0-1 0 0,-1 1 1 0 0,1-1 0 0 0,-1 1 0 0 0,1-1-1 0 0,-1 0 1 0 0,0 1 0 0 0,1-1 0 0 0,-1 1-1 0 0,1-1 1 0 0,-1 1 0 0 0,0-1-1 0 0,1 1 1 0 0,-1 0 0 0 0,0-1 0 0 0,0 1-1 0 0,0-1 1 0 0,1 1 0 0 0,-1 0-1 0 0,0-1 1 0 0,0 1 0 0 0,0-1 0 0 0,0 1-1 0 0,0 0 1 0 0,0-1 0 0 0,0 1-1 0 0,0 0 1 0 0,0 0-4 0 0,40-38-75 0 0,57-72-1084 0 0,-5-3 0 0 0,-5-5 0 0 0,-5-3 0 0 0,34-73 1159 0 0,-226 407 234 0 0,-68 200 3722 0 0,173-369-3486 0 0,36-51-333 0 0,39-66-900 0 0,-3-3-1 0 0,-3-3 0 0 0,-4-3 0 0 0,-4-3 1 0 0,-3-1-1 0 0,15-41 764 0 0,-52 91-83 0 0,-24 41 16 0 0,-232 496 3499 0 0,193-373-1962 0 0,48-128-1467 0 0,-1-1-1 0 0,1 1 1 0 0,0 0 0 0 0,-1 0-1 0 0,1-1 1 0 0,0 1-1 0 0,0-1 1 0 0,0 1 0 0 0,-1 0-1 0 0,1-1 1 0 0,0 0-1 0 0,0 1 1 0 0,0-1 0 0 0,0 1-1 0 0,0-1 1 0 0,0 0-1 0 0,0 0 1 0 0,0 0-1 0 0,0 1 1 0 0,0-1 0 0 0,0 0-1 0 0,0 0 1 0 0,0 0-1 0 0,0-1 1 0 0,0 1 0 0 0,0 0-1 0 0,0 0 1 0 0,0 0-1 0 0,0-1 1 0 0,0 1 0 0 0,0-1-1 0 0,0 1 1 0 0,-1 0-1 0 0,1-1 1 0 0,0 0-1 0 0,0 1 1 0 0,0-1 0 0 0,0 1-1 0 0,-1-1 1 0 0,1 0-1 0 0,0 0 1 0 0,-1 1 0 0 0,1-1-1 0 0,-1 0 1 0 0,1 0-1 0 0,-1 0 1 0 0,1 0 0 0 0,-1 0-1 0 0,1 1 1 0 0,-1-1-1 0 0,0 0 1 0 0,0 0-1 0 0,1 0 1 0 0,-1 0 0 0 0,0 0-1 0 0,0 0-2 0 0,2-1-4 0 0,59-65-973 0 0,-2-2-1 0 0,-4-3 1 0 0,-3-2-1 0 0,-3-3 1 0 0,28-60 977 0 0,-46 77-271 0 0,-265 540 4730 0 0,235-480-4450 0 0,0 0 0 0 0,0 0 0 0 0,0 0 0 0 0,0-1 0 0 0,0 1 0 0 0,0 0 0 0 0,0 1 0 0 0,0-1 0 0 0,0 0 0 0 0,0 0 0 0 0,0 0 0 0 0,0 0 0 0 0,-1 1 0 0 0,1-1 0 0 0,0 1 0 0 0,0-1 0 0 0,0 0 0 0 0,0 1 0 0 0,0-1 0 0 0,-1 1 0 0 0,1 0 0 0 0,0-1 0 0 0,-1 1 0 0 0,1 0 0 0 0,0-1 0 0 0,-1 1 0 0 0,1 0 0 0 0,-1 0 0 0 0,1-1 0 0 0,-1 1 0 0 0,1 0 0 0 0,-1 0 0 0 0,0 0 0 0 0,1 0 0 0 0,-1 0 0 0 0,0 0 0 0 0,0-1 0 0 0,1 1 0 0 0,-1 0 0 0 0,0 0 0 0 0,0 0 0 0 0,0 0 0 0 0,0 0 0 0 0,0 0 0 0 0,-1 0 0 0 0,1 0 0 0 0,0 0 0 0 0,0 0 0 0 0,-1 0 0 0 0,1 0 0 0 0,0-1 0 0 0,-1 1 0 0 0,1 0 0 0 0,-1 0 0 0 0,1 0 0 0 0,-1-1 0 0 0,1 1 0 0 0,-1 0 0 0 0,0 0 0 0 0,1-1 0 0 0,-1 1 0 0 0,0-1 0 0 0,0 1 0 0 0,1 0 0 0 0,-1-1 0 0 0,0 1 0 0 0,0-1 0 0 0,0 0 0 0 0,0 1 0 0 0,0-1-9 0 0,52-54-827 0 0,-3-1 0 0 0,-2-3 0 0 0,-2-2 0 0 0,-3-2 0 0 0,24-52 827 0 0,-36 62-398 0 0,-52 76 271 0 0,-174 382 3005 0 0,186-347-2318 0 0,61-98-675 0 0,-15 0-292 0 0,-1-1 1 0 0,-2-2 0 0 0,-2-1-1 0 0,-2-1 1 0 0,10-25 406 0 0,-27 9-453 0 0,-50 100 352 0 0,24-19 147 0 0,2 1 0 0 0,0 1 1 0 0,1 0-1 0 0,2 0 1 0 0,0 1-1 0 0,2 1 0 0 0,0 0 1 0 0,2 0-1 0 0,0 0 1 0 0,0 19-47 0 0,6-43 0 0 0,0 1 0 0 0,0-1 0 0 0,0 1-1 0 0,0-1 1 0 0,0 1 0 0 0,0-1 0 0 0,0 0 0 0 0,1 1 0 0 0,-1-1 0 0 0,0 1 0 0 0,1-1 0 0 0,0 0 0 0 0,-1 1 0 0 0,1-1 0 0 0,0 0 0 0 0,-1 1 0 0 0,1-1 0 0 0,0 0 0 0 0,0 0 0 0 0,0 0 0 0 0,0 0 0 0 0,0 0 0 0 0,0 0 0 0 0,1 0 0 0 0,-1 0-1 0 0,0 0 1 0 0,0-1 0 0 0,1 1 0 0 0,-1 0 0 0 0,0-1 0 0 0,1 1 0 0 0,-1-1 0 0 0,0 1 0 0 0,1-1 0 0 0,-1 0 0 0 0,1 0 0 0 0,-1 0 0 0 0,1 0 0 0 0,-1 0 0 0 0,1 0 0 0 0,-1 0 0 0 0,1 0 0 0 0,-1 0 0 0 0,1-1 0 0 0,-1 1 0 0 0,0 0 0 0 0,1-1 0 0 0,-1 1-1 0 0,0-1 1 0 0,1 0 0 0 0,-1 0 0 0 0,87-40-189 0 0,-65 28 132 0 0,-10 7 30 0 0,12-8-25 0 0,0 1-1 0 0,1 1 1 0 0,1 2 0 0 0,-1 0-1 0 0,2 2 1 0 0,-1 1 0 0 0,1 1 0 0 0,28-1 52 0 0,-57 7 1 0 0,-1 1 1 0 0,1 0 0 0 0,0 0 0 0 0,0-1 0 0 0,0 1 0 0 0,-1 0 0 0 0,1 0 0 0 0,0 0-1 0 0,0 1 1 0 0,0-1 0 0 0,1 0 0 0 0,-1 0 0 0 0,0 0 0 0 0,0 1 0 0 0,1-1 0 0 0,-1 0 0 0 0,1 1-1 0 0,-1-1 1 0 0,1 1 0 0 0,-1-1 0 0 0,1 1 0 0 0,0-1 0 0 0,0 0 0 0 0,0 1 0 0 0,0-1-1 0 0,0 1 1 0 0,0-1 0 0 0,0 1 0 0 0,0-1 0 0 0,1 1 0 0 0,-1-1 0 0 0,0 1 0 0 0,1-1-1 0 0,-1 0 1 0 0,1 1 0 0 0,0-1 0 0 0,-1 0 0 0 0,1 1 0 0 0,0-1 0 0 0,0 0 0 0 0,0 0-1 0 0,0 0 1 0 0,0 0 0 0 0,0 0 0 0 0,0 0 0 0 0,0 0 0 0 0,0 0 0 0 0,1 0 0 0 0,-1 0-1 0 0,0-1 1 0 0,0 1 0 0 0,1 0 0 0 0,-1-1 0 0 0,1 1 0 0 0,-1-1 0 0 0,1 0 0 0 0,-1 1-1 0 0,0-1 1 0 0,1 0 0 0 0,-1 0 0 0 0,1 0 0 0 0,-1 0 0 0 0,1 0 0 0 0,-1 0 0 0 0,1-1-1 0 0,-1 1 1 0 0,1 0 0 0 0,-1-1 0 0 0,0 1 0 0 0,2-1-2 0 0,-36 20 48 0 0,0-1 1 0 0,-1-2-1 0 0,-1-1 0 0 0,0-2 1 0 0,-1-2-1 0 0,0 0 0 0 0,-1-3 1 0 0,-10 0-49 0 0,-14 6 48 0 0,-31 12-26 0 0,-1-5 0 0 0,0-3 0 0 0,-2-5 0 0 0,1-4 1 0 0,-2-3-1 0 0,1-5 0 0 0,0-5 0 0 0,0-3 0 0 0,1-5 0 0 0,0-3 1 0 0,1-5-1 0 0,-71-25-22 0 0,153 41 1 0 0,3 1-2 0 0,-1 1 0 0 0,0-2 0 0 0,1 1 0 0 0,0-1 0 0 0,0 0 0 0 0,0-1 0 0 0,1 0 1 0 0,-1 0-1 0 0,1-1 0 0 0,0 1 0 0 0,1-2 0 0 0,-1 1 0 0 0,-3-6 1 0 0,10 10-2 0 0,1 0-1 0 0,-1-1 1 0 0,0 1-1 0 0,1-1 1 0 0,-1 1 0 0 0,1 0-1 0 0,0 0 1 0 0,0-1-1 0 0,0 1 1 0 0,0 0 0 0 0,0 0-1 0 0,0 0 1 0 0,1 0-1 0 0,-1 0 1 0 0,0 0 0 0 0,1 1-1 0 0,0-1 1 0 0,-1 0-1 0 0,1 1 1 0 0,0-1 0 0 0,0 1-1 0 0,0 0 1 0 0,0 0-1 0 0,0-1 1 0 0,0 1 0 0 0,0 0-1 0 0,1 1 1 0 0,-1-1-1 0 0,0 0 1 0 0,1 1 0 0 0,-1-1-1 0 0,0 1 1 0 0,1 0-1 0 0,-1 0 1 0 0,2 0 2 0 0,61-12-25 0 0,0 4 0 0 0,0 2 0 0 0,1 3 0 0 0,-1 3 0 0 0,1 2 0 0 0,46 10 25 0 0,-30-6 25 0 0,-72-5-22 0 0,88 4-13 0 0,0 3 1 0 0,0 5-1 0 0,-2 5 1 0 0,0 3-1 0 0,64 25 10 0 0,-158-47 1 0 0,-1 1 1 0 0,1 0-1 0 0,0 0 1 0 0,-1 0-1 0 0,1 1 1 0 0,0-1-1 0 0,-1 0 0 0 0,1 1 1 0 0,-1-1-1 0 0,1 1 1 0 0,0-1-1 0 0,-1 1 1 0 0,1 0-1 0 0,-1 0 0 0 0,0 0 1 0 0,1 0-1 0 0,-1 0 1 0 0,0 0-1 0 0,1 0 1 0 0,-1 0-1 0 0,0 0 0 0 0,0 0 1 0 0,0 1-1 0 0,0-1 1 0 0,0 0-1 0 0,0 1 1 0 0,0-1-1 0 0,-1 1 0 0 0,1-1 1 0 0,0 1-1 0 0,-1 0 1 0 0,0-1-1 0 0,1 1 1 0 0,-1-1-1 0 0,0 1 0 0 0,1 0 1 0 0,-1-1-1 0 0,0 1 1 0 0,0 0-1 0 0,-1-1 1 0 0,1 1-1 0 0,0 0 0 0 0,0-1 1 0 0,-1 1-1 0 0,1 0 1 0 0,-1-1-1 0 0,1 1 1 0 0,-1-1-1 0 0,0 1 0 0 0,0-1 1 0 0,0 1-1 0 0,0-1 1 0 0,0 0-1 0 0,0 1 1 0 0,0-1-1 0 0,0 0 0 0 0,0 0 1 0 0,0 0-1 0 0,-1 0 1 0 0,1 0-1 0 0,-1 0 1 0 0,1 0-1 0 0,-1 0-1 0 0,-21 11 18 0 0,-1-1 0 0 0,-1-1 0 0 0,1-2 0 0 0,-1 0 1 0 0,-1-1-1 0 0,0-2 0 0 0,0-1 0 0 0,-16 1-18 0 0,12 0 0 0 0,-104 7 0 0 0,-1-5 0 0 0,1-7 0 0 0,-1-5 0 0 0,1-6 0 0 0,1-6 0 0 0,-114-30 0 0 0,57 17 34 0 0,190 30-35 0 0,1 1-1 0 0,-1-1 1 0 0,0 0-1 0 0,0 1 1 0 0,0-1-1 0 0,0 1 1 0 0,0-1-1 0 0,0 0 1 0 0,0 1-1 0 0,0-1 1 0 0,0 1-1 0 0,0-1 1 0 0,0 0-1 0 0,0 1 1 0 0,0-1-1 0 0,0 1 1 0 0,0-1-1 0 0,0 0 1 0 0,-1 1-1 0 0,1-1 1 0 0,0 0-1 0 0,0 1 1 0 0,0-1-1 0 0,-1 0 1 0 0,1 1-1 0 0,0-1 2 0 0,52 15 2 0 0,51-1-22 0 0,1-6 0 0 0,0-3 0 0 0,0-6 0 0 0,0-3 0 0 0,0-6 0 0 0,-1-4-1 0 0,-1-4 1 0 0,0-5 0 0 0,15-9 20 0 0,-55 18-25 0 0,21-5-79 0 0,-1-2 0 0 0,-2-5-1 0 0,61-27 105 0 0,-142 52-1 0 0,1 1 0 0 0,0 0 0 0 0,-1-1 0 0 0,1 1 0 0 0,0-1-1 0 0,0 1 1 0 0,-1-1 0 0 0,1 1 0 0 0,0-1 0 0 0,0 1 0 0 0,-1-1 0 0 0,1 1-1 0 0,0-1 1 0 0,0 1 0 0 0,0-1 0 0 0,0 1 0 0 0,0-1 0 0 0,0 1-1 0 0,0-1 1 0 0,0 1 0 0 0,0-1 0 0 0,0 1 0 0 0,0-1 0 0 0,0 1 0 0 0,1-1-1 0 0,-1 1 1 0 0,0-1 0 0 0,0 1 0 0 0,0-1 0 0 0,1 1 0 0 0,-1-1 0 0 0,0 1-1 0 0,0-1 1 0 0,1 1 0 0 0,-1 0 0 0 0,1-1 0 0 0,-1 1 0 0 0,0-1 0 0 0,1 1-1 0 0,-1 0 1 0 0,1 0 0 0 0,-1-1 0 0 0,1 1 0 0 0,-1 0 0 0 0,1 0-1 0 0,-1-1 1 0 0,1 1 0 0 0,-1 0 1 0 0,-51 0 11 0 0,50 0-11 0 0,-657 58-42 0 0,584-51 65 0 0,-157 14 97 0 0,1 10 0 0 0,-101 32-120 0 0,216-21 61 0 0,115-41-59 0 0,-1 1 0 0 0,0-1-1 0 0,1 0 1 0 0,-1 1 0 0 0,1-1 0 0 0,0 1-1 0 0,-1-1 1 0 0,1 1 0 0 0,0-1-1 0 0,0 1 1 0 0,0-1 0 0 0,0 1 0 0 0,0-1-1 0 0,1 1 1 0 0,-1-1 0 0 0,0 1 0 0 0,1-1-1 0 0,-1 1 1 0 0,1-1 0 0 0,-1 0-1 0 0,1 1 1 0 0,-1-1 0 0 0,1 0 0 0 0,0 1-1 0 0,0-1 1 0 0,0 0 0 0 0,0 0-1 0 0,0 0 1 0 0,0 0 0 0 0,0 0 0 0 0,0 0-1 0 0,0 0 1 0 0,1 0 0 0 0,-1 0-1 0 0,0 0 1 0 0,1-1 0 0 0,-1 1 0 0 0,0-1-1 0 0,1 1 1 0 0,-1-1 0 0 0,1 1-1 0 0,-1-1 1 0 0,1 0 0 0 0,-1 1 0 0 0,1-1-1 0 0,-1 0 1 0 0,1 0 0 0 0,-1 0-1 0 0,1 0 1 0 0,-1-1 0 0 0,0 1 0 0 0,1 0-1 0 0,-1-1 1 0 0,1 1-2 0 0,51 6-19 0 0,-1-3 1 0 0,1-1-1 0 0,0-3 0 0 0,0-3 0 0 0,-1-1 1 0 0,0-3-1 0 0,0-2 0 0 0,0-3 0 0 0,6-4 19 0 0,115-27-29 0 0,-2-9-1 0 0,-3-6 1 0 0,-2-8-1 0 0,100-59 30 0 0,-175 61-33 0 0,-92 62 32 0 0,0 1 0 0 0,-1 0-1 0 0,1-1 1 0 0,-1 1 0 0 0,1 0 0 0 0,-1 0 0 0 0,0 0 0 0 0,0 0-1 0 0,0 0 1 0 0,0 0 0 0 0,0 1 0 0 0,0-1 0 0 0,0 1 0 0 0,-1-1-1 0 0,1 1 1 0 0,0 0 0 0 0,-1 0 0 0 0,1 0 0 0 0,-1 0-1 0 0,0 1 1 0 0,1-1 0 0 0,-1 0 0 0 0,1 1 0 0 0,-1 0 0 0 0,0 0-1 0 0,0 0 1 0 0,1 0 0 0 0,-1 0 0 0 0,0 0 0 0 0,1 1 0 0 0,-1-1-1 0 0,1 1 1 0 0,-1 0 0 0 0,0 0 1 0 0,1-1 0 0 0,-702 55-276 0 0,500-36 343 0 0,0 9 1 0 0,-174 47-68 0 0,377-75 0 0 0,1 0 1 0 0,-1-1 0 0 0,0 1 0 0 0,1 0 0 0 0,-1-1 0 0 0,0 1 0 0 0,0-1 0 0 0,0 1 0 0 0,1 0 0 0 0,-1 0 0 0 0,0-1 0 0 0,0 1 0 0 0,0 0 0 0 0,0 0 0 0 0,0 0 0 0 0,1 0 0 0 0,-1 0 0 0 0,0 0 0 0 0,0 0 0 0 0,0 1 0 0 0,0-1 0 0 0,0 0 0 0 0,1 0 0 0 0,-1 0 0 0 0,0 1 0 0 0,0-1 0 0 0,0 1 0 0 0,1-1 0 0 0,-1 1 0 0 0,0-1 0 0 0,0 1 0 0 0,1-1 0 0 0,-1 1 0 0 0,1-1 0 0 0,-1 1 0 0 0,0 0 0 0 0,1-1 0 0 0,-1 1 0 0 0,1 0 0 0 0,-1 0 0 0 0,1-1 0 0 0,0 1 0 0 0,-1 0 0 0 0,1 0 0 0 0,0 0 0 0 0,0-1 0 0 0,-1 1 0 0 0,1 0 0 0 0,0 0 0 0 0,0 0 0 0 0,0 0 0 0 0,0 0 0 0 0,0-1 0 0 0,0 1 0 0 0,0 0 0 0 0,0 0 0 0 0,1 0 0 0 0,-1 0 0 0 0,0 0 0 0 0,0-1 0 0 0,1 1 0 0 0,-1 1-1 0 0,177-2 4 0 0,43-24 33 0 0,-2-10 0 0 0,-1-10 0 0 0,163-56-37 0 0,-271 70 16 0 0,29-17 44 0 0,-167 31-38 0 0,-373 2-217 0 0,-220-45 476 0 0,600 62-301 0 0,65 3-31 0 0,59-9 59 0 0,0-5 1 0 0,-1-4-1 0 0,-1-4 0 0 0,0-5 0 0 0,11-8-8 0 0,-83 23 6 0 0,-15 4-4 0 0,0 0 1 0 0,0-1-1 0 0,-1-1 1 0 0,1 0-1 0 0,-1-1 1 0 0,1 0-1 0 0,-2 0 1 0 0,1-2-1 0 0,0 1 1 0 0,-1-2-1 0 0,1-1-2 0 0,-12 6-1 0 0,-1 0 0 0 0,0 1 1 0 0,0-1-1 0 0,0 0 0 0 0,0 0 0 0 0,-1 0 0 0 0,1 1 0 0 0,-1-1 1 0 0,1 1-1 0 0,-1-1 0 0 0,0 1 0 0 0,0 0 0 0 0,0-1 0 0 0,0 1 1 0 0,-1 0-1 0 0,1 0 0 0 0,0 1 0 0 0,-1-1 0 0 0,0 0 0 0 0,1 1 1 0 0,-1 0-1 0 0,0-1 0 0 0,0 1 0 0 0,1 0 0 0 0,-1 1 1 0 0,0-1-1 0 0,0 0 0 0 0,0 1 0 0 0,0 0 0 0 0,0-1 0 0 0,0 1 1 0 0,0 0-1 0 0,0 1 0 0 0,-1-1 1 0 0,-117-31-87 0 0,83 18 77 0 0,-1 2 0 0 0,0 2 0 0 0,-1 1 0 0 0,0 2 0 0 0,0 2 1 0 0,0 2-1 0 0,0 1 0 0 0,0 2 0 0 0,-13 3 10 0 0,42 6 13 0 0,47-8-97 0 0,3-9 83 0 0,-1-1 0 0 0,0-3 0 0 0,0 0 1 0 0,-1-3-1 0 0,0-1 0 0 0,17-11 1 0 0,-55 26 1 0 0,-1 0-1 0 0,0-1 1 0 0,1 1-1 0 0,-1-1 1 0 0,1 1-1 0 0,-1-1 1 0 0,1 1-1 0 0,0-1 1 0 0,-1 0 0 0 0,1 0-1 0 0,-1 1 1 0 0,1-1-1 0 0,0 0 1 0 0,0 0-1 0 0,0-1 1 0 0,0 1-1 0 0,-1 0 1 0 0,1 0 0 0 0,1 0-1 0 0,-1-1 1 0 0,0 1-1 0 0,0 0 1 0 0,0-1-1 0 0,1 1 1 0 0,-1-1 0 0 0,1 1-1 0 0,-1-1 1 0 0,1 1-1 0 0,0-1 1 0 0,-1 1-1 0 0,1-1 1 0 0,0 0-1 0 0,0 1 1 0 0,0-1 0 0 0,0 1-1 0 0,0-1 1 0 0,1 1-1 0 0,-1-1 1 0 0,0 0-1 0 0,1 1 1 0 0,-1-1-1 0 0,1 1 1 0 0,-1-1 0 0 0,1 1-1 0 0,0 0 1 0 0,0-1-1 0 0,0 1 1 0 0,-1 0-1 0 0,1 0 1 0 0,1-1 0 0 0,-1 1-1 0 0,0 0 1 0 0,0 0-1 0 0,0 0 1 0 0,0 0-1 0 0,1 0 1 0 0,-1 0-1 0 0,1 1 1 0 0,-1-1 0 0 0,0 0-1 0 0,1 1 1 0 0,-1-1-1 0 0,1 1 1 0 0,-1-1-1 0 0,1 1 1 0 0,0 0 0 0 0,-1 0-1 0 0,1 0 1 0 0,0 0-1 0 0,-272-14-8 0 0,255 14 26 0 0,0 1-1 0 0,0 1 0 0 0,1 0 1 0 0,-1 1-1 0 0,0 0 0 0 0,1 1 1 0 0,0 1-1 0 0,0 0 0 0 0,0 1 1 0 0,1 1-1 0 0,-12 7-17 0 0,-95 34 98 0 0,113-45-99 0 0,-1-1 1 0 0,1 1-1 0 0,-1 0 1 0 0,1 1-1 0 0,0 0 0 0 0,0 0 1 0 0,0 0-1 0 0,1 1 1 0 0,0 0-1 0 0,-1 0 0 0 0,2 1 1 0 0,-1-1-1 0 0,1 1 0 0 0,0 1 1 0 0,0-1-1 0 0,0 1 1 0 0,1 0-1 0 0,0 0 0 0 0,1 0 1 0 0,-1 0-1 0 0,1 1 1 0 0,-1 7 0 0 0,-238 330-288 0 0,212-218 62 0 0,10-89 246 0 0,-2 0 1 0 0,-2-2 0 0 0,-1-1 0 0 0,-1-1 0 0 0,-2-1-1 0 0,-26 24-20 0 0,44-47 11 0 0,10-10-13 0 0,-1-1 0 0 0,1 1-1 0 0,0 0 1 0 0,0-1 0 0 0,0 1-1 0 0,-1 0 1 0 0,1 0 0 0 0,0-1-1 0 0,-1 1 1 0 0,1 0 0 0 0,0 0-1 0 0,0-1 1 0 0,-1 1 0 0 0,1 0-1 0 0,0 0 1 0 0,-1 0 0 0 0,1 0-1 0 0,0 0 1 0 0,-1 0 0 0 0,1-1-1 0 0,0 1 1 0 0,-1 0 0 0 0,1 0-1 0 0,-1 0 1 0 0,1 0 0 0 0,0 0-1 0 0,-1 0 3 0 0,117-201-1229 0 0,-128 248 1140 0 0,-134 309 479 0 0,147-356-389 0 0,-1-1-1 0 0,1 1 1 0 0,-1 0-1 0 0,0 0 0 0 0,1 0 1 0 0,-1 1-1 0 0,1-1 1 0 0,-1 0-1 0 0,0 0 1 0 0,1 0-1 0 0,-1 0 1 0 0,1 0-1 0 0,-1 0 0 0 0,0 1 1 0 0,1-1-1 0 0,-1 0 1 0 0,0 0-1 0 0,1 1 1 0 0,-1-1-1 0 0,0 0 1 0 0,1 0-1 0 0,-1 1 1 0 0,0-1-1 0 0,1 0 0 0 0,-1 1 1 0 0,0-1-1 0 0,0 0 1 0 0,0 1-1 0 0,1-1 1 0 0,-1 1-1 0 0,0-1 1 0 0,0 1-1 0 0,28-41-52 0 0,-17 21 32 0 0,-3 8 11 0 0,-1 0 1 0 0,0-1 0 0 0,-1 1 0 0 0,0-2 0 0 0,-1 1-1 0 0,0-1 1 0 0,-1 1 0 0 0,0-1 0 0 0,-1 0-1 0 0,0-1 1 0 0,-1 1 0 0 0,-1 0 0 0 0,0-1-1 0 0,-1-9 10 0 0,-1 22-3 0 0,1-1 1 0 0,0 1 0 0 0,-1 0-1 0 0,1-1 1 0 0,-1 1 0 0 0,1 0-1 0 0,-1 0 1 0 0,0-1 0 0 0,1 1-1 0 0,-1 0 1 0 0,0 0 0 0 0,0 0 0 0 0,0 0-1 0 0,0 0 1 0 0,0 0 0 0 0,0 0-1 0 0,0 0 1 0 0,0 1 0 0 0,0-1-1 0 0,0 0 1 0 0,0 1 0 0 0,-1-1 0 0 0,1 0-1 0 0,0 1 1 0 0,0 0 0 0 0,-1-1-1 0 0,1 1 1 0 0,0 0 0 0 0,-1-1-1 0 0,1 1 1 0 0,-1 0 0 0 0,1 0 0 0 0,0 0-1 0 0,-1 0 1 0 0,1 1 0 0 0,0-1-1 0 0,-1 0 1 0 0,1 1 0 0 0,0-1-1 0 0,-1 0 1 0 0,1 1 0 0 0,0-1 0 0 0,0 1-1 0 0,0 0 1 0 0,-1-1 0 0 0,1 1-1 0 0,0 0 1 0 0,0 0 0 0 0,0 0-1 0 0,0 0 1 0 0,0 0 0 0 0,0 1 1 0 0,-56 51-17 0 0,57-53 17 0 0,-98 115 96 0 0,145-115-31 0 0,437 20 125 0 0,-64 33-414 0 0,-344-25 134 0 0,-152-30 349 0 0,-471-24-144 0 0,532 26-119 0 0,-25-2 12 0 0,57 2 10 0 0,729-21-285 0 0,-708 20 265 0 0,-49 1 39 0 0,-363-41 219 0 0,238 20-233 0 0,61 18-6 0 0,104 22 7 0 0,28-4-27 0 0,0-2 1 0 0,1-2 0 0 0,0-3-1 0 0,1-3 1 0 0,0-2 0 0 0,44-5 2 0 0,89-6 76 0 0,-1-9 0 0 0,53-18-76 0 0,228-20-218 0 0,-339 41 196 0 0,-175-8 119 0 0,-568-134-209 0 0,17-10 814 0 0,677 198-523 0 0,-3-17-140 0 0,1-4-1 0 0,1-3 1 0 0,0-4 0 0 0,0-4-1 0 0,-1-3 1 0 0,1-4 0 0 0,-1-3-1 0 0,0-4 1 0 0,-1-4-1 0 0,33-13-38 0 0,-113 32 2 0 0,0-1-1 0 0,0 0 1 0 0,0 0-1 0 0,0 0 0 0 0,0 0 1 0 0,0 0-1 0 0,0 0 1 0 0,1 0-1 0 0,-1 0 0 0 0,0 0 1 0 0,0 0-1 0 0,0-1 1 0 0,0 1-1 0 0,0 0 1 0 0,0-1-1 0 0,0 1 0 0 0,0-1 1 0 0,0 1-1 0 0,0-1 1 0 0,0 0-1 0 0,0 1 0 0 0,0-1 1 0 0,0 0-1 0 0,-1 0 1 0 0,1 1-1 0 0,0-1 0 0 0,-1 0 1 0 0,1 0-1 0 0,0 0 1 0 0,-1 0-1 0 0,1 0 1 0 0,-1 0-1 0 0,1 0 0 0 0,-1 0 1 0 0,0 0-1 0 0,1 0 1 0 0,-1 0-1 0 0,0 0 0 0 0,0-1 1 0 0,0 1-1 0 0,0 0 1 0 0,0 0-1 0 0,0 0 1 0 0,0 0-1 0 0,0-1-1 0 0,-47-23 64 0 0,-46 6-91 0 0,-1 4 0 0 0,-1 3 1 0 0,-47 3 26 0 0,121 6-19 0 0,0 2 0 0 0,0 0 1 0 0,0 1-1 0 0,0 1 1 0 0,0 2-1 0 0,0 0 0 0 0,1 0 1 0 0,-1 2-1 0 0,1 1 0 0 0,0 0 1 0 0,0 2-1 0 0,1 0 1 0 0,0 1-1 0 0,0 1 0 0 0,1 1 1 0 0,-10 7 18 0 0,26-14 8 0 0,1-1 1 0 0,-1 1-1 0 0,0-1 0 0 0,1 1 1 0 0,0 0-1 0 0,-1-1 1 0 0,2 1-1 0 0,-1 0 1 0 0,0 0-1 0 0,1 0 0 0 0,-1 0 1 0 0,1 0-1 0 0,0-1 1 0 0,1 1-1 0 0,-1 0 1 0 0,1 0-1 0 0,0 0 1 0 0,-1 0-1 0 0,2 0 0 0 0,-1-1 1 0 0,0 1-1 0 0,1-1 1 0 0,0 1-1 0 0,-1-1 1 0 0,1 1-1 0 0,1-1 1 0 0,-1 0-1 0 0,0 0 0 0 0,1 0 1 0 0,0 0-1 0 0,0 0 1 0 0,-1-1-1 0 0,2 1 1 0 0,-1-1-1 0 0,0 0 1 0 0,0 0-1 0 0,1 0 0 0 0,-1 0 1 0 0,1-1-1 0 0,-1 1 1 0 0,1-1-1 0 0,0 0 1 0 0,0 0-1 0 0,0 0 0 0 0,-1-1 1 0 0,1 1-1 0 0,0-1 1 0 0,0 0-1 0 0,0 0 1 0 0,1 0-9 0 0,24 3 22 0 0,-1-1 0 0 0,1-2 1 0 0,-1-1-1 0 0,1-1 0 0 0,-1-1 1 0 0,0-1-1 0 0,0-2 0 0 0,0-1 1 0 0,-1-1-1 0 0,0-1 0 0 0,0-2 1 0 0,-1 0-1 0 0,0-2 0 0 0,-1-1 1 0 0,-1-1-1 0 0,13-10-22 0 0,-35 24 1 0 0,0 1 0 0 0,0-1-1 0 0,-1 0 1 0 0,1 0 0 0 0,0 0 0 0 0,0 0 0 0 0,0 0 0 0 0,-1 0-1 0 0,1-1 1 0 0,0 1 0 0 0,-1-1 0 0 0,0 1 0 0 0,1-1-1 0 0,-1 1 1 0 0,0-1 0 0 0,0 0 0 0 0,1 0 0 0 0,-1 1 0 0 0,-1-1-1 0 0,1 0 1 0 0,0 0 0 0 0,0 0 0 0 0,-1 0 0 0 0,1 0-1 0 0,-1 0 1 0 0,0 0 0 0 0,1 0 0 0 0,-1-1 0 0 0,0 1 0 0 0,0 0-1 0 0,-1 0 1 0 0,1 0 0 0 0,0 0 0 0 0,-1 0 0 0 0,1 0-1 0 0,-1 0 1 0 0,1 0 0 0 0,-1 0 0 0 0,0 0 0 0 0,0 0 0 0 0,0 0-1 0 0,0 1 1 0 0,0-1 0 0 0,0 0 0 0 0,-1 1 0 0 0,1-1-1 0 0,-1 1 1 0 0,1-1 0 0 0,-1 1 0 0 0,1 0 0 0 0,-1-1 0 0 0,0 1-1 0 0,-1-1 0 0 0,-29-13-17 0 0,0 2-1 0 0,-1 1 0 0 0,0 1 0 0 0,-1 2 1 0 0,0 1-1 0 0,-1 2 0 0 0,-14 0 18 0 0,9-1-33 0 0,-2 0 14 0 0,-1 2 1 0 0,0 2-1 0 0,0 1 1 0 0,0 3-1 0 0,1 1 1 0 0,-24 5 18 0 0,51-5 1 0 0,0 1 0 0 0,-1 0 0 0 0,1 1 0 0 0,1 1 0 0 0,-1 0 0 0 0,1 1 0 0 0,0 1 0 0 0,0 0 0 0 0,1 1-1 0 0,0 0 1 0 0,0 1 0 0 0,1 0 0 0 0,0 1 0 0 0,0 1 0 0 0,1 0 0 0 0,1 0 0 0 0,0 1 0 0 0,1 0 0 0 0,-6 10-1 0 0,12-15 4 0 0,0 1 0 0 0,0 0-1 0 0,0 1 1 0 0,1-1-1 0 0,1 0 1 0 0,-1 1 0 0 0,1-1-1 0 0,1 1 1 0 0,-1-1-1 0 0,1 1 1 0 0,1-1 0 0 0,0 1-1 0 0,0-1 1 0 0,1 0-1 0 0,0 1 1 0 0,0-1 0 0 0,1 0-1 0 0,0 0 1 0 0,0 0-1 0 0,1-1 1 0 0,0 1 0 0 0,0-1-1 0 0,1 0 1 0 0,0 0-1 0 0,0 0 1 0 0,1-1 0 0 0,0 0-1 0 0,0 0 1 0 0,0 0-1 0 0,1-1 1 0 0,-1 0 0 0 0,2 0-1 0 0,-1 0 1 0 0,0-1-1 0 0,1 0 1 0 0,0-1 0 0 0,0 0-1 0 0,0 0 1 0 0,0-1-1 0 0,0 1 1 0 0,0-2 0 0 0,8 2-4 0 0,17 1 3 0 0,0 0 0 0 0,0-2 0 0 0,1-2 0 0 0,-1-1 0 0 0,0-1 1 0 0,0-2-1 0 0,0-1 0 0 0,0-2 0 0 0,-1-1 0 0 0,0-2 0 0 0,-1-1 0 0 0,0-1 0 0 0,-1-1 1 0 0,0-2-1 0 0,-1-2 0 0 0,0 0 0 0 0,17-15-3 0 0,-44 30 1 0 0,1 1 0 0 0,-1 0 0 0 0,0 0 0 0 0,1-1 0 0 0,-1 1 1 0 0,0-1-1 0 0,0 0 0 0 0,0 0 0 0 0,0 0 0 0 0,-1 0 0 0 0,1 0 0 0 0,0 0 0 0 0,-1 0 0 0 0,0 0 0 0 0,1 0 0 0 0,-1-1 0 0 0,0 1 1 0 0,0-1-1 0 0,0 1 0 0 0,0-1 0 0 0,-1 1 0 0 0,1-1 0 0 0,-1 0 0 0 0,0 1 0 0 0,1-1 0 0 0,-1 0 0 0 0,0 1 0 0 0,0-1 0 0 0,-1 0 0 0 0,1 1 1 0 0,-1-1-1 0 0,1 1 0 0 0,-1-1 0 0 0,0 1 0 0 0,0-1 0 0 0,0 1 0 0 0,0-1 0 0 0,0 1 0 0 0,-1 0 0 0 0,1-1 0 0 0,-1 1 0 0 0,1 0 1 0 0,-1 0-1 0 0,0 0 0 0 0,0 0 0 0 0,0 1 0 0 0,0-1 0 0 0,0 0 0 0 0,0 1 0 0 0,-1 0 0 0 0,1-1 0 0 0,0 1 0 0 0,-1 0-1 0 0,-9-5-12 0 0,1 1 1 0 0,-1 0-1 0 0,0 1 0 0 0,0 1 0 0 0,-1 0 0 0 0,1 0 0 0 0,-1 1 0 0 0,0 1 0 0 0,1 0 0 0 0,-1 1 1 0 0,0 0-1 0 0,0 1 0 0 0,1 0 0 0 0,-1 1 0 0 0,0 1 0 0 0,1 0 0 0 0,0 0 0 0 0,0 2 0 0 0,0-1 0 0 0,-2 3 12 0 0,-23 9-172 0 0,0 3 0 0 0,2 1 0 0 0,1 1 0 0 0,0 2 0 0 0,-22 21 172 0 0,-112 109-4542 0 0,-85 62-9233 0 0,196-183 11481 0 0</inkml:trace>
  <inkml:trace contextRef="#ctx0" brushRef="#br8" timeOffset="339722.214">4621 16424 612 0 0,'-2'-17'13650'0'0,"-29"-13"-8277"0"0,20 20-4009 0 0,-125-153 1031 0 0,-101-119-1994 0 0,169 212 76 0 0,227 141-377 0 0,217 70 3300 0 0,-365-136-3337 0 0,0 0 0 0 0,-1 1 0 0 0,1 0 0 0 0,-1 1 0 0 0,0 0 0 0 0,-1 1 0 0 0,0 0 0 0 0,0 1 0 0 0,-1 0 0 0 0,0 0 0 0 0,0 0 0 0 0,0 2-63 0 0,-9-9-483 0 0,1-1-1 0 0,-1 0 1 0 0,0 0-1 0 0,0 0 1 0 0,0 0-1 0 0,0 0 1 0 0,0 0 0 0 0,0 0-1 0 0,0 0 1 0 0,0 0-1 0 0,0 0 1 0 0,0 0 0 0 0,-1 0-1 0 0,1-1 1 0 0,0 1-1 0 0,0-1 1 0 0,-1 1 0 0 0,1-1-1 0 0,0 1 1 0 0,-1-1-1 0 0,1 0 1 0 0,-1 0-1 0 0,1 0 1 0 0,0 1 0 0 0,-1-1-1 0 0,1-1 1 0 0,-1 1-1 0 0,1 0 1 0 0,-1 0 0 0 0,1 0-1 0 0,0-1 1 0 0,-1 1-1 0 0,1-1 1 0 0,0 1 0 0 0,-1-1-1 0 0,1 1 1 0 0,0-1-1 0 0,0 0 1 0 0,0 0 0 0 0,-1 0-1 0 0,1 0 484 0 0,-17-15-5635 0 0,12 9 3546 0 0</inkml:trace>
  <inkml:trace contextRef="#ctx0" brushRef="#br8" timeOffset="340402.862">4851 15776 516 0 0,'-36'-12'13390'0'0,"10"-20"-7970"0"0,-12-101-5776 0 0,36 122 1112 0 0,-63-328-763 0 0,52 308 198 0 0,23 40 128 0 0,-9-9-319 0 0,410 448 6439 0 0,-400-439-7760 0 0,-8-9-5357 0 0,-17-16-10161 0 0,12 14 15033 0 0</inkml:trace>
  <inkml:trace contextRef="#ctx0" brushRef="#br8" timeOffset="341088">5398 15563 208 0 0,'-10'4'9355'0'0,"4"-9"-3770"0"0,0-28-1884 0 0,10-39-3744 0 0,51-402 587 0 0,-55 474-516 0 0,8 29 218 0 0,57 127 1405 0 0,-2 17-23 0 0,-57-149-1825 0 0,0 1 0 0 0,2-1 0 0 0,1-1 0 0 0,0 0 0 0 0,2 0 0 0 0,1-1 0 0 0,0 0 0 0 0,2-1 0 0 0,1 0 197 0 0,-5-12-1336 0 0,12-20-12609 0 0,-15-3 10554 0 0,-2 3 1297 0 0</inkml:trace>
  <inkml:trace contextRef="#ctx0" brushRef="#br8" timeOffset="341717.074">5894 15558 684 0 0,'7'-16'11278'0'0,"7"-10"-5517"0"0,77-138-3828 0 0,113-83-664 0 0,-166 212-1099 0 0,-32 79 112 0 0,-65 179 748 0 0,11-47-53 0 0,1-2-4349 0 0,39-161-895 0 0,6-12 26 0 0,2-1-3481 0 0,2-2 5400 0 0</inkml:trace>
  <inkml:trace contextRef="#ctx0" brushRef="#br8" timeOffset="342401.213">6304 15701 676 0 0,'4'7'11283'0'0,"8"-12"-5546"0"0,7-12-3754 0 0,15-18-3409 0 0,-9 11 2418 0 0,-3 6-899 0 0,0 1 1 0 0,2 1-1 0 0,-1 1 0 0 0,2 1 0 0 0,0 2 1 0 0,1 0-1 0 0,0 1 0 0 0,12-2-93 0 0,-11 5 66 0 0,-1-2-1 0 0,0 0 1 0 0,0-2 0 0 0,-1-1-1 0 0,-1-1 1 0 0,-1-1 0 0 0,9-8-66 0 0,-53 82 16 0 0,-150 293 1736 0 0,154-309-1542 0 0,-1 4-624 0 0,3-20-3335 0 0,9-32-10037 0 0,9-2 11461 0 0,2 0 446 0 0</inkml:trace>
  <inkml:trace contextRef="#ctx0" brushRef="#br8" timeOffset="343099.132">6752 15952 540 0 0,'21'13'11932'0'0,"43"-54"-9127"0"0,-47 27-1665 0 0,249-102 1151 0 0,-203 94-1986 0 0,10 10-346 0 0,-86 73 98 0 0,7-51-61 0 0,-208 304 1948 0 0,165-249-2679 0 0,46-70-7159 0 0,14-32-2522 0 0,-6 30 8900 0 0</inkml:trace>
  <inkml:trace contextRef="#ctx0" brushRef="#br8" timeOffset="343681.102">7094 16232 456 0 0,'35'-4'11087'0'0,"22"-56"-7573"0"0,-44 44-2396 0 0,216-169 1183 0 0,-175 154-2097 0 0,-58 78 155 0 0,-140 263 1130 0 0,69-205-3493 0 0,39-86-2530 0 0,-7-16-3815 0 0,27-6 6045 0 0,-2 1 311 0 0</inkml:trace>
  <inkml:trace contextRef="#ctx0" brushRef="#br8" timeOffset="344768.05">5036 16302 1292 0 0,'-21'8'8548'0'0,"-2"-16"-3783"0"0,-43-58-2093 0 0,51 48-2029 0 0,-266-285 68 0 0,258 269-454 0 0,48 42-54 0 0,13 15 46 0 0,1-3 0 0 0,1-2 0 0 0,1-1-1 0 0,0-2 1 0 0,1-1 0 0 0,6-2-249 0 0,38 15 437 0 0,225 78-42 0 0,-297-104-2524 0 0,-26-13-13588 0 0,7 9 13507 0 0</inkml:trace>
  <inkml:trace contextRef="#ctx0" brushRef="#br8" timeOffset="345287.617">5352 16166 668 0 0,'-14'-8'8241'0'0,"7"-11"-3817"0"0,10-62-1956 0 0,-1 63-1566 0 0,4-37-537 0 0,2 0 0 0 0,2 1 1 0 0,3 1-1 0 0,2 0 0 0 0,16-36-365 0 0,-24 65 123 0 0,-2 14 152 0 0,-1 35 80 0 0,4 35 206 0 0,24 125 1585 0 0,19-77-5020 0 0,-50-107 2861 0 0,6 8-4007 0 0,9 0-7440 0 0,-11-7 9246 0 0</inkml:trace>
  <inkml:trace contextRef="#ctx0" brushRef="#br8" timeOffset="345813.571">5727 16145 24 0 0,'6'2'8329'0'0,"2"-14"-4131"0"0,19-57-2321 0 0,-21 51-651 0 0,127-289 1572 0 0,-75 237-2679 0 0,-56 71-96 0 0,0 1 0 0 0,0-1-1 0 0,0 1 1 0 0,0-1 0 0 0,0 1 0 0 0,0 0 0 0 0,-1 0-1 0 0,1 0 1 0 0,0 0 0 0 0,-1 0 0 0 0,0 0-1 0 0,1 0 1 0 0,-1 0 0 0 0,0 1 0 0 0,0-1 0 0 0,0 0-1 0 0,0 1 1 0 0,-1-1 0 0 0,1 1 0 0 0,-1-1 0 0 0,1 1-1 0 0,-1-1 1 0 0,0 1 0 0 0,0-1 0 0 0,0 1-1 0 0,0-1 1 0 0,-1 1 0 0 0,1-1 0 0 0,-1 1-23 0 0,-37 333 2506 0 0,35-322-2889 0 0,-4 40 584 0 0,13-29-6173 0 0,4-35-2939 0 0,4 1 3952 0 0,-6 8 3433 0 0</inkml:trace>
  <inkml:trace contextRef="#ctx0" brushRef="#br8" timeOffset="346314.313">6098 16197 300 0 0,'16'8'11837'0'0,"-7"-20"-10588"0"0,62-94 3166 0 0,-55 84-4249 0 0,0 1 0 0 0,1 1 0 0 0,1 1 0 0 0,1 0 0 0 0,1 2 0 0 0,0 0 0 0 0,2 1 0 0 0,-1 1 0 0 0,2 1-1 0 0,12-6-165 0 0,-34 19 1 0 0,1 0-1 0 0,-1 1 1 0 0,1-1-1 0 0,-1 0 1 0 0,1 1-1 0 0,-1-1 1 0 0,1 0-1 0 0,-1 1 1 0 0,1 0-1 0 0,0-1 0 0 0,-1 1 1 0 0,1 0-1 0 0,0 0 1 0 0,-1 0-1 0 0,1 0 1 0 0,-1 0-1 0 0,1 1 1 0 0,0-1-1 0 0,-1 0 1 0 0,1 1-1 0 0,-1-1 0 0 0,1 1 1 0 0,-1-1-1 0 0,1 1 1 0 0,-1 0-1 0 0,1 0 1 0 0,-1 0-1 0 0,0 0 1 0 0,1 0-1 0 0,-1 0 1 0 0,0 0-1 0 0,0 0 0 0 0,0 0 1 0 0,0 0-1 0 0,0 1 1 0 0,0-1-1 0 0,0 0 1 0 0,0 1-1 0 0,0-1 1 0 0,-1 1-1 0 0,1-1 1 0 0,0 1-1 0 0,-1-1 0 0 0,1 1 1 0 0,-1 0-1 0 0,0-1 1 0 0,0 1-1 0 0,0 0 1 0 0,1-1-1 0 0,-1 1 1 0 0,-1-1-1 0 0,1 1 1 0 0,0 0-1 0 0,0-1 0 0 0,-1 1 1 0 0,1 0-1 0 0,-1-1 1 0 0,1 1-1 0 0,-1-1 1 0 0,0 1-1 0 0,1-1 1 0 0,-1 0-1 0 0,0 1 1 0 0,0-1-1 0 0,0 0 0 0 0,0 1 0 0 0,-111 207 1014 0 0,41-83-2404 0 0,82-154-8549 0 0,5-11 2839 0 0,-6 29 5445 0 0</inkml:trace>
  <inkml:trace contextRef="#ctx0" brushRef="#br8" timeOffset="346794.234">6533 16255 56 0 0,'45'28'9723'0'0,"7"-54"-6259"0"0,151-154 321 0 0,-107 109-2538 0 0,-106 121-1024 0 0,-11 5 135 0 0,-3 0 0 0 0,-1-1 0 0 0,-4-2 0 0 0,-1-1 1 0 0,-21 24-359 0 0,-17-11-1804 0 0,-23-69-9994 0 0,45-14 7159 0 0,22 10 2951 0 0</inkml:trace>
  <inkml:trace contextRef="#ctx0" brushRef="#br8" timeOffset="347593.923">5281 16636 364 0 0,'0'0'1382'0'0,"0"0"180"0"0,0 0 134 0 0,-8-11 6286 0 0,-10-14-4232 0 0,-159-291-1863 0 0,207 317-1708 0 0,24 33 124 0 0,52 47 471 0 0,99 58 329 0 0,-143-131-2257 0 0,-55-46-7439 0 0,-20 1 406 0 0,8 25 6151 0 0</inkml:trace>
  <inkml:trace contextRef="#ctx0" brushRef="#br8" timeOffset="348042.888">5602 16434 600 0 0,'0'9'11694'0'0,"3"-43"-8805"0"0,8-12-2449 0 0,3 1 0 0 0,1 0 0 0 0,3 0 0 0 0,1 2 0 0 0,2 0 1 0 0,2 2-1 0 0,4-3-440 0 0,-27 43-1 0 0,0 0 1 0 0,1 0-1 0 0,-1 1 1 0 0,0-1 0 0 0,1 1-1 0 0,-1-1 1 0 0,1 0-1 0 0,-1 1 1 0 0,1-1-1 0 0,-1 1 1 0 0,1-1 0 0 0,-1 1-1 0 0,1-1 1 0 0,0 1-1 0 0,-1-1 1 0 0,1 1 0 0 0,0 0-1 0 0,-1-1 1 0 0,1 1-1 0 0,0 0 1 0 0,-1 0-1 0 0,1-1 1 0 0,0 1 0 0 0,0 0-1 0 0,-1 0 1 0 0,1 0-1 0 0,0 0 1 0 0,0 0 0 0 0,-1 0-1 0 0,1 0 1 0 0,0 0-1 0 0,0 0 1 0 0,-1 1-1 0 0,1-1 1 0 0,0 0 0 0 0,0 0-1 0 0,-1 1 1 0 0,1-1-1 0 0,0 0 1 0 0,-1 1 0 0 0,1-1-1 0 0,-1 0 1 0 0,1 1-1 0 0,0-1 1 0 0,-1 1-1 0 0,1-1 1 0 0,-1 1 0 0 0,1 0-1 0 0,-1-1 1 0 0,1 1-1 0 0,-1-1 1 0 0,0 1 0 0 0,1 0-1 0 0,-1 0 1 0 0,0-1-1 0 0,1 1 1 0 0,-1 0-1 0 0,0-1 1 0 0,0 1 0 0 0,0 0-1 0 0,0 0 1 0 0,0-1-1 0 0,0 1 1 0 0,0 0 0 0 0,0 0-1 0 0,0-1 1 0 0,0 1-1 0 0,0 0 1 0 0,0 0-1 0 0,-1 0 1 0 0,13 71 123 0 0,-11-63-47 0 0,4 271 1383 0 0,-11-244-1601 0 0,3-19-3639 0 0,1-2-8848 0 0,2-15 10589 0 0</inkml:trace>
  <inkml:trace contextRef="#ctx0" brushRef="#br8" timeOffset="348464.366">5923 16605 296 0 0,'6'-10'9751'0'0,"8"-14"-6486"0"0,23-38-1776 0 0,-31 53-1231 0 0,6-16 60 0 0,1 1-1 0 0,2 1 1 0 0,0 0 0 0 0,1 1-1 0 0,1 1 1 0 0,2 0-1 0 0,0 1 1 0 0,1 2-1 0 0,0 0 1 0 0,14-9-318 0 0,-31 25 4 0 0,-1 1 1 0 0,1-1-1 0 0,-1 1 1 0 0,1-1-1 0 0,-1 1 1 0 0,1 0-1 0 0,0 0 1 0 0,0 0-1 0 0,0 1 1 0 0,0-1-1 0 0,-1 1 1 0 0,1-1-1 0 0,0 1 0 0 0,0 0 1 0 0,0 0-1 0 0,0 0 1 0 0,0 1-1 0 0,0-1 1 0 0,0 1-1 0 0,0-1 1 0 0,-1 1-1 0 0,1 0 1 0 0,0 0-1 0 0,0 0 1 0 0,-1 1-1 0 0,1-1 0 0 0,-1 1 1 0 0,1-1-1 0 0,-1 1 1 0 0,0 0-1 0 0,1 0 1 0 0,-1 0-1 0 0,0 0 1 0 0,0 0-1 0 0,0 1 1 0 0,-1-1-1 0 0,1 0 1 0 0,-1 1-1 0 0,1-1 0 0 0,-1 1 1 0 0,0 0-1 0 0,0-1 1 0 0,0 1-1 0 0,0 0 1 0 0,0 0-1 0 0,-1 0 1 0 0,1 0-1 0 0,-1 0 1 0 0,0 0-1 0 0,0-1 1 0 0,0 1-1 0 0,0 0 0 0 0,0 0 1 0 0,-1 0-1 0 0,1 0 1 0 0,-1 0-1 0 0,0 0 1 0 0,0 0-5 0 0,-3 22 4 0 0,-1-1 1 0 0,-1 0-1 0 0,-1 0 0 0 0,-2-1 1 0 0,0 0-1 0 0,-1 0 1 0 0,-2-1-1 0 0,-4 6-4 0 0,-2-7-1944 0 0,-12-30-11909 0 0,29 4 11969 0 0</inkml:trace>
  <inkml:trace contextRef="#ctx0" brushRef="#br8" timeOffset="348929.975">6278 16610 20 0 0,'14'9'7523'0'0,"4"-16"-3946"0"0,38-51-1970 0 0,-50 50-709 0 0,35-38 40 0 0,2 2 1 0 0,2 1-1 0 0,1 3 1 0 0,34-21-939 0 0,-79 59 5 0 0,0 1-1 0 0,0 0 1 0 0,1 0 0 0 0,-1-1 0 0 0,0 1-1 0 0,0 0 1 0 0,1 0 0 0 0,-1 1 0 0 0,1-1-1 0 0,-1 0 1 0 0,1 0 0 0 0,-1 1 0 0 0,1-1-1 0 0,-1 0 1 0 0,1 1 0 0 0,0 0-1 0 0,-1-1 1 0 0,1 1 0 0 0,0 0 0 0 0,-1 0-1 0 0,1 0 1 0 0,0 0 0 0 0,-1 0 0 0 0,1 0-1 0 0,0 1 1 0 0,-1-1 0 0 0,1 1 0 0 0,0-1-1 0 0,-1 1 1 0 0,1-1 0 0 0,-1 1 0 0 0,1 0-1 0 0,-1 0 1 0 0,1-1 0 0 0,-1 1-1 0 0,0 0 1 0 0,1 1 0 0 0,-1-1 0 0 0,0 0-1 0 0,0 0 1 0 0,0 0 0 0 0,0 1 0 0 0,0-1-1 0 0,0 1 1 0 0,0-1 0 0 0,0 1 0 0 0,0-1-1 0 0,-1 1 1 0 0,1-1 0 0 0,-1 1 0 0 0,1-1-1 0 0,-1 1 1 0 0,0 0 0 0 0,1-1 0 0 0,-1 1-1 0 0,0 0 1 0 0,0-1 0 0 0,0 1-1 0 0,0 0 1 0 0,-1-1 0 0 0,1 1 0 0 0,0 0-1 0 0,-1-1 1 0 0,1 1 0 0 0,-1 0 0 0 0,0 1-5 0 0,-2 17 113 0 0,-22 111 1486 0 0,-13-55-4252 0 0,-46-62-11156 0 0,64-16 11891 0 0</inkml:trace>
  <inkml:trace contextRef="#ctx0" brushRef="#br8" timeOffset="349751.201">4840 16692 388 0 0,'-28'-18'9609'0'0,"-1"-40"-4653"0"0,21 40-3706 0 0,-80-221 605 0 0,91 238-1818 0 0,1 1 0 0 0,-1-1 0 0 0,0 1 0 0 0,1 0 0 0 0,-1 0 0 0 0,1 0-1 0 0,-1 0 1 0 0,1 0 0 0 0,-1 1 0 0 0,0 0 0 0 0,1 0 0 0 0,-1 0 0 0 0,0 0-1 0 0,0 0 1 0 0,1 1 0 0 0,-1-1 0 0 0,0 1 0 0 0,0 0 0 0 0,-1 0 0 0 0,1 0 0 0 0,0 0-1 0 0,-1 0 1 0 0,1 1 0 0 0,-1-1 0 0 0,0 1 0 0 0,1-1 0 0 0,-1 1 0 0 0,-1 0-1 0 0,2 1-36 0 0,10 6 155 0 0,207 142 1601 0 0,-126-88-7692 0 0,-77-55-5644 0 0,-12-9 9346 0 0</inkml:trace>
  <inkml:trace contextRef="#ctx0" brushRef="#br7" timeOffset="357421.021">4895 16805 248 0 0,'-1'3'12432'0'0,"0"2"-6019"0"0,-1 2-4207 0 0,-4 19-4509 0 0,6-15 4080 0 0,15 249 56 0 0,-15-75-1694 0 0,-86-187 11 0 0,-187-14 302 0 0,111 39 1336 0 0,192-23-6179 0 0,99-49-14377 0 0,-106 42 16956 0 0</inkml:trace>
  <inkml:trace contextRef="#ctx0" brushRef="#br7" timeOffset="358508.25">5336 16896 600 0 0,'-16'24'12846'0'0,"7"9"-6731"0"0,6 14-4634 0 0,5 27-3748 0 0,0-24 3669 0 0,-4 121-660 0 0,7-158-97 0 0,16-28-579 0 0,282-27-67 0 0,-132-2 217 0 0,-184 61-1392 0 0,-12-7-9637 0 0,18-10 4785 0 0,8 0 3624 0 0</inkml:trace>
  <inkml:trace contextRef="#ctx0" brushRef="#br7" timeOffset="359442.312">6309 16887 1080 0 0,'-1'-1'214'0'0,"1"1"-1"0"0,-1-1 1 0 0,1 0 0 0 0,-1 1 0 0 0,1-1-1 0 0,-1 1 1 0 0,1-1 0 0 0,-1 1-1 0 0,0-1 1 0 0,1 1 0 0 0,-1-1-1 0 0,0 1 1 0 0,0 0 0 0 0,1-1 0 0 0,-1 1-1 0 0,0 0 1 0 0,0 0 0 0 0,1 0-1 0 0,-1-1 1 0 0,0 1 0 0 0,0 0-1 0 0,0 0 1 0 0,1 0 0 0 0,-1 0 0 0 0,0 0-1 0 0,0 1 1 0 0,0-1 0 0 0,1 0-1 0 0,-1 0 1 0 0,0 0 0 0 0,0 1-1 0 0,1-1 1 0 0,-1 0 0 0 0,0 1-1 0 0,0-1 1 0 0,1 1 0 0 0,-1-1 0 0 0,0 1-1 0 0,1-1 1 0 0,-1 1 0 0 0,1-1-1 0 0,-1 1 1 0 0,1-1 0 0 0,-1 1-1 0 0,1 0 1 0 0,-1-1 0 0 0,1 1 0 0 0,0 0-1 0 0,-1 0 1 0 0,1-1 0 0 0,0 1-1 0 0,-1 0 1 0 0,1 0 0 0 0,0-1-1 0 0,0 2-213 0 0,13 49 4258 0 0,-6-30-3655 0 0,64 318 816 0 0,-66-258-984 0 0,-91-74-36 0 0,-176-29 1414 0 0,261 21-2116 0 0,1 0-1 0 0,-1 0 1 0 0,1 0-1 0 0,0 0 1 0 0,-1 0-1 0 0,1 0 1 0 0,0 0 0 0 0,0 0-1 0 0,0-1 1 0 0,0 1-1 0 0,0 0 1 0 0,0 0 0 0 0,0 0-1 0 0,0 0 1 0 0,0 0-1 0 0,1 0 1 0 0,-1-1-1 0 0,0 1 1 0 0,1 0 0 0 0,-1 0-1 0 0,1 0 1 0 0,-1 0-1 0 0,1 0 1 0 0,-1 0 0 0 0,1 0-1 0 0,0 0 1 0 0,0 1-1 0 0,-1-1 1 0 0,1 0-1 0 0,0 0 1 0 0,0 1 0 0 0,0-1-1 0 0,0 0 1 0 0,0 1-1 0 0,0-1 1 0 0,0 1-1 0 0,0-1 1 0 0,0 1 0 0 0,0-1-1 0 0,0 1 1 0 0,0 0-1 0 0,0-1 1 0 0,0 1 0 0 0,1 0-1 0 0,-1 0 1 0 0,0 0-1 0 0,0 0 1 0 0,0 0-1 0 0,0 0 1 0 0,0 0 0 0 0,1 1-1 0 0,-1-1 1 0 0,0 0 303 0 0,25-11-3774 0 0,-6 6 2121 0 0</inkml:trace>
  <inkml:trace contextRef="#ctx0" brushRef="#br7" timeOffset="360269.844">6862 16842 28 0 0,'-1'0'235'0'0,"1"-1"0"0"0,-1 1 1 0 0,1-1-1 0 0,-1 1 0 0 0,0 0 0 0 0,1-1 0 0 0,-1 1 0 0 0,0 0 1 0 0,0 0-1 0 0,1-1 0 0 0,-1 1 0 0 0,0 0 0 0 0,1 0 0 0 0,-1 0 1 0 0,0 0-1 0 0,0 0 0 0 0,1 0 0 0 0,-1 0 0 0 0,0 0 0 0 0,0 0 1 0 0,1 0-1 0 0,-1 1 0 0 0,0-1 0 0 0,1 0 0 0 0,-1 0 1 0 0,0 1-1 0 0,1-1 0 0 0,-1 0 0 0 0,0 1 0 0 0,1-1 0 0 0,-1 1 1 0 0,1-1-1 0 0,-1 1 0 0 0,0-1 0 0 0,1 1 0 0 0,-1-1 0 0 0,1 1 1 0 0,0-1-1 0 0,-1 1 0 0 0,1 0 0 0 0,-1-1 0 0 0,1 1 1 0 0,0 0-1 0 0,0-1 0 0 0,-1 1 0 0 0,1 0 0 0 0,0 0 0 0 0,0-1 1 0 0,0 1-1 0 0,0 0 0 0 0,0-1 0 0 0,0 1 0 0 0,0 0 0 0 0,0 0 1 0 0,0-1-1 0 0,0 1 0 0 0,0 0-235 0 0,9 55 4587 0 0,-6-39-4504 0 0,3 23 193 0 0,-2 0 0 0 0,-1 0 0 0 0,-3 1 0 0 0,-1-1 1 0 0,-2 1-1 0 0,-2-1 0 0 0,-1 0 0 0 0,-4 8-276 0 0,166-102 484 0 0,89 19 679 0 0,-81 26 2417 0 0,-144 25-2417 0 0,-21-8-4661 0 0,-6-2-4873 0 0,-7-14-4569 0 0,11 2 11095 0 0</inkml:trace>
  <inkml:trace contextRef="#ctx0" brushRef="#br9" timeOffset="370831.795">7485 15898 48 0 0,'6'-34'10220'0'0,"-14"-26"-4573"0"0,6 49-4473 0 0,1 7-1085 0 0,0 1 0 0 0,0-1 1 0 0,-1 1-1 0 0,1 0 0 0 0,-1 0 0 0 0,1-1 0 0 0,-1 1 1 0 0,0 0-1 0 0,0 0 0 0 0,-1 1 0 0 0,1-1 0 0 0,0 0 1 0 0,-1 1-1 0 0,0-1 0 0 0,1 1 0 0 0,-1 0 0 0 0,0 0 1 0 0,0 0-1 0 0,0 0 0 0 0,-1 1 0 0 0,1-1 0 0 0,0 1 1 0 0,-1 0-1 0 0,1 0 0 0 0,-1 0 0 0 0,1 0 0 0 0,-1 0 1 0 0,1 1-1 0 0,-1 0 0 0 0,1 0 0 0 0,-1 0 0 0 0,0 0 1 0 0,1 0-1 0 0,-1 1-89 0 0,-121 30 1012 0 0,112-24-980 0 0,0 0 0 0 0,0 1 0 0 0,1 1 0 0 0,0-1 1 0 0,0 2-1 0 0,1 0 0 0 0,0 0 0 0 0,1 1 0 0 0,0 0 0 0 0,1 1 0 0 0,0 0 1 0 0,1 1-1 0 0,0-1 0 0 0,1 2 0 0 0,0-1 0 0 0,2 1 0 0 0,-1 0 0 0 0,1 0 1 0 0,1 0-1 0 0,1 1 0 0 0,0-1 0 0 0,1 1 0 0 0,0 0 0 0 0,1 0 0 0 0,1 12-32 0 0,3-20 31 0 0,0 1 0 0 0,0-1 0 0 0,0 1-1 0 0,1-1 1 0 0,0 0 0 0 0,0 0 0 0 0,1 0-1 0 0,0-1 1 0 0,0 0 0 0 0,1 0 0 0 0,0 0-1 0 0,0-1 1 0 0,0 1 0 0 0,0-1 0 0 0,1-1-1 0 0,0 1 1 0 0,0-1 0 0 0,0-1 0 0 0,1 1-1 0 0,-1-1 1 0 0,1 0 0 0 0,0-1 0 0 0,-1 0-1 0 0,1 0 1 0 0,1-1-31 0 0,4 3 84 0 0,0 0 1 0 0,-1-1-1 0 0,2-1 0 0 0,-1 0 1 0 0,0-1-1 0 0,0 0 0 0 0,0-1 1 0 0,1-1-1 0 0,-1 0 0 0 0,0-1 1 0 0,0 0-1 0 0,0-1 1 0 0,0-1-1 0 0,0 0 0 0 0,-1 0 1 0 0,0-1-1 0 0,0-1 0 0 0,0 0 1 0 0,0 0-1 0 0,3-4-84 0 0,61-79 427 0 0,-71 80-412 0 0,-1 1 1 0 0,0-1 0 0 0,-1 1-1 0 0,1-1 1 0 0,-2 0 0 0 0,1 0 0 0 0,-1-1-1 0 0,-1 1 1 0 0,0 0 0 0 0,0-1 0 0 0,0 1-1 0 0,-2-1 1 0 0,1 1 0 0 0,-1-1-1 0 0,0 1 1 0 0,-1 0 0 0 0,0-1 0 0 0,-1 1-1 0 0,0 0-15 0 0,-1-1 46 0 0,0 1-1 0 0,-1-1 1 0 0,-1 1-1 0 0,1 0 0 0 0,-1 0 1 0 0,-1 1-1 0 0,0 0 1 0 0,0 0-1 0 0,-1 0 1 0 0,1 1-1 0 0,-2 0 0 0 0,1 1 1 0 0,-1 0-1 0 0,0 0 1 0 0,0 1-1 0 0,-5-2-45 0 0,1 5 17 0 0,-1 1-1 0 0,1 1 1 0 0,-1 0 0 0 0,0 1-1 0 0,1 0 1 0 0,-1 1 0 0 0,1 1-1 0 0,-1 0 1 0 0,1 0 0 0 0,0 2-1 0 0,1-1 1 0 0,-1 2 0 0 0,-8 4-17 0 0,-22 7 38 0 0,38-15-38 0 0,0 1 0 0 0,-1 1-1 0 0,1-1 1 0 0,0 1 0 0 0,1 0-1 0 0,-1 0 1 0 0,1 0 0 0 0,-1 0-1 0 0,1 1 1 0 0,0 0 0 0 0,1 0-1 0 0,-1 0 1 0 0,1 0 0 0 0,0 1-1 0 0,1-1 1 0 0,-1 1 0 0 0,1-1-1 0 0,0 1 1 0 0,0 0 0 0 0,1 0-1 0 0,0 0 1 0 0,0 0 0 0 0,0 0-1 0 0,1 0 1 0 0,0 1 0 0 0,0-1-1 0 0,0 0 1 0 0,1 0 0 0 0,0 0-1 0 0,0 0 1 0 0,1 0 0 0 0,-1 0-1 0 0,1 0 1 0 0,1-1 0 0 0,-1 1-1 0 0,3 4 1 0 0,1-3 33 0 0,0 0-1 0 0,0 0 0 0 0,0 0 0 0 0,1-1 1 0 0,0 0-1 0 0,1 0 0 0 0,-1-1 1 0 0,1 0-1 0 0,0 0 0 0 0,0-1 0 0 0,0 0 1 0 0,1 0-1 0 0,0-1 0 0 0,-1 0 0 0 0,1-1 1 0 0,0 0-1 0 0,0 0 0 0 0,0-1 1 0 0,1 0-1 0 0,-1 0 0 0 0,0-1 0 0 0,0 0 1 0 0,1-1-1 0 0,-1 0 0 0 0,0-1 0 0 0,0 0 1 0 0,0 0-1 0 0,0-1 0 0 0,0 0 1 0 0,-1 0-1 0 0,0-1 0 0 0,1 0 0 0 0,-1-1 1 0 0,0 0-1 0 0,-1 0 0 0 0,1-1 0 0 0,-1 0 1 0 0,0 0-1 0 0,-1 0 0 0 0,1-1 1 0 0,-1 0-1 0 0,-1-1-32 0 0,-1 5 1 0 0,0-1 0 0 0,0 0 0 0 0,0 0 0 0 0,-1 0 0 0 0,0 0 0 0 0,0-1 0 0 0,0 1-1 0 0,0-1 1 0 0,-1 0 0 0 0,0 0 0 0 0,0 0 0 0 0,0 0 0 0 0,-1 0 0 0 0,1 0 0 0 0,-1-1 0 0 0,0 1 0 0 0,-1 0 0 0 0,1-1 0 0 0,-1 1 0 0 0,0 0 0 0 0,-1-1 0 0 0,1 1 0 0 0,-1 0 0 0 0,0-1 0 0 0,0 1 0 0 0,-1 0 0 0 0,1 0 0 0 0,-1 0-1 0 0,-1 0 1 0 0,1 0 0 0 0,0 0 0 0 0,-1 1 0 0 0,0-1 0 0 0,0 1 0 0 0,-1 0 0 0 0,1 0 0 0 0,-1 0 0 0 0,0 0 0 0 0,0 0 0 0 0,0 1 0 0 0,0 0 0 0 0,-2-1-1 0 0,-116-50-91 0 0,118 53 87 0 0,0 0 0 0 0,0 1-1 0 0,0-1 1 0 0,1 1 0 0 0,-1 0-1 0 0,0 0 1 0 0,0 0 0 0 0,0 0 0 0 0,0 1-1 0 0,1 0 1 0 0,-1-1 0 0 0,0 1-1 0 0,0 1 1 0 0,1-1 0 0 0,-1 1-1 0 0,1-1 1 0 0,-1 1 0 0 0,1 0-1 0 0,0 0 1 0 0,0 0 0 0 0,0 1 0 0 0,0-1-1 0 0,0 1 1 0 0,0 0 0 0 0,1 0-1 0 0,-1 0 1 0 0,1 0 0 0 0,0 0-1 0 0,0 0 1 0 0,0 0 0 0 0,0 1 0 0 0,0-1-1 0 0,1 1 5 0 0,-23 148-34 0 0,24-148 36 0 0,1 0 1 0 0,-1 0 0 0 0,0 0 0 0 0,1 0 0 0 0,0-1-1 0 0,0 1 1 0 0,0 0 0 0 0,0-1 0 0 0,0 1-1 0 0,1-1 1 0 0,0 1 0 0 0,-1-1 0 0 0,1 1 0 0 0,1-1-1 0 0,-1 0 1 0 0,0 0 0 0 0,1 0 0 0 0,0 0 0 0 0,-1-1-1 0 0,1 1 1 0 0,0-1 0 0 0,0 0 0 0 0,1 1-1 0 0,-1-2 1 0 0,0 1 0 0 0,1 0 0 0 0,-1 0 0 0 0,1-1-1 0 0,0 0 1 0 0,-1 0 0 0 0,1 0 0 0 0,0 0 0 0 0,0-1-1 0 0,-1 1 1 0 0,1-1 0 0 0,0 0 0 0 0,0 0-1 0 0,2-1-2 0 0,4 0 5 0 0,0-2-1 0 0,-1 1 0 0 0,0-1 0 0 0,0-1 0 0 0,0 0 0 0 0,0 0 0 0 0,0 0 0 0 0,-1-1 1 0 0,1-1-1 0 0,-2 1 0 0 0,1-1 0 0 0,0-1 0 0 0,-1 0 0 0 0,0 0 0 0 0,-1 0 0 0 0,0 0 1 0 0,0-1-1 0 0,0 0 0 0 0,-1-1 0 0 0,0 1 0 0 0,-1-1 0 0 0,0 0 0 0 0,0 0 0 0 0,-1 0 0 0 0,0 0 1 0 0,-1-1-1 0 0,0 1 0 0 0,1-11-4 0 0,-3 17-3 0 0,-1 0 0 0 0,0 0 0 0 0,0-1 0 0 0,0 1 0 0 0,0 0 1 0 0,0 0-1 0 0,-1 0 0 0 0,1 0 0 0 0,-1 0 0 0 0,0 0 0 0 0,1 1 0 0 0,-2-1 0 0 0,1 0 0 0 0,0 1 1 0 0,0 0-1 0 0,-1-1 0 0 0,1 1 0 0 0,-1 0 0 0 0,0 0 0 0 0,0 1 0 0 0,1-1 0 0 0,-1 0 1 0 0,0 1-1 0 0,0 0 0 0 0,-1 0 0 0 0,1 0 0 0 0,0 0 0 0 0,0 0 0 0 0,-1 1 0 0 0,1-1 0 0 0,0 1 1 0 0,0 0-1 0 0,-1 0 0 0 0,1 0 0 0 0,0 0 0 0 0,-1 1 0 0 0,1-1 0 0 0,0 1 0 0 0,0 0 0 0 0,-1 0 1 0 0,1 0-1 0 0,0 0 0 0 0,0 1 0 0 0,0-1 0 0 0,0 1 0 0 0,1 0 0 0 0,-1 0 0 0 0,0 0 0 0 0,1 0 1 0 0,-1 0-1 0 0,1 1 0 0 0,0-1 0 0 0,0 1 0 0 0,0-1 0 0 0,-1 1 3 0 0,-2 3 1 0 0,0 0 1 0 0,1 0-1 0 0,-1 1 0 0 0,1-1 0 0 0,0 1 1 0 0,0 0-1 0 0,1 0 0 0 0,0 0 0 0 0,1 1 1 0 0,-1-1-1 0 0,1 1 0 0 0,1-1 0 0 0,-1 1 1 0 0,1 4-2 0 0,1-10 4 0 0,-1 1 1 0 0,1-1 0 0 0,0 1 0 0 0,0-1 0 0 0,1 1 0 0 0,-1-1 0 0 0,0 1 0 0 0,1-1 0 0 0,-1 1 0 0 0,1-1 0 0 0,0 1 0 0 0,0-1 0 0 0,0 0-1 0 0,0 0 1 0 0,0 1 0 0 0,1-1 0 0 0,-1 0 0 0 0,1 0 0 0 0,-1 0 0 0 0,1 0 0 0 0,0-1 0 0 0,0 1 0 0 0,0 0 0 0 0,0-1 0 0 0,0 1 0 0 0,0-1-1 0 0,0 0 1 0 0,0 1 0 0 0,0-1 0 0 0,1 0 0 0 0,-1-1 0 0 0,1 1 0 0 0,-1 0 0 0 0,0-1 0 0 0,1 1 0 0 0,-1-1 0 0 0,1 0 0 0 0,-1 1 0 0 0,1-1 0 0 0,-1 0-1 0 0,1-1 1 0 0,-1 1 0 0 0,1 0 0 0 0,0-1-5 0 0,7-1 3 0 0,-1-1-1 0 0,0 0 1 0 0,-1-1-1 0 0,1 1 1 0 0,-1-2 0 0 0,1 1-1 0 0,-1-1 1 0 0,0 0-1 0 0,-1-1 1 0 0,1 0 0 0 0,-1 0-1 0 0,-1-1 1 0 0,1 0-1 0 0,-1 0 1 0 0,0 0-1 0 0,0-1 1 0 0,-1 0 0 0 0,0 0-1 0 0,-1 0 1 0 0,0 0-1 0 0,0-1 1 0 0,0 0-3 0 0,-5 6-2 0 0,1 1 0 0 0,-1-1 0 0 0,1 1 0 0 0,-1-1 0 0 0,0 1 1 0 0,0-1-1 0 0,0 1 0 0 0,0 0 0 0 0,0-1 0 0 0,-1 1 0 0 0,1 0 0 0 0,-1 0 0 0 0,1 0 1 0 0,-1 0-1 0 0,0 0 0 0 0,0 0 0 0 0,0 0 0 0 0,0 1 0 0 0,0-1 0 0 0,0 1 0 0 0,0 0 0 0 0,-1-1 1 0 0,1 1-1 0 0,0 0 0 0 0,-1 0 0 0 0,1 0 0 0 0,-1 1 0 0 0,1-1 0 0 0,-1 1 0 0 0,0-1 1 0 0,1 1-1 0 0,-1 0 0 0 0,1 0 0 0 0,-1 0 0 0 0,0 0 0 0 0,1 0 0 0 0,-1 1 0 0 0,1-1 1 0 0,-1 1-1 0 0,1 0 0 0 0,-1-1 0 0 0,1 1 0 0 0,-1 0 0 0 0,1 1 0 0 0,0-1 0 0 0,-1 0 0 0 0,1 1 1 0 0,0-1-1 0 0,0 1 0 0 0,-1 1 2 0 0,-5 1 19 0 0,0 0 0 0 0,0 1 0 0 0,1 0 0 0 0,0 0 0 0 0,0 0 0 0 0,0 1 1 0 0,0 0-1 0 0,1 1 0 0 0,0 0 0 0 0,1-1 0 0 0,-1 2 0 0 0,1-1 0 0 0,1 1 0 0 0,-1 0 0 0 0,1 0 0 0 0,1 0 0 0 0,-1 0 1 0 0,1 0-1 0 0,1 1 0 0 0,0 0 0 0 0,0-1 0 0 0,0 1-19 0 0,28 12-2839 0 0,42-28-7201 0 0,-49 3 5553 0 0,41-1-4168 0 0,-36 5 6840 0 0</inkml:trace>
  <inkml:trace contextRef="#ctx0" brushRef="#br9" timeOffset="373476.062">8046 15856 848 0 0,'-94'-36'12277'0'0,"82"33"-11789"0"0,1 0-1 0 0,-1 1 0 0 0,1 1 1 0 0,-1-1-1 0 0,0 2 0 0 0,0 0 1 0 0,1 0-1 0 0,-1 1 1 0 0,0 1-1 0 0,1 0 0 0 0,-9 2-487 0 0,11-2 27 0 0,1 1-1 0 0,0-1 1 0 0,0 1-1 0 0,0 1 1 0 0,1-1-1 0 0,-1 1 1 0 0,1 1-1 0 0,0-1 1 0 0,0 1-1 0 0,0 0 1 0 0,1 1-1 0 0,0 0 1 0 0,0 0-1 0 0,0 0 1 0 0,1 1-1 0 0,-1-1 1 0 0,2 2-1 0 0,-1-1 1 0 0,1 0-1 0 0,0 1 1 0 0,1-1-1 0 0,0 1 1 0 0,0 0-1 0 0,0 0 1 0 0,1 1-1 0 0,0-1 1 0 0,1 0-1 0 0,0 5-26 0 0,-1 25 90 0 0,1-31-65 0 0,0-1 0 0 0,0 0 0 0 0,1 0 0 0 0,0 0 0 0 0,0 1 0 0 0,0-1 0 0 0,1 0 1 0 0,0 0-1 0 0,1 0 0 0 0,-1 0 0 0 0,1 0 0 0 0,0 0 0 0 0,0 0 0 0 0,1 0 0 0 0,0-1 0 0 0,0 1 0 0 0,2 2-25 0 0,1 0 52 0 0,1-1 0 0 0,0 0 0 0 0,0 0 0 0 0,0 0 0 0 0,1-1 0 0 0,0 0 0 0 0,0-1 0 0 0,0 0 0 0 0,1 0 0 0 0,0 0 0 0 0,0-1 1 0 0,0-1-1 0 0,0 0 0 0 0,1 0 0 0 0,-1 0 0 0 0,1-1 0 0 0,0-1 0 0 0,0 0 0 0 0,0 0 0 0 0,-1-1 0 0 0,1 0 0 0 0,0-1 0 0 0,0 0 0 0 0,8-2-52 0 0,-4 2 33 0 0,0-1-1 0 0,-1 0 1 0 0,0-1-1 0 0,0-1 0 0 0,0 0 1 0 0,0-1-1 0 0,0 0 1 0 0,-1-1-1 0 0,0 0 1 0 0,0-1-1 0 0,-1 0 0 0 0,1-1 1 0 0,-2 0-1 0 0,1-1 1 0 0,-1 0-1 0 0,-1-1 0 0 0,1 0 1 0 0,-2 0-1 0 0,2-3-32 0 0,-7 8 38 0 0,0-1 1 0 0,-1 0-1 0 0,0 0 0 0 0,0 0 0 0 0,0-1 0 0 0,0 1 1 0 0,-1 0-1 0 0,0-1 0 0 0,0 1 0 0 0,-1-1 0 0 0,0 1 0 0 0,0-1 1 0 0,-1 1-1 0 0,1 0 0 0 0,-1-1 0 0 0,-1 1 0 0 0,1-1 1 0 0,-1 1-1 0 0,0 0 0 0 0,-1 0 0 0 0,1 0 0 0 0,-1 0 0 0 0,0 1 1 0 0,-1-1-1 0 0,1 1 0 0 0,-1 0 0 0 0,0 0 0 0 0,-1 0 1 0 0,1 0-1 0 0,-1 1 0 0 0,0-1 0 0 0,0 1 0 0 0,0 1 0 0 0,-2-2-38 0 0,-1-1 2 0 0,0 1 0 0 0,0-1 0 0 0,-1 2 0 0 0,0-1 0 0 0,0 1 0 0 0,0 0 0 0 0,0 1 0 0 0,0 0-1 0 0,-1 1 1 0 0,1 0 0 0 0,-1 0 0 0 0,0 1 0 0 0,0 0 0 0 0,1 1 0 0 0,-1 0 0 0 0,0 1 0 0 0,0-1-1 0 0,1 2 1 0 0,-1 0 0 0 0,0 0 0 0 0,1 0 0 0 0,0 2 0 0 0,-1-1 0 0 0,1 1 0 0 0,1 0-1 0 0,-1 1 1 0 0,0 0 0 0 0,1 0 0 0 0,0 1 0 0 0,1 0 0 0 0,-1 0 0 0 0,1 1 0 0 0,0 0 0 0 0,1 0-1 0 0,-6 8-1 0 0,6-10-1 0 0,1 0 0 0 0,0 0-1 0 0,0 0 1 0 0,0 1-1 0 0,1 0 1 0 0,0-1-1 0 0,0 2 1 0 0,0-1-1 0 0,1 0 1 0 0,0 1-1 0 0,0 0 1 0 0,1-1-1 0 0,-1 1 1 0 0,2 0 0 0 0,-1 0-1 0 0,1 1 1 0 0,0-1-1 0 0,0 0 1 0 0,1 0-1 0 0,0 0 1 0 0,0 1-1 0 0,1-1 1 0 0,0 0-1 0 0,0 0 1 0 0,1 0 0 0 0,0 0-1 0 0,0 0 1 0 0,1 0-1 0 0,-1 0 1 0 0,1-1-1 0 0,1 1 1 0 0,-1-1-1 0 0,1 0 1 0 0,1 0-1 0 0,-1 0 1 0 0,1-1-1 0 0,2 3 2 0 0,3 0 12 0 0,0 0 0 0 0,0-1-1 0 0,1 0 1 0 0,0-1-1 0 0,1 0 1 0 0,-1-1-1 0 0,1 0 1 0 0,0-1-1 0 0,0 0 1 0 0,1-1-1 0 0,-1 0 1 0 0,0-1-1 0 0,1-1 1 0 0,0 0 0 0 0,0 0-1 0 0,-1-1 1 0 0,1-1-1 0 0,0 0 1 0 0,-1-1-1 0 0,1 0 1 0 0,-1-1-1 0 0,0-1 1 0 0,0 0-1 0 0,0 0 1 0 0,0-1 0 0 0,0 0-1 0 0,-1-1 1 0 0,0-1-1 0 0,-1 0 1 0 0,1 0-1 0 0,-1-1 1 0 0,-1 0-1 0 0,1-1 1 0 0,-1 0-1 0 0,-1 0 1 0 0,0-1 0 0 0,0 0-1 0 0,-1-1 1 0 0,0 0-1 0 0,-1 0 1 0 0,0 0-1 0 0,-1-1 1 0 0,0 0-1 0 0,-1 1 1 0 0,1-6-12 0 0,-2 12 6 0 0,-1-1 1 0 0,0 1-1 0 0,0-1 1 0 0,0 0-1 0 0,-1 0 1 0 0,0 0-1 0 0,0 1 1 0 0,-1-1 0 0 0,1 0-1 0 0,-1 0 1 0 0,0 0-1 0 0,-1 0 1 0 0,0 0-1 0 0,0 0 1 0 0,0 0-1 0 0,0 0 1 0 0,-1 1-1 0 0,0-1 1 0 0,0 1-1 0 0,-1-1 1 0 0,1 1-1 0 0,-1 0 1 0 0,-1-1-1 0 0,1 2 1 0 0,0-1-1 0 0,-1 0 1 0 0,0 1-1 0 0,0 0 1 0 0,-1-1 0 0 0,1 2-1 0 0,-1-1 1 0 0,0 0-1 0 0,0 1 1 0 0,0 0-1 0 0,0 0 1 0 0,-1 1-1 0 0,-4-3-6 0 0,-4-1-2 0 0,-1-1 1 0 0,1 2-1 0 0,-1 0 0 0 0,0 0 0 0 0,0 2 1 0 0,0 0-1 0 0,-1 0 0 0 0,1 2 1 0 0,-1 0-1 0 0,1 0 0 0 0,-1 2 0 0 0,0 0 1 0 0,1 1-1 0 0,0 0 0 0 0,-1 1 0 0 0,1 1 1 0 0,0 0-1 0 0,0 1 0 0 0,1 1 0 0 0,0 0 1 0 0,0 1-1 0 0,0 1 0 0 0,1 0 1 0 0,0 0-1 0 0,-5 6 2 0 0,14-9 6 0 0,0 0 1 0 0,0 0-1 0 0,1 1 1 0 0,0-1-1 0 0,0 1 1 0 0,1 0 0 0 0,-1 0-1 0 0,1 0 1 0 0,0 0-1 0 0,1 0 1 0 0,-1 1-1 0 0,1-1 1 0 0,1 0-1 0 0,-1 1 1 0 0,1-1-1 0 0,0 0 1 0 0,1 1-1 0 0,-1-1 1 0 0,1 0-1 0 0,0 1 1 0 0,1-1 0 0 0,0 0-1 0 0,0 0 1 0 0,0 0-1 0 0,1 0 1 0 0,-1 0-1 0 0,1-1 1 0 0,1 1-1 0 0,-1-1 1 0 0,1 0-1 0 0,0 0 1 0 0,0 0-1 0 0,1 0 1 0 0,-1-1-1 0 0,1 1 1 0 0,0-1 0 0 0,0-1-1 0 0,0 1 1 0 0,1-1-1 0 0,-1 0 1 0 0,1 0-1 0 0,0 0 1 0 0,0-1-1 0 0,0 0 1 0 0,0 0-1 0 0,0 0 1 0 0,1-1-1 0 0,-1 0 1 0 0,0 0-1 0 0,2-1-5 0 0,5 0 11 0 0,-1 0 1 0 0,1-2-1 0 0,-1 1 0 0 0,1-2 1 0 0,-1 1-1 0 0,0-2 1 0 0,0 0-1 0 0,0 0 1 0 0,-1-1-1 0 0,0 0 1 0 0,1-1-1 0 0,-2 0 1 0 0,1-1-1 0 0,-1 0 1 0 0,0-1-1 0 0,-1 0 1 0 0,1-1-1 0 0,-2 0 1 0 0,6-6-13 0 0,-12 12 2 0 0,0 0-1 0 0,0 0 1 0 0,-1 0-1 0 0,1 0 1 0 0,-1-1 0 0 0,0 1-1 0 0,0 0 1 0 0,0-1-1 0 0,0 1 1 0 0,0-1 0 0 0,-1 1-1 0 0,0-1 1 0 0,1 1 0 0 0,-1-1-1 0 0,-1 1 1 0 0,1-1-1 0 0,0 1 1 0 0,-1-1 0 0 0,0 1-1 0 0,0 0 1 0 0,0-1 0 0 0,0 1-1 0 0,0 0 1 0 0,-1-1-1 0 0,1 1 1 0 0,-1 0 0 0 0,0 0-1 0 0,0 0 1 0 0,0 0-1 0 0,0 1 1 0 0,-1-1 0 0 0,1 1-1 0 0,-1-1 1 0 0,0 1 0 0 0,1 0-1 0 0,-1 0 1 0 0,0 0-1 0 0,0 0 1 0 0,0 1 0 0 0,-1-1-1 0 0,0 0-1 0 0,-141-50-18 0 0,140 50 14 0 0,-1 0 0 0 0,0 0 1 0 0,1 1-1 0 0,-1 0 0 0 0,0 0 0 0 0,0 0 0 0 0,0 1 1 0 0,0 0-1 0 0,1 0 0 0 0,-1 0 0 0 0,0 1 0 0 0,0 0 1 0 0,0 0-1 0 0,0 0 0 0 0,1 1 0 0 0,-1 0 1 0 0,1 0-1 0 0,-1 0 0 0 0,1 1 0 0 0,0 0 0 0 0,0 0 1 0 0,0 0-1 0 0,0 1 0 0 0,1-1 0 0 0,-1 1 1 0 0,1 0-1 0 0,0 1 0 0 0,0-1 0 0 0,0 1 0 0 0,1-1 1 0 0,-1 1-1 0 0,1 0 0 0 0,1 1 0 0 0,-1-1 0 0 0,1 0 1 0 0,-1 1-1 0 0,2-1 0 0 0,-1 1 0 0 0,1 0 1 0 0,-1-1-1 0 0,2 1 0 0 0,-1 0 0 0 0,0 0 0 0 0,1 0 1 0 0,0 0-1 0 0,1 5 4 0 0,3-3 10 0 0,0-1 0 0 0,1 0 1 0 0,0 0-1 0 0,0 0 0 0 0,0-1 0 0 0,1 0 1 0 0,-1 0-1 0 0,2 0 0 0 0,-1 0 1 0 0,1-1-1 0 0,-1 0 0 0 0,1-1 0 0 0,1 0 1 0 0,-1 0-1 0 0,1 0 0 0 0,-1-1 0 0 0,1 0 1 0 0,0 0-1 0 0,0-1 0 0 0,0 0 1 0 0,1-1-1 0 0,-1 1 0 0 0,0-2 0 0 0,1 1 1 0 0,-1-1-1 0 0,0 0 0 0 0,1-1 0 0 0,-1 0 1 0 0,0 0-1 0 0,1-1 0 0 0,-1 0 0 0 0,0-1 1 0 0,0 0-1 0 0,-1 0 0 0 0,1 0 1 0 0,-1-1-1 0 0,1 0 0 0 0,-1-1 0 0 0,0 1 1 0 0,-1-1-1 0 0,1-1 0 0 0,-1 1 0 0 0,0-1 1 0 0,0 0-1 0 0,-1-1 0 0 0,0 1 1 0 0,0-1-1 0 0,0 0 0 0 0,-1 0 0 0 0,0-1 1 0 0,0 1-1 0 0,1-7-10 0 0,-4 10-1 0 0,-1 0 0 0 0,1-1 0 0 0,-1 1 0 0 0,0-1 0 0 0,-1 1 0 0 0,1-1 0 0 0,-1 1 0 0 0,0 0 0 0 0,0-1 0 0 0,0 1 0 0 0,0 0 0 0 0,-1 0 0 0 0,0-1 0 0 0,0 1 0 0 0,0 1 0 0 0,0-1 0 0 0,0 0 0 0 0,-1 0 0 0 0,0 1-1 0 0,0 0 1 0 0,0-1 0 0 0,0 1 0 0 0,0 0 0 0 0,-1 0 0 0 0,1 1 0 0 0,-1-1 0 0 0,0 1 0 0 0,0 0 0 0 0,0 0 0 0 0,0 0 0 0 0,0 0 0 0 0,0 1 0 0 0,0 0 0 0 0,-1 0 0 0 0,1 0 0 0 0,0 0 0 0 0,-1 0 0 0 0,1 1 0 0 0,-1 0 0 0 0,1 0 0 0 0,-1 0 0 0 0,1 1 0 0 0,0-1 0 0 0,-1 1 0 0 0,1 0 0 0 0,0 1 0 0 0,-1-1 0 0 0,1 1 0 0 0,0-1 0 0 0,0 1 0 0 0,0 0 0 0 0,0 1 0 0 0,1-1 0 0 0,-1 1 0 0 0,1-1 0 0 0,-1 1 0 0 0,1 0 0 0 0,0 1 0 0 0,0-1 0 0 0,-3 4 1 0 0,3-5 17 0 0,0 1 0 0 0,0-1 0 0 0,0 1 0 0 0,0 0 0 0 0,1 0 0 0 0,-1 0 0 0 0,1 0 0 0 0,0 0 0 0 0,0 1 0 0 0,0-1 0 0 0,0 1 0 0 0,0 0 0 0 0,1-1 0 0 0,0 1 0 0 0,-1 0 0 0 0,1 0 0 0 0,1 0 0 0 0,-1 0 0 0 0,1-1 0 0 0,-1 1 0 0 0,1 0 0 0 0,0 0 1 0 0,1 0-1 0 0,-1 0 0 0 0,1 0 0 0 0,-1 0 0 0 0,1 0 0 0 0,0 0 0 0 0,1 0 0 0 0,-1-1 0 0 0,1 1 0 0 0,-1 0 0 0 0,1-1 0 0 0,0 1 0 0 0,0-1 0 0 0,1 0 0 0 0,-1 0 0 0 0,1 0 0 0 0,0 0 0 0 0,-1 0 0 0 0,1-1 0 0 0,1 1 0 0 0,-1-1 0 0 0,0 1 0 0 0,0-1 0 0 0,1 0 0 0 0,-1-1 1 0 0,1 1-1 0 0,0-1 0 0 0,0 1 0 0 0,-1-1 0 0 0,1 0 0 0 0,0 0 0 0 0,0-1 0 0 0,0 1 0 0 0,0-1 0 0 0,0 0 0 0 0,0 0 0 0 0,0 0-17 0 0,4-1 1 0 0,-1 0 0 0 0,0-1 0 0 0,-1 0 0 0 0,1 0 0 0 0,0 0 0 0 0,0-1 0 0 0,-1 0 0 0 0,0 0 0 0 0,1-1 0 0 0,-1 0 0 0 0,-1 0 0 0 0,1 0 0 0 0,0-1 0 0 0,-1 0 0 0 0,0 0 0 0 0,0 0 0 0 0,-1 0 0 0 0,1-1 0 0 0,-1 0 0 0 0,0 0 0 0 0,-1 0 0 0 0,0 0 0 0 0,0-1 1 0 0,0 0-1 0 0,0 1 0 0 0,-1-1 0 0 0,0 0 0 0 0,-1 0 0 0 0,0 0 0 0 0,1-5-1 0 0,-4 9-3 0 0,-1 0 0 0 0,1 0 0 0 0,-1 0 0 0 0,1 0 1 0 0,-1 1-1 0 0,0-1 0 0 0,0 1 0 0 0,0 0 0 0 0,0 0 1 0 0,0 0-1 0 0,-1 0 0 0 0,1 0 0 0 0,-1 0 0 0 0,1 1 1 0 0,-1 0-1 0 0,1 0 0 0 0,-1 0 0 0 0,0 0 0 0 0,0 1 1 0 0,1-1-1 0 0,-1 1 0 0 0,0 0 0 0 0,0 0 0 0 0,0 0 1 0 0,0 1-1 0 0,1-1 0 0 0,-1 1 0 0 0,0 0 0 0 0,1 0 1 0 0,-1 0-1 0 0,0 0 0 0 0,1 1 0 0 0,-1 0 0 0 0,1-1 1 0 0,0 1-1 0 0,0 1 0 0 0,0-1 0 0 0,0 0 0 0 0,0 1 1 0 0,0-1-1 0 0,0 1 0 0 0,1 0 0 0 0,-1 0 0 0 0,1 0 1 0 0,0 0-1 0 0,0 0 0 0 0,0 1 0 0 0,1-1 0 0 0,-1 1 1 0 0,1-1-1 0 0,-1 1 0 0 0,1 0 0 0 0,0-1 0 0 0,1 1 1 0 0,-1 0-1 0 0,1 0 0 0 0,-1-1 0 0 0,1 1 0 0 0,0 0 3 0 0,4-1 5 0 0,-1-1 1 0 0,0 1-1 0 0,1-1 0 0 0,-1 0 0 0 0,1 0 0 0 0,0-1 0 0 0,0 1 0 0 0,0-1 0 0 0,-1 0 1 0 0,1 0-1 0 0,0 0 0 0 0,1 0 0 0 0,-1-1 0 0 0,0 1 0 0 0,0-1 0 0 0,0 0 0 0 0,0-1 0 0 0,0 1 1 0 0,0-1-1 0 0,0 1 0 0 0,0-1 0 0 0,0 0 0 0 0,0-1 0 0 0,0 1 0 0 0,0-1 0 0 0,-1 0 1 0 0,1 0-1 0 0,0 0 0 0 0,-1 0 0 0 0,0 0 0 0 0,2-2-5 0 0,46-43 59 0 0,-50 46-58 0 0,0 0 0 0 0,0 1 0 0 0,-1-1 0 0 0,1 0 0 0 0,0 0 0 0 0,-1 0 0 0 0,1 1 0 0 0,-1-1 0 0 0,1 0 0 0 0,-1 0 0 0 0,1 0 0 0 0,-1 0 0 0 0,1 0 0 0 0,-1 0 0 0 0,0 0 0 0 0,0 0 0 0 0,1 0 0 0 0,-1 0 0 0 0,0-1 0 0 0,0 1 0 0 0,0 0 0 0 0,0 0 0 0 0,0 0 0 0 0,-1 0 0 0 0,1 0 0 0 0,0 0 0 0 0,0 0 0 0 0,-1 0 0 0 0,1 0 0 0 0,-1 0 0 0 0,1 0 0 0 0,-1 0 0 0 0,1 0 0 0 0,-1 0 0 0 0,1 0 0 0 0,-1 1 0 0 0,0-1 0 0 0,1 0 0 0 0,-1 0 0 0 0,0 1 0 0 0,0-1 0 0 0,0 0 0 0 0,0 1 0 0 0,0-1 0 0 0,0 1 0 0 0,1-1 0 0 0,-1 1 0 0 0,0-1 0 0 0,0 1 0 0 0,-1 0 0 0 0,1-1 0 0 0,0 1 0 0 0,0 0 0 0 0,0 0 0 0 0,0 0 0 0 0,0 0 0 0 0,0 0 0 0 0,0 0 0 0 0,0 0 0 0 0,-1 0-1 0 0,-5 2-9 0 0,1 0 0 0 0,-1 0 0 0 0,1 0 0 0 0,0 1 0 0 0,0-1 0 0 0,0 2 0 0 0,0-1 0 0 0,0 1 0 0 0,0 0 0 0 0,1 0 0 0 0,0 0 0 0 0,0 1 0 0 0,0-1 0 0 0,0 1 0 0 0,1 1 0 0 0,0-1 0 0 0,0 1 0 0 0,1-1 0 0 0,-1 1 0 0 0,1 0 0 0 0,0 0 0 0 0,1 1 0 0 0,-1-1 0 0 0,1 0 0 0 0,0 1 0 0 0,1 0 0 0 0,0-1 0 0 0,0 1 0 0 0,0 0 0 0 0,1 3 9 0 0,3 6 647 0 0,3-3-5608 0 0,-7-30-11576 0 0,-1 9 14056 0 0,1-1 563 0 0</inkml:trace>
  <inkml:trace contextRef="#ctx0" brushRef="#br9" timeOffset="376156.84">7003 15530 324 0 0,'-6'5'15493'0'0,"7"-5"-14918"0"0,49-22 2324 0 0,256-106-1327 0 0,-304 124-4145 0 0,-31-3-10033 0 0,24 6 10164 0 0,1 1 332 0 0</inkml:trace>
  <inkml:trace contextRef="#ctx0" brushRef="#br9" timeOffset="376825.594">7736 15405 356 0 0,'-8'12'7719'0'0,"25"-1"-3974"0"0,26 1-684 0 0,101-11 913 0 0,-111-4-3461 0 0,-1 2 0 0 0,1 2-1 0 0,-1 1 1 0 0,1 1-1 0 0,-1 2 1 0 0,0 1-1 0 0,0 2 1 0 0,1 1-513 0 0,-12-1 13 0 0,42 14 481 0 0,-24-19-4020 0 0,-25-20-9114 0 0,-11 1 7552 0 0,-3 15 4896 0 0,0-12-1709 0 0</inkml:trace>
  <inkml:trace contextRef="#ctx0" brushRef="#br10" timeOffset="384478.792">7378 15896 280 0 0,'-64'-23'16342'0'0,"63"25"-16273"0"0,-1 0-1 0 0,1 0 1 0 0,0 0 0 0 0,0 0-1 0 0,0 0 1 0 0,0 0 0 0 0,0 1-1 0 0,0-1 1 0 0,1 0 0 0 0,-1 0-1 0 0,1 1 1 0 0,0-1 0 0 0,0 0-1 0 0,-1 1 1 0 0,2-1 0 0 0,-1 0-1 0 0,0 1 1 0 0,0-1 0 0 0,1 0-1 0 0,-1 1 1 0 0,1-1 0 0 0,-1 0-1 0 0,1 0 1 0 0,0 1-1 0 0,0-1 1 0 0,0 0 0 0 0,1 0-1 0 0,-1 0 1 0 0,0 0 0 0 0,1-1-1 0 0,-1 1 1 0 0,2 1-69 0 0,1-1 1 0 0,0-1 1 0 0,0 1-1 0 0,0-1 0 0 0,0 0 0 0 0,0 0 1 0 0,0-1-1 0 0,0 1 0 0 0,1-1 1 0 0,-1 0-1 0 0,0 0 0 0 0,0 0 0 0 0,0 0 1 0 0,1-1-1 0 0,-1 0 0 0 0,0 0 1 0 0,0 0-1 0 0,0 0 0 0 0,0-1 0 0 0,0 0 1 0 0,0 1-1 0 0,-1-1 0 0 0,1-1 1 0 0,0 1-1 0 0,-1 0 0 0 0,0-1 0 0 0,1 0 1 0 0,-1 0-1 0 0,0 0 0 0 0,-1 0 1 0 0,1 0-1 0 0,0-1 0 0 0,-1 1 0 0 0,0-1 1 0 0,0 0-1 0 0,0 1 0 0 0,0-1 1 0 0,-1 0-1 0 0,1 0 0 0 0,-1-1-1 0 0,-2 3-1 0 0,-1-1-1 0 0,1 1 1 0 0,-1 0 0 0 0,0 0-1 0 0,0-1 1 0 0,0 1 0 0 0,0 0-1 0 0,0 1 1 0 0,0-1 0 0 0,-1 0-1 0 0,1 0 1 0 0,-1 1-1 0 0,1 0 1 0 0,-1-1 0 0 0,1 1-1 0 0,-1 0 1 0 0,0 0 0 0 0,0 1-1 0 0,1-1 1 0 0,-1 0 0 0 0,0 1-1 0 0,0 0 1 0 0,0-1 0 0 0,0 1-1 0 0,1 0 1 0 0,-1 1 0 0 0,0-1-1 0 0,0 0 1 0 0,0 1 0 0 0,0 0-1 0 0,1 0 1 0 0,-1-1-1 0 0,0 2 1 0 0,1-1 0 0 0,-1 0-1 0 0,1 0 1 0 0,-1 1 0 0 0,-1 1 1 0 0,2-2 11 0 0,-1 1 1 0 0,1 0-1 0 0,0 0 1 0 0,1 0-1 0 0,-1 0 1 0 0,0 0-1 0 0,0 0 1 0 0,1 0-1 0 0,0 0 1 0 0,-1 1 0 0 0,1-1-1 0 0,0 1 1 0 0,0-1-1 0 0,0 1 1 0 0,0-1-1 0 0,1 1 1 0 0,-1 0-1 0 0,1-1 1 0 0,-1 1-1 0 0,1 0 1 0 0,0-1-1 0 0,0 1 1 0 0,0 0-1 0 0,0-1 1 0 0,1 1-1 0 0,-1 0 1 0 0,1-1-1 0 0,0 1 1 0 0,-1-1-1 0 0,1 1 1 0 0,0-1 0 0 0,1 1-1 0 0,-1-1 1 0 0,0 0-1 0 0,1 1 1 0 0,-1-1-1 0 0,1 0 1 0 0,0 0-1 0 0,0 0 1 0 0,-1 0-1 0 0,1 0 1 0 0,1-1-1 0 0,-1 1 1 0 0,0 0-1 0 0,0-1 1 0 0,1 0-1 0 0,-1 1 1 0 0,0-1-1 0 0,1 0 1 0 0,-1 0 0 0 0,1-1-1 0 0,0 1 1 0 0,-1 0-1 0 0,1-1 1 0 0,0 0-1 0 0,-1 1 1 0 0,1-1-1 0 0,0 0 1 0 0,-1-1-1 0 0,1 1 1 0 0,0 0-1 0 0,-1-1 1 0 0,3 0-12 0 0,-3 2-4 0 0,1-1-1 0 0,0 0 1 0 0,0 0 0 0 0,-1 0 0 0 0,1-1 0 0 0,0 1 0 0 0,0-1-1 0 0,-1 1 1 0 0,1-1 0 0 0,0 0 0 0 0,-1 0 0 0 0,1 0 0 0 0,-1 0 0 0 0,1 0-1 0 0,-1-1 1 0 0,0 1 0 0 0,1-1 0 0 0,-1 0 0 0 0,0 0 0 0 0,0 0-1 0 0,0 0 1 0 0,0 0 0 0 0,0 0 0 0 0,-1 0 0 0 0,1 0 0 0 0,-1-1-1 0 0,1 1 1 0 0,-1-1 0 0 0,0 1 0 0 0,0-1 0 0 0,0 1 0 0 0,0-1-1 0 0,-1 0 1 0 0,1 1 0 0 0,-1-1 0 0 0,1 0 0 0 0,-1 0 0 0 0,0 1-1 0 0,0-1 1 0 0,0 0 0 0 0,-1 0 0 0 0,1 0 0 0 0,0 1 0 0 0,-1-1-1 0 0,0 0 1 0 0,0 1 0 0 0,0-1 0 0 0,0 1 0 0 0,-1-2 4 0 0,-1 1 5 0 0,0 1-1 0 0,-1 0 1 0 0,0 0 0 0 0,1 1 0 0 0,-1-1-1 0 0,0 1 1 0 0,0 0 0 0 0,0 0 0 0 0,0 0 0 0 0,0 0-1 0 0,0 1 1 0 0,0-1 0 0 0,0 1 0 0 0,0 0-1 0 0,0 0 1 0 0,0 1 0 0 0,0-1 0 0 0,0 1 0 0 0,0 0-1 0 0,0 0 1 0 0,1 0 0 0 0,-1 0 0 0 0,0 1-1 0 0,0 0 1 0 0,1 0 0 0 0,-2 0-5 0 0,-13 39-3527 0 0,26-18-9564 0 0,-1-20 11069 0 0</inkml:trace>
  <inkml:trace contextRef="#ctx0" brushRef="#br10" timeOffset="385681.017">7978 15915 364 0 0,'-1'0'247'0'0,"0"0"-1"0"0,0 0 1 0 0,1 0-1 0 0,-1 0 1 0 0,0 0 0 0 0,0 0-1 0 0,0 0 1 0 0,0 1-1 0 0,0-1 1 0 0,0 0 0 0 0,0 1-1 0 0,0-1 1 0 0,0 1-1 0 0,1-1 1 0 0,-1 1 0 0 0,0-1-1 0 0,0 1 1 0 0,0-1-1 0 0,1 1 1 0 0,-1 0-1 0 0,0-1 1 0 0,1 1 0 0 0,-1 0-1 0 0,1 0 1 0 0,-1-1-1 0 0,1 1 1 0 0,-1 0 0 0 0,1 0-1 0 0,-1 0 1 0 0,1 0-1 0 0,0 0 1 0 0,0 0 0 0 0,-1 0-1 0 0,1-1 1 0 0,0 1-1 0 0,0 0 1 0 0,0 0 0 0 0,0 0-1 0 0,0 0 1 0 0,0 0-1 0 0,0 0 1 0 0,0 0 0 0 0,1 0-1 0 0,-1 0 1 0 0,0 0-1 0 0,0 0-246 0 0,1 0 70 0 0,-1 0 0 0 0,1 0-1 0 0,-1 0 1 0 0,1 0 0 0 0,-1 0-1 0 0,1 0 1 0 0,0 0-1 0 0,0 0 1 0 0,-1 0 0 0 0,1-1-1 0 0,0 1 1 0 0,0 0 0 0 0,0 0-1 0 0,0-1 1 0 0,0 1 0 0 0,0-1-1 0 0,0 1 1 0 0,0 0 0 0 0,0-1-1 0 0,0 0 1 0 0,0 1 0 0 0,0-1-1 0 0,0 0 1 0 0,0 0-1 0 0,1 1 1 0 0,-1-1 0 0 0,0 0-1 0 0,0 0 1 0 0,0 0 0 0 0,0 0-1 0 0,0-1 1 0 0,1 1 0 0 0,-1 0-1 0 0,0 0 1 0 0,0-1 0 0 0,0 1-1 0 0,0-1 1 0 0,0 1-1 0 0,0-1 1 0 0,0 1 0 0 0,0-1-1 0 0,0 1 1 0 0,0-1-70 0 0,-3 1 11 0 0,1 0 0 0 0,-1-1-1 0 0,0 1 1 0 0,0 0 0 0 0,1-1-1 0 0,-1 1 1 0 0,0-1 0 0 0,1 0 0 0 0,-1 0-1 0 0,0 1 1 0 0,1-1 0 0 0,-1 0 0 0 0,1 0-1 0 0,0 0 1 0 0,-1-1 0 0 0,1 1 0 0 0,0 0-1 0 0,-1 0 1 0 0,1-1 0 0 0,0 1 0 0 0,0-1-1 0 0,0 1 1 0 0,0-1 0 0 0,1 1 0 0 0,-1-1-1 0 0,0 0 1 0 0,1 1 0 0 0,-1-1 0 0 0,1 0-1 0 0,-1 1 1 0 0,1-1 0 0 0,0 0 0 0 0,0 0-1 0 0,0 1 1 0 0,0-1 0 0 0,0 0 0 0 0,0 0-1 0 0,0 0 1 0 0,0 1 0 0 0,1-1 0 0 0,-1 0-1 0 0,1 1 1 0 0,0-1 0 0 0,-1 0 0 0 0,1 1-1 0 0,0-1 1 0 0,0 1 0 0 0,0-1 0 0 0,0 1-1 0 0,0-1 1 0 0,0 1 0 0 0,0 0-1 0 0,0-1 1 0 0,1 1 0 0 0,-1 0 0 0 0,1 0-1 0 0,-1 0 1 0 0,1 0 0 0 0,-1 0 0 0 0,1 0-1 0 0,-1 1 1 0 0,1-1 0 0 0,0 0 0 0 0,-1 1-1 0 0,1-1 1 0 0,0 1 0 0 0,0 0 0 0 0,-1 0-1 0 0,2-1-10 0 0,-7 1 85 0 0,1 1 0 0 0,-1-1 0 0 0,1 0 0 0 0,0 1 0 0 0,-1 0 0 0 0,1 0 0 0 0,0 0 0 0 0,0 0 0 0 0,0 0 0 0 0,0 1 0 0 0,0-1 0 0 0,0 1 0 0 0,0 0 0 0 0,0 0 0 0 0,0 0 0 0 0,1 0 0 0 0,-1 0-1 0 0,1 1 1 0 0,0-1 0 0 0,-1 1 0 0 0,1 0 0 0 0,0-1 0 0 0,1 1 0 0 0,-1 0 0 0 0,0 0 0 0 0,1 0 0 0 0,0 1 0 0 0,0-1 0 0 0,0 0 0 0 0,0 0 0 0 0,0 1 0 0 0,0-1 0 0 0,1 0 0 0 0,0 1 0 0 0,0-1 0 0 0,0 1 0 0 0,0-1-1 0 0,0 0 1 0 0,1 2-85 0 0,3-4-15 0 0,0 1 0 0 0,0-1-1 0 0,0 0 1 0 0,0 0-1 0 0,0 0 1 0 0,0 0-1 0 0,0 0 1 0 0,1-1 0 0 0,-1 0-1 0 0,0 0 1 0 0,0 0-1 0 0,0-1 1 0 0,1 1-1 0 0,-1-1 1 0 0,0 0 0 0 0,0 0-1 0 0,0-1 1 0 0,0 1-1 0 0,0-1 1 0 0,0 0 0 0 0,-1 0-1 0 0,1 0 1 0 0,0 0-1 0 0,-1-1 1 0 0,0 1-1 0 0,1-1 1 0 0,-1 0 0 0 0,0 0-1 0 0,-1 0 1 0 0,1-1-1 0 0,1 0 16 0 0,-51-13-20 0 0,-31 29 611 0 0,114-17-531 0 0,-17-4-1049 0 0,-49 16-5750 0 0,-2 0-328 0 0,15-5 4609 0 0</inkml:trace>
  <inkml:trace contextRef="#ctx0" brushRef="#br11" timeOffset="394495.779">7420 16509 760 0 0,'0'32'13700'0'0,"27"24"-2730"0"0,11 18-7633 0 0,-27-67-3280 0 0,-1 0 0 0 0,1-1-1 0 0,1 0 1 0 0,-1 0 0 0 0,1-1-1 0 0,0-1 1 0 0,0 0 0 0 0,0-1-1 0 0,0 0 1 0 0,1-1 0 0 0,-1 0-1 0 0,1-1 1 0 0,0 0 0 0 0,-1-1-1 0 0,1 0 1 0 0,0-2 0 0 0,-1 1-1 0 0,1-1 1 0 0,-1-1 0 0 0,1 0-1 0 0,-1-1 1 0 0,0 0 0 0 0,-1-1-1 0 0,1 0 1 0 0,-1-1 0 0 0,0 0-1 0 0,0-1 1 0 0,2-2-57 0 0,2-5 1 0 0,0 0-1 0 0,-1-1 1 0 0,-1-1 0 0 0,0 0-1 0 0,-1 0 1 0 0,-1-1 0 0 0,-1-1-1 0 0,0 0 1 0 0,2-8-1 0 0,17-114-69 0 0,-29 138 70 0 0,-25 43-11 0 0,0 101 79 0 0,-30-9-37 0 0,49-124-28 0 0,-2 0 0 0 0,1 0 0 0 0,-1-1 0 0 0,0 0 0 0 0,-1-1 0 0 0,0 0 0 0 0,0 0 0 0 0,0-1 0 0 0,-1 0 0 0 0,0 0 0 0 0,0-1 0 0 0,-1-1 0 0 0,0 0 0 0 0,1 0 0 0 0,-1-1 0 0 0,0 0 0 0 0,-1-1 0 0 0,1 0 0 0 0,0-1 0 0 0,-9 0-4 0 0,8 1 8 0 0,7-2-8 0 0,0 0 0 0 0,0-1-1 0 0,-1 1 1 0 0,1-1 0 0 0,0 0 0 0 0,0 0 0 0 0,0-1 0 0 0,1 1 0 0 0,-1-1 0 0 0,0 0-1 0 0,0 0 1 0 0,1-1 0 0 0,0 0 0 0 0,-1 0 0 0 0,1 0 0 0 0,0 0 0 0 0,0 0 0 0 0,1-1-1 0 0,-1 1 1 0 0,-2-5 0 0 0,-32-22-67 0 0,39 29-16 0 0,-1 1-1 0 0,0 0 1 0 0,0 0 0 0 0,0 0 0 0 0,1 0-1 0 0,-1 0 1 0 0,0-1 0 0 0,0 1-1 0 0,1 0 1 0 0,-1 0 0 0 0,0 0 0 0 0,0 0-1 0 0,0-1 1 0 0,0 1 0 0 0,1 0 0 0 0,-1 0-1 0 0,0-1 1 0 0,0 1 0 0 0,0 0 0 0 0,0 0-1 0 0,0-1 1 0 0,0 1 0 0 0,0 0 0 0 0,0-1 83 0 0,19 4-7822 0 0,-22-13-7923 0 0,-2 8 12962 0 0,-2-1 846 0 0</inkml:trace>
  <inkml:trace contextRef="#ctx0" brushRef="#br12" timeOffset="412777.517">14502 16197 128 0 0,'-3'1'717'0'0,"0"1"39"0"0,0 0 0 0 0,0-1 1 0 0,0 1-1 0 0,0-1 0 0 0,0 0 0 0 0,0 0 1 0 0,-1 0-1 0 0,1 0 0 0 0,0 0 1 0 0,-1-1-1 0 0,1 0 0 0 0,-1 1 0 0 0,1-1 1 0 0,0-1-1 0 0,-1 1 0 0 0,1 0 1 0 0,-1-1-1 0 0,1 0 0 0 0,0 1 0 0 0,-1-1 1 0 0,1-1-1 0 0,-3 0-756 0 0,-1-1 88 0 0,1 1 1 0 0,-1-1-1 0 0,1 0 0 0 0,0-1 1 0 0,0 0-1 0 0,0 0 0 0 0,1 0 0 0 0,-1 0 1 0 0,1-1-1 0 0,0 0 0 0 0,0 0 1 0 0,0 0-1 0 0,1-1 0 0 0,0 0 1 0 0,0 0-1 0 0,1 0 0 0 0,-1 0 1 0 0,1 0-1 0 0,0-1 0 0 0,1 1 1 0 0,0-1-1 0 0,0 0 0 0 0,0 0 1 0 0,1 0-1 0 0,0 0 0 0 0,0 0 1 0 0,1 0-1 0 0,0 0 0 0 0,0 0 1 0 0,1 0-1 0 0,-1 0 0 0 0,2 0 0 0 0,-1 0 1 0 0,1 0-1 0 0,0 1 0 0 0,0-1 1 0 0,1 0-1 0 0,0 1 0 0 0,0 0 1 0 0,0-1-1 0 0,1 1 0 0 0,0 1 1 0 0,0-1-1 0 0,1 1 0 0 0,3-4-88 0 0,8-5 88 0 0,1 1-1 0 0,1 1 0 0 0,0 0 1 0 0,1 1-1 0 0,0 1 0 0 0,0 1 1 0 0,1 1-1 0 0,0 1 0 0 0,1 0 1 0 0,0 1-1 0 0,0 2 0 0 0,0 0 1 0 0,0 1-1 0 0,1 1 0 0 0,-1 1 1 0 0,1 1-1 0 0,-1 1 0 0 0,1 1 1 0 0,-1 1-1 0 0,17 4-87 0 0,-16 0 126 0 0,1 0 1 0 0,-1 2-1 0 0,0 1 0 0 0,-1 0 1 0 0,0 2-1 0 0,0 0 0 0 0,-2 1 1 0 0,1 1-1 0 0,-2 1 0 0 0,0 1 1 0 0,-1 0-127 0 0,-7-2 42 0 0,-1-1 0 0 0,-1 1 0 0 0,0 0-1 0 0,-1 1 1 0 0,0 0 0 0 0,-1 0 0 0 0,-1 1 0 0 0,0-1 0 0 0,-2 1 0 0 0,1 0 0 0 0,-2 1 0 0 0,0-1 0 0 0,-1 0 0 0 0,-1 0 0 0 0,0 1 0 0 0,-1-1 0 0 0,-1 0 0 0 0,-1 0 0 0 0,0 0 0 0 0,-1 0 0 0 0,-1 0 0 0 0,0-1 0 0 0,-1 1 0 0 0,0-2 0 0 0,-2 1 0 0 0,0-1-42 0 0,-9 7 7 0 0,-1-1 0 0 0,-1 0 0 0 0,-1-2-1 0 0,0 0 1 0 0,-2-2 0 0 0,0 0 0 0 0,0-1 0 0 0,-2-1 0 0 0,0-2-1 0 0,0 0 1 0 0,-1-2 0 0 0,0 0 0 0 0,-1-2 0 0 0,0-1 0 0 0,-1-1-1 0 0,1-1 1 0 0,-1-1 0 0 0,0-1 0 0 0,0-2 0 0 0,0-1 0 0 0,0-1-1 0 0,0-1 1 0 0,0-1 0 0 0,-11-4-7 0 0,4 5-21 0 0,0-1 1 0 0,0-2-1 0 0,1-2 0 0 0,-1-1 1 0 0,1-1-1 0 0,1-2 0 0 0,0-1 1 0 0,1-2-1 0 0,0-1 0 0 0,1-1 1 0 0,1-1-1 0 0,0-2 0 0 0,1-1 1 0 0,2-1-1 0 0,0-2 0 0 0,-6-7 21 0 0,21 20-3 0 0,1-1-1 0 0,0 1 1 0 0,0-2-1 0 0,1 1 1 0 0,1-1-1 0 0,0-1 1 0 0,0 0-1 0 0,1 0 1 0 0,1 0-1 0 0,1-1 0 0 0,-1 0 1 0 0,2 0-1 0 0,0 0 1 0 0,1 0-1 0 0,0-1 1 0 0,1 1-1 0 0,1-1 1 0 0,0 0-1 0 0,1 1 1 0 0,1-2 3 0 0,5-8 0 0 0,2 0 0 0 0,0 1 0 0 0,2 0 0 0 0,0 0 0 0 0,1 1 1 0 0,2 0-1 0 0,0 1 0 0 0,1 1 0 0 0,1 0 0 0 0,1 1 0 0 0,1 1 1 0 0,0 0-1 0 0,2 1 0 0 0,0 1 0 0 0,0 1 0 0 0,22-12 0 0 0,-8 5 35 0 0,1 1 0 0 0,1 2 0 0 0,1 2 0 0 0,0 1 0 0 0,2 2-1 0 0,-1 1 1 0 0,20-2-35 0 0,-8 1 68 0 0,0 2 0 0 0,1 3-1 0 0,1 2 1 0 0,-1 2 0 0 0,1 2-1 0 0,0 2 1 0 0,0 3-1 0 0,0 1 1 0 0,33 9-68 0 0,-4 11 81 0 0,-1 3 1 0 0,-1 4-1 0 0,-1 4 0 0 0,-2 2 0 0 0,-2 4 0 0 0,15 14-81 0 0,-66-40 6 0 0,0 2-1 0 0,-1 0 0 0 0,-1 2 0 0 0,0 0 0 0 0,-2 1 0 0 0,0 1 0 0 0,-1 1 0 0 0,-1 0 0 0 0,13 23-5 0 0,-19-21 16 0 0,-1 0-1 0 0,-1 1 1 0 0,-1 0-1 0 0,-1 0 1 0 0,-1 0 0 0 0,-1 1-1 0 0,-1-1 1 0 0,-2 1-1 0 0,0 0 1 0 0,-2 0-1 0 0,0 0 1 0 0,-2 0-1 0 0,-1-1 1 0 0,-1 1-1 0 0,0-1 1 0 0,-2 0-1 0 0,-1-1 1 0 0,-1 0-1 0 0,-2 1-15 0 0,0-1-1 0 0,0-1 0 0 0,-2-1 0 0 0,-1 0 0 0 0,0 0 0 0 0,-2-2 0 0 0,0 0 0 0 0,-1-1-1 0 0,-1 0 1 0 0,0-1 0 0 0,-2-1 0 0 0,0-1 0 0 0,0-1 0 0 0,-2-1 0 0 0,-5 2 1 0 0,-332 130 194 0 0,250-109-141 0 0,-279 75 262 0 0,109-46-272 0 0,231-58-32 0 0,0-2 1 0 0,0-2 0 0 0,0-3 0 0 0,0-1 0 0 0,0-3 0 0 0,0-1 0 0 0,1-3 0 0 0,0-2 0 0 0,0-2 0 0 0,1-1 0 0 0,-10-7-12 0 0,13-1 7 0 0,1-1 0 0 0,1-2 0 0 0,1-1 0 0 0,1-3 0 0 0,2-1-1 0 0,1-2 1 0 0,1-1 0 0 0,1-2 0 0 0,2-1 0 0 0,2-1 0 0 0,1-2 0 0 0,2-1 0 0 0,2-1 0 0 0,1-1 0 0 0,-2-12-7 0 0,18 31-16 0 0,0 0 0 0 0,2 0 1 0 0,1-1-1 0 0,1 0 0 0 0,1 1 1 0 0,1-2-1 0 0,1 1 0 0 0,1 0 0 0 0,1 0 1 0 0,1 0-1 0 0,1 0 0 0 0,0 0 0 0 0,2 1 1 0 0,6-17 15 0 0,-9 32 5 0 0,10-31 1 0 0,3-1 0 0 0,1 2 0 0 0,2 0 0 0 0,1 1 0 0 0,2 1 0 0 0,1 1 0 0 0,2 1 0 0 0,2 1 1 0 0,0 1-1 0 0,2 2 0 0 0,1 0 0 0 0,30-21-6 0 0,-6 1-17 0 0,1 3 0 0 0,3 2 0 0 0,1 2 0 0 0,2 4 0 0 0,16-6 17 0 0,-23 20 1 0 0,1 4 0 0 0,2 1 0 0 0,0 3-1 0 0,1 2 1 0 0,0 3 0 0 0,1 2-1 0 0,28-7 45 0 0,15 1-45 0 0,0 5 0 0 0,0 4 0 0 0,1 4 0 0 0,0 5 0 0 0,-1 4 0 0 0,0 5 0 0 0,8 6 0 0 0,267 54 202 0 0,-300-53-12 0 0,330 106 562 0 0,-378-111-653 0 0,-2 1 1 0 0,1 1-1 0 0,-2 1 1 0 0,0 1-1 0 0,-1 2 1 0 0,-1 0-1 0 0,-1 2 0 0 0,-1 0 1 0 0,0 1-1 0 0,10 17-99 0 0,-17-14 13 0 0,-1 0-1 0 0,-1 0 1 0 0,-2 1-1 0 0,0 0 1 0 0,-2 1-1 0 0,-1 0 1 0 0,-1 0-1 0 0,-1 1 0 0 0,0 19-12 0 0,-5-18 16 0 0,0 1 0 0 0,-3-1-1 0 0,0 0 1 0 0,-2 0 0 0 0,-1 0-1 0 0,-1-1 1 0 0,-2 0-1 0 0,-1 0 1 0 0,-4 5-16 0 0,-26 93 76 0 0,-74 208 410 0 0,65-190 809 0 0,47-144-1884 0 0,1-1-1 0 0,-1 1 1 0 0,1 0-1 0 0,-1 0 1 0 0,1-1-1 0 0,-1 1 1 0 0,0-1-1 0 0,1 0 1 0 0,-1 1 0 0 0,0-1-1 0 0,1 0 1 0 0,-1 0-1 0 0,0 0 1 0 0,1 0-1 0 0,-1 0 1 0 0,0 0 0 0 0,1 0-1 0 0,-1-1 1 0 0,0 1-1 0 0,1-1 1 0 0,-1 1-1 0 0,1-1 1 0 0,-1 0 0 0 0,1 1-1 0 0,-1-1 1 0 0,1 0-1 0 0,0 0 1 0 0,-1 0-1 0 0,1 0 1 0 0,0 0-1 0 0,-1 0 1 0 0,1-1 0 0 0,0 1-1 0 0,0 0 1 0 0,0-1-1 0 0,0 1 1 0 0,1-1-1 0 0,-1 1 1 0 0,0-1 0 0 0,0-1 589 0 0,-21-14-4638 0 0,2 7 1942 0 0</inkml:trace>
  <inkml:trace contextRef="#ctx0" brushRef="#br12" timeOffset="428361.151">16047 16892 632 0 0,'-6'-5'12552'0'0,"7"8"-6257"0"0,40 43-4727 0 0,-29-36-1484 0 0,-1 0-1 0 0,2-1 1 0 0,-1 0 0 0 0,1-1-1 0 0,1-1 1 0 0,-1 0-1 0 0,1 0 1 0 0,1-2-1 0 0,-1 0 1 0 0,1 0-1 0 0,0-1 1 0 0,0-1 0 0 0,0-1-1 0 0,0 0 1 0 0,0-1-1 0 0,1 0 1 0 0,-1-2-1 0 0,0 1 1 0 0,1-2 0 0 0,-1 0-1 0 0,0-1-83 0 0,261-98 365 0 0,-239 85-339 0 0,114-73 554 0 0,-85-4 67 0 0,-65 80-627 0 0,0 0 0 0 0,-1 0-1 0 0,-1 0 1 0 0,0-1 0 0 0,-1 1-1 0 0,0 0 1 0 0,-1 0 0 0 0,0 1-1 0 0,-1-1 1 0 0,-1 0 0 0 0,0 1-1 0 0,0 0 1 0 0,-1 0 0 0 0,-1 1-1 0 0,0 0 1 0 0,-3-3-20 0 0,-50-144 353 0 0,-51-144-135 0 0,75 218-146 0 0,-27-107 88 0 0,57 160-138 0 0,0-1 0 0 0,2 1 1 0 0,1-1-1 0 0,2-1 1 0 0,1 1-1 0 0,2 0 0 0 0,1-3-22 0 0,3 18 44 0 0,1 0 0 0 0,1 1-1 0 0,0 0 1 0 0,2 1 0 0 0,-1 0-1 0 0,2 0 1 0 0,0 1 0 0 0,1 0-1 0 0,0 1 1 0 0,1 1 0 0 0,0 0-1 0 0,1 0 1 0 0,0 1 0 0 0,1 1-1 0 0,0 1 1 0 0,1 0 0 0 0,0 1-1 0 0,0 0 1 0 0,1 2-1 0 0,0 0 1 0 0,0 0 0 0 0,1 2-1 0 0,4-1-43 0 0,263-25 492 0 0,-108 53-453 0 0,-148-16 29 0 0,0 1 0 0 0,-1 1 1 0 0,0 2-1 0 0,0 0 0 0 0,-2 2 0 0 0,1 1 0 0 0,-2 1 0 0 0,0 2 0 0 0,-1 0 0 0 0,0 1 0 0 0,-1 2 1 0 0,-2 0-1 0 0,0 1 0 0 0,-1 1 0 0 0,-1 1 0 0 0,-1 1 0 0 0,-1 1 0 0 0,10 20-68 0 0,-15-26 74 0 0,-1 1-1 0 0,-1 0 0 0 0,-1 0 0 0 0,0 1 1 0 0,-2 1-1 0 0,0-1 0 0 0,-1 1 0 0 0,-2 0 1 0 0,3 21-74 0 0,-4-12-3 0 0,-1-1 1 0 0,-2 0 0 0 0,-1 1-1 0 0,-1-1 1 0 0,-1 0 0 0 0,-2 0 0 0 0,-1 0-1 0 0,-2-1 1 0 0,-4 10 2 0 0,-94 210 311 0 0,14-82-257 0 0,87 40 112 0 0,-22-23 128 0 0,26-170-287 0 0,-1 0 1 0 0,-1-1-1 0 0,0 1 1 0 0,-1-1-1 0 0,0 0 1 0 0,-1 0-1 0 0,0 0 1 0 0,-1-1 0 0 0,-1 0-1 0 0,0 0 1 0 0,-1 0-1 0 0,0-1 1 0 0,0 0-1 0 0,-1-1 1 0 0,-1 0-1 0 0,0 0 1 0 0,-4 2-8 0 0,-168 117-163 0 0,132-98 141 0 0,-2-2 0 0 0,0-2 1 0 0,-2-3-1 0 0,0-2 0 0 0,-2-3 0 0 0,0-2 0 0 0,-20 2 22 0 0,-226 44 8 0 0,-79 46 300 0 0,-66-64-364 0 0,-29 41 29 0 0,389-76 231 0 0,-1-3 0 0 0,1-4 1 0 0,-1-4-1 0 0,-25-6-204 0 0,-311 42-21 0 0,9-14 76 0 0,157-45 92 0 0,-16-8-91 0 0,204 27-74 0 0,-1-3 0 0 0,2-3 0 0 0,-1-2 0 0 0,2-4 0 0 0,-55-21 18 0 0,103 32-4 0 0,-196-75 163 0 0,191 66-169 0 0,1-1-1 0 0,0-1 1 0 0,1-1 0 0 0,1-1 0 0 0,1-1-1 0 0,1-1 1 0 0,0 0 0 0 0,-4-10 10 0 0,-41-89 90 0 0,65 112-93 0 0,1 0 0 0 0,0-1 0 0 0,0 1 0 0 0,1 0 0 0 0,0 0 0 0 0,1 0-1 0 0,0 0 1 0 0,0 0 0 0 0,1 1 0 0 0,0-1 0 0 0,0 1 0 0 0,0 0 0 0 0,1 0 0 0 0,0 1 0 0 0,1-1 0 0 0,-1 1 0 0 0,1 0 0 0 0,1 1 0 0 0,-1-1 0 0 0,1 1 0 0 0,0 1 0 0 0,0-1 0 0 0,0 1 0 0 0,5-2 3 0 0,32-29-21 0 0,47-14 83 0 0,-75 42-56 0 0,0 0 0 0 0,1 1-1 0 0,0 1 1 0 0,0 1 0 0 0,1 0 0 0 0,-1 2 0 0 0,1 0 0 0 0,0 0-1 0 0,0 2 1 0 0,-1 0 0 0 0,1 1 0 0 0,0 1 0 0 0,10 3-6 0 0,181 9 95 0 0,-12-11-113 0 0,-42 1-22 0 0,-131 5 328 0 0,-24 6-12120 0 0,-27-5-1767 0 0,3-9 10746 0 0,4-3 405 0 0</inkml:trace>
  <inkml:trace contextRef="#ctx0" brushRef="#br12" timeOffset="472405.992">16404 14579 632 0 0,'-10'-6'1884'0'0,"-24"-41"13230"0"0,58 63-13174 0 0,160 212 770 0 0,85 35 1212 0 0,-172-92-1653 0 0,-97-171-2334 0 0,0 0-1 0 0,-1 0 0 0 0,1 0 1 0 0,0 0-1 0 0,-1 0 0 0 0,1 0 1 0 0,0 0-1 0 0,-1 0 0 0 0,1 0 1 0 0,0 0-1 0 0,0 0 0 0 0,-1 0 1 0 0,1 0-1 0 0,0 1 1 0 0,-1-1-1 0 0,1 0 0 0 0,0 0 1 0 0,0 0-1 0 0,-1 1 0 0 0,1-1 1 0 0,0 0-1 0 0,0 0 0 0 0,-1 1 1 0 0,1-1-1 0 0,0 0 0 0 0,0 1 1 0 0,0-1-1 0 0,0 0 0 0 0,-1 0 1 0 0,1 1-1 0 0,0-1 1 0 0,0 0-1 0 0,0 1 0 0 0,0-1 1 0 0,0 0-1 0 0,0 1 0 0 0,0-1 1 0 0,0 0-1 0 0,0 1 0 0 0,0-1 1 0 0,0 1 65 0 0,-24-32-6970 0 0,6-31-3247 0 0,13-2 3552 0 0,5 36 4797 0 0</inkml:trace>
  <inkml:trace contextRef="#ctx0" brushRef="#br12" timeOffset="473160.783">17411 15147 1232 0 0,'-14'11'9310'0'0,"21"-23"-3701"0"0,6-10-4671 0 0,14-37-380 0 0,4 1-1 0 0,1 2 1 0 0,3 1-1 0 0,3 1 1 0 0,2 2 0 0 0,2 2-1 0 0,2 2 1 0 0,47-39-558 0 0,68 0 2040 0 0,-166 83-5220 0 0,-55 6-6530 0 0,0 0 1913 0 0,34-4 5570 0 0</inkml:trace>
  <inkml:trace contextRef="#ctx0" brushRef="#br12" timeOffset="474649.519">16365 14290 60 0 0,'-52'-1'6124'0'0,"39"-1"-5522"0"0,0 1 1 0 0,0 0-1 0 0,0 1 1 0 0,0 1-1 0 0,0 0 1 0 0,0 0-1 0 0,0 2 1 0 0,0-1 0 0 0,1 2-1 0 0,-1 0 1 0 0,1 0-1 0 0,0 1 1 0 0,-5 3-603 0 0,-2 3 324 0 0,1 0 0 0 0,0 1 1 0 0,1 1-1 0 0,1 0 0 0 0,0 1 1 0 0,1 1-1 0 0,0 1 1 0 0,1 0-1 0 0,1 0 0 0 0,1 2 1 0 0,0 0-1 0 0,-9 18-324 0 0,19-31 33 0 0,1 1-1 0 0,-1-1 1 0 0,1 1 0 0 0,0-1-1 0 0,0 1 1 0 0,0-1 0 0 0,1 1-1 0 0,0 0 1 0 0,0-1 0 0 0,0 1-1 0 0,1 0 1 0 0,0-1 0 0 0,0 1 0 0 0,0-1-1 0 0,1 1 1 0 0,0-1 0 0 0,0 0-1 0 0,0 1 1 0 0,0-1 0 0 0,1 0-1 0 0,0-1 1 0 0,0 1 0 0 0,1 0-1 0 0,-1-1 1 0 0,1 0 0 0 0,0 0-1 0 0,0 0 1 0 0,0 0 0 0 0,0 0-1 0 0,1-1 1 0 0,0 0 0 0 0,0 0-1 0 0,0 0 1 0 0,0-1 0 0 0,0 0 0 0 0,5 2-33 0 0,8 4 54 0 0,1-1 0 0 0,0-1 1 0 0,0-1-1 0 0,0-1 1 0 0,1 0-1 0 0,0-2 1 0 0,-1 0-1 0 0,1-1 0 0 0,0-1 1 0 0,1-1-55 0 0,14-1 39 0 0,-22 3-21 0 0,1-1 0 0 0,-1 0-1 0 0,1-1 1 0 0,0-1 0 0 0,-1 0 0 0 0,0-1 0 0 0,1 0 0 0 0,-1-1 0 0 0,0 0 0 0 0,-1-1 0 0 0,1-1 0 0 0,-1 0 0 0 0,0-1-1 0 0,-1 0 1 0 0,1 0 0 0 0,-1-2 0 0 0,9-7-18 0 0,-11 4 29 0 0,0 0 0 0 0,0 0 0 0 0,-1 0 0 0 0,-1-1 0 0 0,0 0 0 0 0,-1-1-1 0 0,0 0 1 0 0,-1 0 0 0 0,0 0 0 0 0,-1 0 0 0 0,-1-1 0 0 0,-1 0-29 0 0,0 7 22 0 0,-1 0 0 0 0,-1 0 0 0 0,1 0 0 0 0,-1 0 1 0 0,-1 0-1 0 0,0 0 0 0 0,0 1 0 0 0,0-1 0 0 0,-1 0 0 0 0,0 0 0 0 0,0 1 0 0 0,-1-1 1 0 0,0 1-1 0 0,-1 0 0 0 0,1 0 0 0 0,-2 0 0 0 0,1 0 0 0 0,0 1 0 0 0,-1 0 0 0 0,-1-1 1 0 0,1 2-1 0 0,-1-1 0 0 0,1 1 0 0 0,-2 0 0 0 0,1 0 0 0 0,-2-1-22 0 0,-2-1 38 0 0,1 0-1 0 0,-1 1 0 0 0,0 0 0 0 0,-1 1 1 0 0,1 0-1 0 0,-1 1 0 0 0,0 0 0 0 0,0 0 1 0 0,-1 1-1 0 0,1 1 0 0 0,-1 0 0 0 0,1 0 1 0 0,-1 1-1 0 0,0 1 0 0 0,1 0 0 0 0,-1 0 1 0 0,0 2-1 0 0,1-1 0 0 0,-1 1 0 0 0,1 1 1 0 0,-1 0-1 0 0,1 0 0 0 0,0 2 1 0 0,1-1-1 0 0,-1 1 0 0 0,-1 1-37 0 0,12-6-6 0 0,-136 89-618 0 0,95-54-2543 0 0,6 3-4152 0 0,27-5-1243 0 0,12-24 6608 0 0</inkml:trace>
  <inkml:trace contextRef="#ctx0" brushRef="#br12" timeOffset="476972.441">16373 14387 784 0 0,'-88'-32'9373'0'0,"82"31"-9135"0"0,-1 0 1 0 0,1 1-1 0 0,0-1 0 0 0,-1 1 0 0 0,1 0 0 0 0,0 1 0 0 0,0 0 1 0 0,-1 0-1 0 0,1 0 0 0 0,0 0 0 0 0,0 1 0 0 0,0 0 0 0 0,0 1 1 0 0,0-1-1 0 0,1 1 0 0 0,-1 0 0 0 0,1 1 0 0 0,0-1 1 0 0,0 1-1 0 0,-3 2-238 0 0,3-4 43 0 0,0 1 1 0 0,0 0-1 0 0,0 0 1 0 0,1 0-1 0 0,-1 0 1 0 0,1 1-1 0 0,0 0 1 0 0,-1 0-1 0 0,2 0 1 0 0,-1 0-1 0 0,0 0 1 0 0,1 1-1 0 0,0 0 1 0 0,0 0-1 0 0,0 0 1 0 0,1 0-1 0 0,0 0 1 0 0,0 0-1 0 0,0 1 1 0 0,0-1-1 0 0,1 1 1 0 0,0-1-1 0 0,0 1 1 0 0,1 0-1 0 0,-1-1 1 0 0,1 1-1 0 0,0 0 1 0 0,1-1-1 0 0,0 1 1 0 0,-1 0-1 0 0,2-1 1 0 0,-1 1-1 0 0,1-1 1 0 0,0 0-1 0 0,0 1 1 0 0,0-1-1 0 0,1 0 1 0 0,-1 0-1 0 0,1 0 1 0 0,1-1-1 0 0,-1 1 1 0 0,1-1-1 0 0,-1 1 1 0 0,1-1-1 0 0,0-1 1 0 0,1 1-1 0 0,-1 0 1 0 0,1-1-44 0 0,5 0 3 0 0,0-1 0 0 0,0 0 0 0 0,0-1 0 0 0,0 0 0 0 0,1 0 0 0 0,-1-1 0 0 0,0 0 0 0 0,0-1 0 0 0,0-1 0 0 0,0 1 0 0 0,0-2 0 0 0,0 1 0 0 0,0-1 0 0 0,0-1 0 0 0,-1 1 0 0 0,0-2 0 0 0,1 1 1 0 0,-2-1-1 0 0,1-1 0 0 0,-1 0 0 0 0,1 0 0 0 0,-2 0 0 0 0,1-1 0 0 0,-1-1 0 0 0,0 1 0 0 0,0-1 0 0 0,-1 0 0 0 0,0 0 0 0 0,3-6-3 0 0,-8 11 3 0 0,1 1 0 0 0,-1 0 0 0 0,1-1-1 0 0,-1 1 1 0 0,0 0 0 0 0,0-1 0 0 0,0 0 0 0 0,0 1 0 0 0,0-1 0 0 0,-1 0-1 0 0,1 1 1 0 0,-1-1 0 0 0,0 0 0 0 0,1 0 0 0 0,-2 1 0 0 0,1-1 0 0 0,0 0 0 0 0,0 0-1 0 0,-1 1 1 0 0,1-1 0 0 0,-1 0 0 0 0,0 1 0 0 0,0-1 0 0 0,0 1 0 0 0,0-1-1 0 0,0 1 1 0 0,-1-1 0 0 0,1 1 0 0 0,-1 0 0 0 0,0 0 0 0 0,1-1 0 0 0,-1 1 0 0 0,0 0-1 0 0,0 1 1 0 0,0-1 0 0 0,-1 0 0 0 0,1 1 0 0 0,0-1 0 0 0,-1 1 0 0 0,1 0 0 0 0,0-1-1 0 0,-1 1 1 0 0,-1 0-3 0 0,-121-9 266 0 0,116 12-254 0 0,-1 0 1 0 0,1 0 0 0 0,-1 1-1 0 0,1 0 1 0 0,0 0-1 0 0,0 1 1 0 0,0 0 0 0 0,1 1-1 0 0,0 0 1 0 0,0 0 0 0 0,0 1-1 0 0,0 0 1 0 0,1 1 0 0 0,0-1-1 0 0,0 1 1 0 0,1 1 0 0 0,0-1-1 0 0,0 1 1 0 0,1 0-1 0 0,0 1 1 0 0,0-1 0 0 0,1 1-1 0 0,0 0 1 0 0,0 0 0 0 0,1 0-1 0 0,0 0 1 0 0,-1 10-13 0 0,5-15 3 0 0,-1-1 0 0 0,1 0 0 0 0,0 1 0 0 0,0-1 0 0 0,0 0 0 0 0,1 0 0 0 0,-1 1-1 0 0,1-1 1 0 0,0 0 0 0 0,0 0 0 0 0,0-1 0 0 0,0 1 0 0 0,0 0 0 0 0,0-1 0 0 0,1 1 0 0 0,-1-1 0 0 0,1 0 0 0 0,0 0 0 0 0,0 0 0 0 0,0 0 0 0 0,0 0 0 0 0,0-1-1 0 0,0 1 1 0 0,0-1 0 0 0,1 0 0 0 0,-1 0 0 0 0,0 0 0 0 0,1 0 0 0 0,-1-1 0 0 0,1 1 0 0 0,-1-1 0 0 0,1 0 0 0 0,-1 0 0 0 0,1 0 0 0 0,-1 0 0 0 0,4-2-3 0 0,123-28 4 0 0,-117 24-8 0 0,0 0 1 0 0,-1 0-1 0 0,0-2 0 0 0,0 1 0 0 0,0-1 1 0 0,-1-1-1 0 0,0 0 0 0 0,-1-1 1 0 0,0 0-1 0 0,0 0 0 0 0,-1-1 0 0 0,-1 0 1 0 0,0-1-1 0 0,0 0 0 0 0,-1 0 1 0 0,2-7 3 0 0,-8 16 2 0 0,0 1 1 0 0,0-1 0 0 0,-1 0 0 0 0,1 0 0 0 0,-1 0 0 0 0,1 1 0 0 0,-1-1-1 0 0,0 0 1 0 0,0 0 0 0 0,0 0 0 0 0,-1 0 0 0 0,1 0 0 0 0,-1 0-1 0 0,0 1 1 0 0,1-1 0 0 0,-1 0 0 0 0,0 0 0 0 0,-1 1 0 0 0,1-1-1 0 0,0 1 1 0 0,-1-1 0 0 0,1 1 0 0 0,-1-1 0 0 0,0 1 0 0 0,0 0 0 0 0,0 0-1 0 0,0 0 1 0 0,0 0 0 0 0,0 0 0 0 0,-1 1 0 0 0,1-1 0 0 0,-1 1-1 0 0,1-1 1 0 0,-1 1 0 0 0,0 0 0 0 0,1 0 0 0 0,-1 0 0 0 0,0 0-1 0 0,0 0 1 0 0,1 1 0 0 0,-1-1 0 0 0,0 1 0 0 0,0 0 0 0 0,0 0 0 0 0,0 0-1 0 0,0 0 1 0 0,-1 1-3 0 0,-140 28 137 0 0,3 72 344 0 0,137-98-464 0 0,1 0 0 0 0,-1 0 1 0 0,1 0-1 0 0,0 1 0 0 0,0 0 1 0 0,1-1-1 0 0,-1 1 0 0 0,1 0 1 0 0,0 0-1 0 0,0 0 0 0 0,0 1 1 0 0,0-1-1 0 0,1 0 0 0 0,0 1 1 0 0,0-1-1 0 0,0 1 1 0 0,0-1-1 0 0,1 1 0 0 0,0 0 1 0 0,-1-1-1 0 0,2 1 0 0 0,-1 0 1 0 0,1-1-1 0 0,-1 1 0 0 0,1-1 1 0 0,1 1-1 0 0,-1-1 0 0 0,0 0 1 0 0,1 1-1 0 0,0-1 0 0 0,0 0 1 0 0,1 0-1 0 0,-1 0 0 0 0,1 0 1 0 0,2 3-18 0 0,-1-4 6 0 0,0 1 0 0 0,0-1 0 0 0,1 0 0 0 0,-1 0 0 0 0,1 0 0 0 0,-1-1 0 0 0,1 0 0 0 0,0 0 0 0 0,0 0 0 0 0,0 0 0 0 0,0-1 0 0 0,0 0 0 0 0,0 0 0 0 0,1 0 0 0 0,-1 0 0 0 0,0-1 0 0 0,1 0 0 0 0,-1 0 0 0 0,0-1 0 0 0,0 1 0 0 0,0-1 0 0 0,1 0 0 0 0,-1-1 0 0 0,0 1 0 0 0,0-1 0 0 0,0 0 0 0 0,-1 0 0 0 0,1-1-6 0 0,129-80-35 0 0,-120 73 26 0 0,-1-1 0 0 0,0 0 0 0 0,-1-1 1 0 0,0 0-1 0 0,-1-1 0 0 0,0 0 0 0 0,-1-1 0 0 0,0 0 0 0 0,-1-1 0 0 0,-1 0 0 0 0,-1 0 0 0 0,3-8 9 0 0,-9 20 3 0 0,-1 1-1 0 0,0-1 0 0 0,0 0 0 0 0,0 0 1 0 0,0 0-1 0 0,0 1 0 0 0,0-1 0 0 0,-1 0 1 0 0,1 0-1 0 0,-1 1 0 0 0,0-1 0 0 0,0 1 1 0 0,0-1-1 0 0,0 0 0 0 0,-1 1 0 0 0,1 0 1 0 0,0-1-1 0 0,-1 1 0 0 0,0 0 0 0 0,0 0 1 0 0,1 0-1 0 0,-1 0 0 0 0,0 0 0 0 0,-1 0 1 0 0,1 0-1 0 0,0 1 0 0 0,0-1 0 0 0,-1 1 1 0 0,1 0-1 0 0,-1-1 0 0 0,1 1 0 0 0,-1 0 1 0 0,0 1-1 0 0,1-1 0 0 0,-1 0 0 0 0,0 1 1 0 0,0 0-1 0 0,0-1-2 0 0,-110-7 136 0 0,96 9-121 0 0,-1 1-1 0 0,0 1 1 0 0,1 1 0 0 0,0 0 0 0 0,0 2 0 0 0,0 0-1 0 0,1 0 1 0 0,0 2 0 0 0,0 0 0 0 0,1 1 0 0 0,0 0-1 0 0,0 1 1 0 0,1 1 0 0 0,1 0 0 0 0,-1 1 0 0 0,2 0 0 0 0,0 1-1 0 0,0 1 1 0 0,-1 4-15 0 0,12-14 1 0 0,1 1-1 0 0,-1 0 1 0 0,1-1 0 0 0,0 1-1 0 0,0 0 1 0 0,1-1 0 0 0,-1 1-1 0 0,1 0 1 0 0,0-1-1 0 0,1 1 1 0 0,-1-1 0 0 0,1 0-1 0 0,0 1 1 0 0,0-1 0 0 0,0 0-1 0 0,0 0 1 0 0,1 0-1 0 0,0 0 1 0 0,-1 0 0 0 0,1-1-1 0 0,1 1 1 0 0,-1-1 0 0 0,1 0-1 0 0,-1 0 1 0 0,1 0-1 0 0,0-1 1 0 0,0 1 0 0 0,0-1-1 0 0,0 0 1 0 0,0 0 0 0 0,1 0-1 0 0,-1 0 1 0 0,1-1-1 0 0,-1 0 1 0 0,1 0 0 0 0,-1 0-1 0 0,1-1 1 0 0,0 1 0 0 0,-1-1-1 0 0,1 0 1 0 0,0 0-1 0 0,-1-1 1 0 0,1 0 0 0 0,0 1-1 0 0,-1-1 1 0 0,1-1 0 0 0,-1 1-1 0 0,1-1 1 0 0,0 0-1 0 0,0 1-20 0 0,0 0 1 0 0,0-1-1 0 0,0 0 1 0 0,0 0-1 0 0,0 0 1 0 0,0 0-1 0 0,-1-1 1 0 0,1 0-1 0 0,-1 0 1 0 0,0 0-1 0 0,1 0 1 0 0,-2-1-1 0 0,1 1 1 0 0,0-1-1 0 0,-1 0 1 0 0,1-1-1 0 0,-1 1 1 0 0,0 0-1 0 0,-1-1 1 0 0,1 0-1 0 0,-1 1 1 0 0,0-1-1 0 0,0 0 1 0 0,0 0-1 0 0,-1 0 1 0 0,0 0-1 0 0,0-1 1 0 0,0 1 0 0 0,0 0-1 0 0,-1-1 1 0 0,0 1-1 0 0,0 0 1 0 0,0 0-1 0 0,-1-1 1 0 0,0 1-1 0 0,0 0 1 0 0,0 0-1 0 0,-1 0 1 0 0,0 0-1 0 0,0 0 1 0 0,0 0-1 0 0,0 0 1 0 0,-1 0-1 0 0,0 1 1 0 0,0 0-1 0 0,0-1 1 0 0,0 1-1 0 0,-1 0 1 0 0,1 0-1 0 0,-1 1 1 0 0,0-1-1 0 0,0 1 1 0 0,-1 0-1 0 0,1 0 1 0 0,-4-1 19 0 0,1 2 12 0 0,0 1 0 0 0,0 0 1 0 0,0 0-1 0 0,0 0 0 0 0,0 1 1 0 0,0 0-1 0 0,0 1 0 0 0,0 0 1 0 0,0 0-1 0 0,0 0 0 0 0,0 1 1 0 0,0 0-1 0 0,0 0 0 0 0,1 1 1 0 0,-1 0-1 0 0,1 0 0 0 0,0 0 1 0 0,0 1-1 0 0,0 0 0 0 0,0 0 1 0 0,1 1-1 0 0,-1-1 0 0 0,1 1 1 0 0,0 0-1 0 0,1 1 0 0 0,-1-1 1 0 0,1 1-1 0 0,0 0 0 0 0,1 0 1 0 0,-1 0-1 0 0,1 0 0 0 0,0 1 1 0 0,1-1-1 0 0,-1 1 0 0 0,1 0 1 0 0,1 0-1 0 0,-1 0 0 0 0,1 0 1 0 0,1 0-1 0 0,-1 0 0 0 0,1 0 1 0 0,0 0-1 0 0,1 0 0 0 0,0 0 1 0 0,0 0-1 0 0,0 0 0 0 0,1 0 1 0 0,0 0-1 0 0,0 0 0 0 0,2 2-12 0 0,-1-6 10 0 0,0 0 0 0 0,0 1 0 0 0,1-1 0 0 0,-1 0 0 0 0,1 0-1 0 0,0-1 1 0 0,0 1 0 0 0,0-1 0 0 0,0 0 0 0 0,0 0-1 0 0,1 0 1 0 0,-1 0 0 0 0,1-1 0 0 0,-1 0 0 0 0,1 0-1 0 0,-1 0 1 0 0,1-1 0 0 0,0 1 0 0 0,-1-1 0 0 0,1 0 0 0 0,0 0-1 0 0,-1-1 1 0 0,1 1 0 0 0,0-1 0 0 0,-1 0 0 0 0,1-1-1 0 0,-1 1 1 0 0,0-1 0 0 0,4-1-10 0 0,116-72-40 0 0,-73 7-20 0 0,-50 67 61 0 0,-1-1-1 0 0,1 0 1 0 0,-1 0-1 0 0,0 0 1 0 0,0 0-1 0 0,1 1 1 0 0,-1-1 0 0 0,0 0-1 0 0,-1 0 1 0 0,1 0-1 0 0,0 0 1 0 0,-1 0-1 0 0,1 1 1 0 0,-1-1-1 0 0,1 0 1 0 0,-1 0-1 0 0,0 1 1 0 0,1-1-1 0 0,-1 0 1 0 0,0 1-1 0 0,0-1 1 0 0,0 1-1 0 0,-1-1 1 0 0,1 1-1 0 0,0 0 1 0 0,-1-1-1 0 0,1 1 1 0 0,0 0-1 0 0,-1 0 1 0 0,1 0-1 0 0,-1 0 1 0 0,0 0-1 0 0,1 0 1 0 0,-1 1-1 0 0,0-1 1 0 0,0 0-1 0 0,1 1 1 0 0,-1-1-1 0 0,0 1 1 0 0,0 0-1 0 0,0 0 1 0 0,0 0-1 0 0,0 0 0 0 0,-6-2 2 0 0,-1 1 1 0 0,1 0-1 0 0,0 0 1 0 0,-1 1-1 0 0,1 0 0 0 0,-1 1 1 0 0,1 0-1 0 0,0 0 0 0 0,0 1 1 0 0,-1 0-1 0 0,1 0 0 0 0,1 1 1 0 0,-1 0-1 0 0,0 1 0 0 0,1 0 1 0 0,-1 0-1 0 0,1 0 0 0 0,0 1 1 0 0,0 0-1 0 0,1 0 0 0 0,0 1 1 0 0,0-1-1 0 0,0 2 0 0 0,0-1 1 0 0,1 0-1 0 0,0 1 0 0 0,1 0 1 0 0,-1 1-1 0 0,-1 4-2 0 0,5-10 3 0 0,0 0 0 0 0,0 0 0 0 0,0 0 1 0 0,1 1-1 0 0,-1-1 0 0 0,1 0 0 0 0,-1 0 0 0 0,1 0 0 0 0,0 1 0 0 0,0-1 0 0 0,0 0 1 0 0,0 0-1 0 0,1 0 0 0 0,-1 1 0 0 0,0-1 0 0 0,1 0 0 0 0,0 0 0 0 0,-1 0 0 0 0,1 0 1 0 0,0 0-1 0 0,0 0 0 0 0,0 0 0 0 0,0 0 0 0 0,1 0 0 0 0,-1 0 0 0 0,0 0 0 0 0,1-1 1 0 0,-1 1-1 0 0,1-1 0 0 0,0 1 0 0 0,0-1 0 0 0,-1 0 0 0 0,1 1 0 0 0,0-1 0 0 0,0 0 0 0 0,0 0 1 0 0,0 0-1 0 0,0-1 0 0 0,0 1 0 0 0,1 0 0 0 0,-1-1 0 0 0,0 1 0 0 0,0-1 0 0 0,0 0-3 0 0,100-6 110 0 0,-94 4-111 0 0,0-1-1 0 0,0-1 0 0 0,0 0 0 0 0,0 0 0 0 0,0 0 0 0 0,-1-1 0 0 0,1 0 0 0 0,-1 0 0 0 0,-1-1 0 0 0,1 0 0 0 0,-1 0 0 0 0,0-1 1 0 0,0 1-1 0 0,-1-1 0 0 0,0 0 0 0 0,0-1 0 0 0,0-1 2 0 0,-7 6 1 0 0,1 0 0 0 0,-1-1-1 0 0,0 1 1 0 0,0 0 0 0 0,0 1 0 0 0,0-1 0 0 0,-1 0 0 0 0,1 1 0 0 0,-1-1 0 0 0,0 1-1 0 0,0 0 1 0 0,1 0 0 0 0,-2 0 0 0 0,1 0 0 0 0,0 0 0 0 0,0 1 0 0 0,0-1-1 0 0,-1 1 1 0 0,1 0 0 0 0,-1 0 0 0 0,1 0 0 0 0,-1 0 0 0 0,1 1 0 0 0,-1 0 0 0 0,1-1-1 0 0,-1 1 1 0 0,0 0 0 0 0,1 1 0 0 0,-1-1 0 0 0,1 1 0 0 0,-1 0 0 0 0,1-1 0 0 0,-1 2-1 0 0,1-1 1 0 0,0 0 0 0 0,-3 2-1 0 0,-82 35-329 0 0,60 15-4345 0 0,28-51 4246 0 0,1 1 0 0 0,0-1 0 0 0,0 1 0 0 0,0-1-1 0 0,0 0 1 0 0,0 0 0 0 0,1 0 0 0 0,-1 1 0 0 0,1-1 0 0 0,-1 0 0 0 0,1-1 0 0 0,0 1 0 0 0,0 0 0 0 0,0 0-1 0 0,0-1 1 0 0,0 1 0 0 0,0-1 0 0 0,0 0 0 0 0,0 0 0 0 0,1 1 0 0 0,-1-1 0 0 0,0-1 0 0 0,1 1-1 0 0,-1 0 1 0 0,1-1 0 0 0,-1 1 0 0 0,1-1 0 0 0,-1 0 0 0 0,1 1 0 0 0,2-1 428 0 0,20 2-1775 0 0</inkml:trace>
  <inkml:trace contextRef="#ctx0" brushRef="#br12" timeOffset="479385.002">18178 14431 760 0 0,'-45'-40'7009'0'0,"9"9"-4510"0"0,-78-46 2914 0 0,-20 54-3430 0 0,128 27-1950 0 0,-1 0 0 0 0,1 0 0 0 0,0 1-1 0 0,0-1 1 0 0,0 2 0 0 0,1-1 0 0 0,-1 0-1 0 0,1 1 1 0 0,1 0 0 0 0,-1 0 0 0 0,1 1 0 0 0,0-1-1 0 0,0 1 1 0 0,1 0 0 0 0,0 0 0 0 0,0 0-1 0 0,1 0 1 0 0,0 0 0 0 0,0 1 0 0 0,0-1-1 0 0,1 1 1 0 0,1-1 0 0 0,-1 1 0 0 0,1-1 0 0 0,0 1-1 0 0,1 0 1 0 0,0 1-33 0 0,-1-3 6 0 0,1-1 0 0 0,-1 1 0 0 0,1 0 0 0 0,0-1 0 0 0,1 1 0 0 0,-1-1 0 0 0,1 0 1 0 0,0 0-1 0 0,1 1 0 0 0,-1-1 0 0 0,1-1 0 0 0,0 1 0 0 0,0 0 0 0 0,1-1 0 0 0,-1 1 0 0 0,1-1 0 0 0,0 0 0 0 0,0 0 0 0 0,0-1 0 0 0,1 1 0 0 0,-1-1 0 0 0,1 0 0 0 0,0 0 0 0 0,0 0 1 0 0,0-1-1 0 0,0 0 0 0 0,0 0 0 0 0,1 0 0 0 0,1 0-6 0 0,170 27-21 0 0,-153-27 65 0 0,-14-1-19 0 0,1 0 1 0 0,-1-1 0 0 0,0-1-1 0 0,0 0 1 0 0,0 0-1 0 0,0-1 1 0 0,0 0 0 0 0,0 0-1 0 0,-1-1 1 0 0,1-1 0 0 0,-1 0-1 0 0,0 0 1 0 0,0-1-1 0 0,0 0 1 0 0,0 0 0 0 0,-1-1-1 0 0,0 0 1 0 0,0 0 0 0 0,-1-1-1 0 0,1 0 1 0 0,-2-1-1 0 0,1 0 1 0 0,-1 0 0 0 0,0 0-1 0 0,0 0 1 0 0,-1-1 0 0 0,-1 0-1 0 0,1-2-25 0 0,-3 1 39 0 0,-1 1 0 0 0,-1-1 0 0 0,0 0 1 0 0,0 1-1 0 0,-1-1 0 0 0,0 0 0 0 0,0 1 0 0 0,-1-1 0 0 0,-1 1 0 0 0,1 0 0 0 0,-2 0 1 0 0,1 0-1 0 0,-1 0 0 0 0,-1 0 0 0 0,1 1 0 0 0,-1-1 0 0 0,-1 1 0 0 0,0 1 0 0 0,0-1 1 0 0,0 1-1 0 0,-1 0 0 0 0,0 0 0 0 0,0 1 0 0 0,-1 0 0 0 0,0 0 0 0 0,0 1 0 0 0,0 0 0 0 0,-1 0 1 0 0,0 1-1 0 0,1 0 0 0 0,-1 1 0 0 0,-1 0 0 0 0,1 0 0 0 0,0 1 0 0 0,-1 0 0 0 0,0 1 1 0 0,-1 0-40 0 0,2-2 12 0 0,0 1 1 0 0,0 0 0 0 0,0 1 0 0 0,0 0-1 0 0,-1 0 1 0 0,1 1 0 0 0,0 0-1 0 0,0 1 1 0 0,0 0 0 0 0,-1 0 0 0 0,1 1-1 0 0,0 0 1 0 0,1 1 0 0 0,-1 0 0 0 0,0 0-1 0 0,1 1 1 0 0,-1 0 0 0 0,1 0 0 0 0,0 1-1 0 0,1 0 1 0 0,-1 1 0 0 0,1-1 0 0 0,0 1-1 0 0,0 1 1 0 0,1-1 0 0 0,0 1 0 0 0,0 1-1 0 0,1-1 1 0 0,-1 1 0 0 0,2 0-1 0 0,-1 0 1 0 0,1 0 0 0 0,0 1 0 0 0,1-1-1 0 0,0 1 1 0 0,0 0 0 0 0,1 0 0 0 0,-1 9-13 0 0,3-8 16 0 0,1 0 1 0 0,1 0 0 0 0,-1 0 0 0 0,2 0 0 0 0,-1 0 0 0 0,1-1-1 0 0,1 1 1 0 0,0-1 0 0 0,0 1 0 0 0,1-1 0 0 0,0-1 0 0 0,0 1-1 0 0,1-1 1 0 0,0 0 0 0 0,1 0 0 0 0,0 0 0 0 0,0-1 0 0 0,1 0-1 0 0,-1-1 1 0 0,1 1 0 0 0,1-2 0 0 0,-1 1 0 0 0,1-1-1 0 0,0 0 1 0 0,0-1 0 0 0,1 0 0 0 0,-1-1 0 0 0,1 0 0 0 0,0 0-1 0 0,0-1 1 0 0,0 0 0 0 0,0-1 0 0 0,0 0 0 0 0,0 0 0 0 0,1-1-1 0 0,-1-1 1 0 0,0 0 0 0 0,0 0 0 0 0,0-1 0 0 0,0 0 0 0 0,0-1-1 0 0,-1 0 1 0 0,1 0 0 0 0,-1-1 0 0 0,1 0 0 0 0,3-3-17 0 0,-9 4 0 0 0,0 0 1 0 0,-1 1-1 0 0,1-1 1 0 0,0-1-1 0 0,-1 1 1 0 0,0-1-1 0 0,1 1 1 0 0,-1-1 0 0 0,-1 0-1 0 0,1 0 1 0 0,-1 0-1 0 0,1 0 1 0 0,-1-1-1 0 0,0 1 1 0 0,-1-1-1 0 0,1 1 1 0 0,-1-1-1 0 0,0 0 1 0 0,0 1-1 0 0,0-1 1 0 0,-1 0 0 0 0,0 0-1 0 0,0 1 1 0 0,0-1-1 0 0,0 0 1 0 0,-1 0-1 0 0,0 0 1 0 0,0 1-1 0 0,0-1 1 0 0,0 1-1 0 0,-1-1 1 0 0,0 1-1 0 0,0-1 1 0 0,-1-1-1 0 0,-2-6-6 0 0,-1 0 0 0 0,-1 0 0 0 0,0 0 0 0 0,-1 1 0 0 0,0 0 0 0 0,0 0 0 0 0,-1 1 0 0 0,-1 1 0 0 0,1-1 0 0 0,-2 1 0 0 0,-7-5 6 0 0,13 10 6 0 0,1-1-1 0 0,-1 1 1 0 0,0 0-1 0 0,0 1 1 0 0,-1-1-1 0 0,1 1 1 0 0,0 0-1 0 0,-1 1 1 0 0,0-1-1 0 0,0 1 1 0 0,0 0-1 0 0,0 1 1 0 0,0-1-1 0 0,0 1 0 0 0,0 0 1 0 0,-1 1-1 0 0,1 0 1 0 0,0 0-1 0 0,0 0 1 0 0,-1 0-1 0 0,1 1 1 0 0,0 0-1 0 0,0 1 1 0 0,0-1-1 0 0,0 1 1 0 0,0 0-1 0 0,0 1 1 0 0,1-1-1 0 0,-1 1 1 0 0,1 0-1 0 0,-1 1 0 0 0,1-1 1 0 0,0 1-1 0 0,0 0 1 0 0,1 0-1 0 0,-1 1 1 0 0,1-1-1 0 0,0 1 1 0 0,0 0-1 0 0,1 0 1 0 0,-1 0-1 0 0,1 1 1 0 0,0 0-6 0 0,1 0 11 0 0,0 0 0 0 0,0 0 1 0 0,1 0-1 0 0,-1 0 0 0 0,2 1 1 0 0,-1-1-1 0 0,1 1 0 0 0,-1-1 1 0 0,2 0-1 0 0,-1 1 0 0 0,1-1 1 0 0,0 1-1 0 0,0-1 0 0 0,1 0 1 0 0,0 0-1 0 0,0 0 0 0 0,0 0 1 0 0,1 0-1 0 0,0 0 0 0 0,0-1 1 0 0,0 1-1 0 0,1-1 0 0 0,0 0 1 0 0,0 0-1 0 0,0 0 0 0 0,1 0 1 0 0,-1-1-1 0 0,1 0 0 0 0,0 0 1 0 0,1 0-1 0 0,-1-1 0 0 0,1 1 1 0 0,-1-1-1 0 0,1-1 0 0 0,0 1 1 0 0,0-1-1 0 0,0 0 0 0 0,0 0 1 0 0,0-1-1 0 0,1 1 0 0 0,-1-2 1 0 0,0 1-1 0 0,1-1 0 0 0,-1 0 1 0 0,1 0-1 0 0,-1 0 0 0 0,1-1 1 0 0,2-1-12 0 0,-1 1-3 0 0,1-1 0 0 0,-1 0 0 0 0,0-1 1 0 0,0 0-1 0 0,0 0 0 0 0,0-1 0 0 0,0 0 1 0 0,-1 0-1 0 0,1-1 0 0 0,-1 1 0 0 0,0-2 1 0 0,-1 1-1 0 0,1-1 0 0 0,-1 0 0 0 0,0-1 1 0 0,-1 1-1 0 0,1-1 0 0 0,-1 0 0 0 0,-1 0 1 0 0,1-1-1 0 0,-1 0 0 0 0,-1 1 0 0 0,1-1 0 0 0,-1 0 1 0 0,-1-1-1 0 0,1 1 0 0 0,-2-1 0 0 0,2-2 3 0 0,-4 8-1 0 0,0-1-1 0 0,0 1 0 0 0,0 0 0 0 0,0 0 1 0 0,0 0-1 0 0,0 0 0 0 0,-1 0 0 0 0,1 1 1 0 0,-1-1-1 0 0,0 0 0 0 0,0 1 0 0 0,0-1 0 0 0,0 1 1 0 0,-1 0-1 0 0,1-1 0 0 0,0 1 0 0 0,-1 0 1 0 0,0 0-1 0 0,1 1 0 0 0,-1-1 0 0 0,0 1 1 0 0,0-1-1 0 0,0 1 0 0 0,0 0 0 0 0,0 0 1 0 0,0 0-1 0 0,0 0 0 0 0,0 1 0 0 0,-1-1 0 0 0,1 1 1 0 0,0 0-1 0 0,0 0 0 0 0,-3 0 2 0 0,-106 25 84 0 0,40 70 231 0 0,70-93-305 0 0,2 1 0 0 0,-1-1 0 0 0,0 1 0 0 0,0 0-1 0 0,1-1 1 0 0,0 1 0 0 0,-1-1 0 0 0,1 1 0 0 0,0 0 0 0 0,0-1 0 0 0,1 1 0 0 0,-1 0 0 0 0,0-1 0 0 0,1 1 0 0 0,0 0-1 0 0,-1-1 1 0 0,1 1 0 0 0,0-1 0 0 0,1 0 0 0 0,-1 1 0 0 0,0-1 0 0 0,0 0 0 0 0,1 1 0 0 0,0-1 0 0 0,-1 0 0 0 0,1 0-1 0 0,0 0 1 0 0,0-1 0 0 0,0 1 0 0 0,0 0 0 0 0,0-1 0 0 0,1 1 0 0 0,-1-1 0 0 0,0 0 0 0 0,1 0 0 0 0,-1 1 0 0 0,1-2 0 0 0,-1 1-1 0 0,1 0 1 0 0,-1 0 0 0 0,1-1 0 0 0,2 1-10 0 0,2-1-6 0 0,0 1-1 0 0,1-1 1 0 0,-1 0-1 0 0,0-1 1 0 0,0 0-1 0 0,0 0 0 0 0,0 0 1 0 0,0-1-1 0 0,0 0 1 0 0,0 0-1 0 0,0-1 1 0 0,0 0-1 0 0,-1 0 1 0 0,0 0-1 0 0,0-1 1 0 0,0 0-1 0 0,0 0 1 0 0,0-1-1 0 0,-1 0 1 0 0,1 0-1 0 0,-1 0 1 0 0,-1 0-1 0 0,1-1 1 0 0,-1 0-1 0 0,0 0 1 0 0,0 0-1 0 0,-1 0 0 0 0,3-7 7 0 0,-7 10-4 0 0,-1-1-1 0 0,1 0 0 0 0,-1 0 0 0 0,0 1 1 0 0,0-1-1 0 0,0 1 0 0 0,-1 0 0 0 0,1-1 0 0 0,-1 1 1 0 0,0 0-1 0 0,1 0 0 0 0,-1 1 0 0 0,-1-1 1 0 0,1 1-1 0 0,0-1 0 0 0,-1 1 0 0 0,1 0 0 0 0,-1 0 1 0 0,0 1-1 0 0,1-1 0 0 0,-1 1 0 0 0,0 0 1 0 0,0 0-1 0 0,0 0 0 0 0,0 0 0 0 0,0 1 0 0 0,0-1 1 0 0,0 1-1 0 0,0 0 0 0 0,0 1 0 0 0,0-1 0 0 0,0 1 1 0 0,0-1-1 0 0,0 1 0 0 0,-2 1 5 0 0,4-3 4 0 0,1 1-1 0 0,0 0 0 0 0,-1-1 1 0 0,1 1-1 0 0,0 0 0 0 0,-1 0 1 0 0,1 0-1 0 0,0 0 1 0 0,-1 0-1 0 0,1 0 0 0 0,0 0 1 0 0,-1 0-1 0 0,1 1 0 0 0,0-1 1 0 0,-1 0-1 0 0,1 1 1 0 0,0-1-1 0 0,-1 1 0 0 0,1-1 1 0 0,0 1-1 0 0,0 0 1 0 0,0 0-1 0 0,0-1 0 0 0,0 1 1 0 0,0 0-1 0 0,0 0 0 0 0,0 0 1 0 0,0 0-1 0 0,0 0 1 0 0,0 0-1 0 0,0 1 0 0 0,1-1 1 0 0,-1 0-1 0 0,0 0 0 0 0,1 0 1 0 0,-1 1-1 0 0,1-1 1 0 0,0 0-1 0 0,-1 1 0 0 0,1-1 1 0 0,0 0-1 0 0,0 1 1 0 0,0-1-1 0 0,0 1 0 0 0,0-1 1 0 0,0 0-1 0 0,0 1 0 0 0,0-1 1 0 0,1 0-1 0 0,-1 1 1 0 0,0-1-1 0 0,1 0 0 0 0,-1 0 1 0 0,1 1-1 0 0,-1-1 0 0 0,1 0 1 0 0,0 1-4 0 0,4-2-2 0 0,-1 1 1 0 0,1-1-1 0 0,-1 0 1 0 0,1 0-1 0 0,-1-1 1 0 0,1 1-1 0 0,-1-1 1 0 0,0 0 0 0 0,1 0-1 0 0,-1-1 1 0 0,0 1-1 0 0,0-1 1 0 0,0 0-1 0 0,0 0 1 0 0,0 0-1 0 0,0-1 1 0 0,0 1-1 0 0,-1-1 1 0 0,1 0-1 0 0,1-3 2 0 0,50-24-3 0 0,-54 31 25 0 0,0 1-1 0 0,1-1 1 0 0,-1 0-1 0 0,0 0 1 0 0,0 1 0 0 0,0-1-1 0 0,0 1 1 0 0,0-1-1 0 0,0 1 1 0 0,-1-1-1 0 0,1 1 1 0 0,0-1 0 0 0,-1 1-1 0 0,1 0 1 0 0,-1 0-1 0 0,0-1 1 0 0,1 1-1 0 0,-1 0 1 0 0,0-1-1 0 0,0 1 1 0 0,0 0 0 0 0,0 0-1 0 0,-1-1 1 0 0,1 1-1 0 0,0 0 1 0 0,-1 0-1 0 0,1-1 1 0 0,-1 1 0 0 0,1-1-1 0 0,-1 1 1 0 0,0 0-1 0 0,0-1 1 0 0,-1 2-22 0 0,0 8 86 0 0,-2 13 697 0 0,-5 6-3913 0 0,9-29 2892 0 0,0-1 0 0 0,0 1 0 0 0,0 0 0 0 0,-1-1 0 0 0,1 1 0 0 0,0 0 1 0 0,0 0-1 0 0,-1-1 0 0 0,1 1 0 0 0,0 0 0 0 0,-1-1 0 0 0,1 1 0 0 0,-1-1 1 0 0,1 1-1 0 0,-1 0 0 0 0,1-1 0 0 0,-1 1 0 0 0,1-1 0 0 0,-1 1 0 0 0,0-1 1 0 0,1 0-1 0 0,-1 1 0 0 0,1-1 0 0 0,-1 0 0 0 0,0 1 0 0 0,0-1 0 0 0,1 0 1 0 0,-1 0-1 0 0,0 1 0 0 0,0-1 0 0 0,1 0 0 0 0,-1 0 0 0 0,0 0 0 0 0,0 0 0 0 0,1 0 1 0 0,-1 0-1 0 0,0 0 0 0 0,0 0 0 0 0,1-1 0 0 0,-1 1 0 0 0,0 0 0 0 0,1 0 1 0 0,-1-1-1 0 0,0 1 0 0 0,1 0 0 0 0,-1-1 0 0 0,0 1 0 0 0,1 0 0 0 0,-1-1 1 0 0,0 1-1 0 0,1-1 0 0 0,-1 1 0 0 0,1-1 0 0 0,-1 0 0 0 0,1 1 0 0 0,-1-1 1 0 0,1 1-1 0 0,0-1 0 0 0,-1 0 0 0 0,1 1 0 0 0,0-1 0 0 0,-1 0 0 0 0,1 0 1 0 0,0 1-1 0 0,0-1 0 0 0,0 0 0 0 0,0 0 0 0 0,0 1 0 0 0,0-1 0 0 0,0 0 238 0 0,-10-19-2903 0 0,-1-3 854 0 0</inkml:trace>
  <inkml:trace contextRef="#ctx0" brushRef="#br10" timeOffset="485080.021">16313 14384 408 0 0,'-41'-1'6915'0'0,"4"0"-3120"0"0,36 1-3443 0 0,-22 28 4496 0 0,23-26-4800 0 0,0 0-1 0 0,-1 0 0 0 0,1 0 1 0 0,0 0-1 0 0,0 0 1 0 0,0 0-1 0 0,0 0 0 0 0,1 0 1 0 0,-1 0-1 0 0,0-1 1 0 0,1 1-1 0 0,-1 0 0 0 0,1 0 1 0 0,0 0-1 0 0,0 0 1 0 0,-1-1-1 0 0,1 1 0 0 0,0 0 1 0 0,1-1-1 0 0,-1 1 1 0 0,0-1-1 0 0,0 1 1 0 0,1-1-1 0 0,-1 1 0 0 0,1-1 1 0 0,-1 0-1 0 0,1 0 1 0 0,-1 0-1 0 0,1 0 0 0 0,0 0 1 0 0,0 0-1 0 0,-1 0 1 0 0,1-1-1 0 0,0 1 0 0 0,0 0 1 0 0,0-1-1 0 0,0 0 1 0 0,0 1-1 0 0,0-1 0 0 0,0 0 1 0 0,0 0-1 0 0,1 0-47 0 0,84-5-55 0 0,-89 5 56 0 0,1 0 0 0 0,-1 0 0 0 0,0-1 0 0 0,1 1 0 0 0,-1 0 0 0 0,1-1-1 0 0,-1 0 1 0 0,1 1 0 0 0,-1-1 0 0 0,1 0 0 0 0,-1 0 0 0 0,1 0 0 0 0,0 0 0 0 0,0 0-1 0 0,-1 0 1 0 0,1 0 0 0 0,0 0 0 0 0,0 0 0 0 0,0-1 0 0 0,0 1 0 0 0,0 0 0 0 0,0-1-1 0 0,1 1 1 0 0,-1-1 0 0 0,0 1 0 0 0,1-1 0 0 0,-1 1 0 0 0,1-1 0 0 0,-1 1-1 0 0,1-1 1 0 0,0 1 0 0 0,0-1 0 0 0,0 0 0 0 0,0 1 0 0 0,0-1 0 0 0,0 0 0 0 0,0 1-1 0 0,0-1 1 0 0,1 1 0 0 0,-1-1 0 0 0,1 0 0 0 0,-1 1 0 0 0,1-1 0 0 0,-1 1 0 0 0,1 0-1 0 0,0-1 1 0 0,0 1 0 0 0,0-1 0 0 0,0 1 0 0 0,0 0 0 0 0,0 0 0 0 0,0-1 0 0 0,0 1-1 0 0,0 0 1 0 0,1 0 0 0 0,-1 0 0 0 0,0 0 0 0 0,1 1 0 0 0,-1-1 0 0 0,1 0-1 0 0,-1 1 1 0 0,1-1-1 0 0,-89 12 135 0 0,86-11-126 0 0,-1 0 0 0 0,1 0 0 0 0,-1 0 0 0 0,1 1 0 0 0,-1-1 0 0 0,1 1 0 0 0,-1-1 0 0 0,1 1 0 0 0,-1-1 0 0 0,1 1 0 0 0,0 0 0 0 0,0 0-1 0 0,-1 0 1 0 0,1 0 0 0 0,0 0 0 0 0,0 0 0 0 0,0 0 0 0 0,0 0 0 0 0,0 0 0 0 0,0 0 0 0 0,0 0 0 0 0,0 1 0 0 0,0-1 0 0 0,1 0 0 0 0,-1 1 0 0 0,0-1 0 0 0,1 1 0 0 0,-1-1 0 0 0,1 1-1 0 0,0-1 1 0 0,-1 1 0 0 0,1-1 0 0 0,0 1 0 0 0,0-1 0 0 0,0 1 0 0 0,0-1 0 0 0,0 1 0 0 0,0-1 0 0 0,1 1 0 0 0,-1-1 0 0 0,0 1 0 0 0,1-1 0 0 0,-1 1 0 0 0,1-1 0 0 0,0 1 0 0 0,-1-1-1 0 0,1 0 1 0 0,0 0 0 0 0,0 1 0 0 0,0-1 0 0 0,0 0 0 0 0,0 0 0 0 0,1 1-9 0 0,2 1 5 0 0,1 0 0 0 0,0-1 0 0 0,-1 0 0 0 0,1 1 0 0 0,0-2 1 0 0,0 1-1 0 0,1 0 0 0 0,-1-1 0 0 0,0 0 0 0 0,0 0 0 0 0,1-1 0 0 0,-1 0 0 0 0,0 0 0 0 0,1 0 0 0 0,-1 0 0 0 0,1-1 0 0 0,-1 0 0 0 0,0 0 1 0 0,0 0-1 0 0,0-1 0 0 0,1 1 0 0 0,-1-1 0 0 0,-1-1 0 0 0,1 1 0 0 0,0-1 0 0 0,-1 0 0 0 0,1 0 0 0 0,-1 0 0 0 0,0 0 0 0 0,0-1 0 0 0,0 0 1 0 0,0 1-1 0 0,-1-2 0 0 0,1 1 0 0 0,-1 0 0 0 0,0-1 0 0 0,-1 1 0 0 0,1-1 0 0 0,-1 0-5 0 0,-2 2-8 0 0,0 0 0 0 0,-1 1 1 0 0,0-1-1 0 0,0 0 0 0 0,0 0 0 0 0,0 1 0 0 0,0-1 0 0 0,0 0 1 0 0,-1 1-1 0 0,1-1 0 0 0,-1 1 0 0 0,1 0 0 0 0,-1 0 0 0 0,0-1 0 0 0,0 1 1 0 0,0 0-1 0 0,0 0 0 0 0,-1 1 0 0 0,1-1 0 0 0,0 0 0 0 0,-1 1 1 0 0,0 0-1 0 0,1-1 0 0 0,-1 1 0 0 0,1 0 0 0 0,-1 0 0 0 0,0 1 1 0 0,0-1-1 0 0,0 0 0 0 0,1 1 0 0 0,-1 0 0 0 0,0 0 0 0 0,0-1 1 0 0,0 2-1 0 0,0-1 0 0 0,0 0 0 0 0,0 1 0 0 0,1-1 0 0 0,-1 1 1 0 0,0 0-1 0 0,0 0 0 0 0,1 0 0 0 0,-1 0 0 0 0,0 0 0 0 0,1 1 0 0 0,0-1 1 0 0,-1 1-1 0 0,1 0 0 0 0,0-1 0 0 0,-1 1 0 0 0,1 0 0 0 0,0 0 1 0 0,1 1-1 0 0,-2 0 8 0 0,1 0-555 0 0,0 0 0 0 0,0 1 0 0 0,1-1 0 0 0,-1 1 0 0 0,1 0 0 0 0,0-1 0 0 0,0 1 0 0 0,0 0 0 0 0,1 0 1 0 0,-1 0-1 0 0,1 0 0 0 0,0 0 0 0 0,0 0 0 0 0,0-1 0 0 0,0 1 0 0 0,1 0 0 0 0,0 0 0 0 0,-1 0 0 0 0,1 0 0 0 0,1-1 1 0 0,-1 1-1 0 0,1 0 0 0 0,-1-1 0 0 0,1 1 0 0 0,0-1 0 0 0,0 0 0 0 0,2 3 555 0 0,10 13-2261 0 0</inkml:trace>
  <inkml:trace contextRef="#ctx0" brushRef="#br10" timeOffset="486211.445">18016 14344 836 0 0,'-12'-14'4914'0'0,"12"13"-4781"0"0,-1 1 1 0 0,1-1 0 0 0,-1 0 0 0 0,1 0 0 0 0,-1 0 0 0 0,1 0-1 0 0,-1 1 1 0 0,0-1 0 0 0,1 0 0 0 0,-1 0 0 0 0,0 1-1 0 0,0-1 1 0 0,1 0 0 0 0,-1 1 0 0 0,0-1 0 0 0,0 1-1 0 0,0 0 1 0 0,0-1 0 0 0,0 1 0 0 0,0-1 0 0 0,0 1 0 0 0,0 0-1 0 0,0 0 1 0 0,0 0 0 0 0,0-1 0 0 0,0 1 0 0 0,0 0-1 0 0,0 0 1 0 0,0 0 0 0 0,0 1 0 0 0,0-1 0 0 0,0 0-1 0 0,0 0 1 0 0,0 0 0 0 0,0 1 0 0 0,1-1 0 0 0,-1 1-1 0 0,0-1 1 0 0,0 1 0 0 0,0-1 0 0 0,0 1 0 0 0,0-1 0 0 0,1 1-1 0 0,-1 0 1 0 0,0-1 0 0 0,0 1 0 0 0,1 0 0 0 0,-1-1-1 0 0,1 1 1 0 0,-1 0 0 0 0,0 0 0 0 0,1 0-134 0 0,-41 54 4324 0 0,40-53-4301 0 0,1-1-1 0 0,0 0 1 0 0,0 0 0 0 0,-1 0-1 0 0,1 1 1 0 0,0-1-1 0 0,0 0 1 0 0,0 0-1 0 0,0 0 1 0 0,1 1-1 0 0,-1-1 1 0 0,0 0-1 0 0,0 0 1 0 0,1 0-1 0 0,-1 0 1 0 0,1 0 0 0 0,-1 1-1 0 0,1-1 1 0 0,-1 0-1 0 0,1 0 1 0 0,0 0-1 0 0,-1 0 1 0 0,1-1-1 0 0,0 1 1 0 0,0 0-1 0 0,0 0 1 0 0,0 0-1 0 0,-1 0 1 0 0,1-1 0 0 0,0 1-1 0 0,1-1 1 0 0,-1 1-1 0 0,0 0 1 0 0,0-1-1 0 0,0 0 1 0 0,0 1-1 0 0,0-1 1 0 0,0 0-1 0 0,1 1 1 0 0,-1-1-1 0 0,0 0 1 0 0,0 0-1 0 0,0 0 1 0 0,1 0 0 0 0,-1 0-1 0 0,0 0 1 0 0,0-1-1 0 0,0 1 1 0 0,1 0-1 0 0,-1-1 1 0 0,0 1-1 0 0,1-1-22 0 0,7 0 5 0 0,0 0 0 0 0,0-1-1 0 0,0 0 1 0 0,-1 0 0 0 0,1-1 0 0 0,0 0-1 0 0,-1-1 1 0 0,0 0 0 0 0,0 0-1 0 0,0-1 1 0 0,0 0 0 0 0,-1 0 0 0 0,0-1-1 0 0,0 0 1 0 0,2-2-5 0 0,-8 6-1 0 0,0 0 1 0 0,0 1-1 0 0,0-1 1 0 0,0 0-1 0 0,0 0 1 0 0,-1 0-1 0 0,1 0 1 0 0,0 1-1 0 0,-1-1 1 0 0,0 0-1 0 0,1 0 1 0 0,-1 0-1 0 0,0 0 1 0 0,0 0-1 0 0,0 0 1 0 0,0 0-1 0 0,-1 0 1 0 0,1 0-1 0 0,0 0 1 0 0,-1 0-1 0 0,1 0 1 0 0,-1 0-1 0 0,0 0 1 0 0,0 0-1 0 0,0 1 1 0 0,0-1-1 0 0,0 0 1 0 0,0 0-1 0 0,0 1 0 0 0,0-1 1 0 0,-1 1-1 0 0,1-1 1 0 0,-1 1-1 0 0,1 0 1 0 0,-1 0-1 0 0,1-1 1 0 0,-1 1-1 0 0,0 0 1 0 0,1 0-1 0 0,-1 1 1 0 0,0-1-1 0 0,0 0 1 0 0,0 0-1 0 0,0 1 1 0 0,0-1-1 0 0,0 1 1 0 0,0 0-1 0 0,0 0 1 0 0,0 0-1 0 0,0 0 1 0 0,0 0-1 0 0,0 0 1 0 0,0 0-1 0 0,0 0 1 0 0,0 1-1 0 0,0-1 1 0 0,1 1-1 0 0,-2 0 1 0 0,2 1 23 0 0,0 1 0 0 0,0 0 0 0 0,0 0 0 0 0,0-1 1 0 0,1 1-1 0 0,-1 0 0 0 0,1 0 0 0 0,0 0 0 0 0,-1 0 0 0 0,1 0 0 0 0,1 0 0 0 0,-1-1 0 0 0,0 1 1 0 0,1 0-1 0 0,-1 0 0 0 0,1 0 0 0 0,0 0 0 0 0,0-1 0 0 0,0 1 0 0 0,0 0 0 0 0,1-1 0 0 0,-1 1 1 0 0,1-1-1 0 0,-1 1 0 0 0,1-1 0 0 0,0 0 0 0 0,0 0 0 0 0,0 1 0 0 0,0-1 0 0 0,0-1 0 0 0,1 1 1 0 0,-1 0-1 0 0,0-1 0 0 0,1 1 0 0 0,0-1 0 0 0,-1 1 0 0 0,1-1-23 0 0,39 0-4951 0 0,-32-36-5215 0 0,-9 25 8699 0 0,4-13-657 0 0</inkml:trace>
  <inkml:trace contextRef="#ctx0" brushRef="#br11" timeOffset="493822.093">16988 15593 1324 0 0,'-12'-6'11994'0'0,"4"11"-4920"0"0,0 26-2938 0 0,8 25-5860 0 0,2-41 3810 0 0,18 70-269 0 0,43 25 194 0 0,39-18-1004 0 0,-96-88-974 0 0,0 0 0 0 0,0-1 0 0 0,0 0 0 0 0,1 0 0 0 0,-1 0 0 0 0,1-1 0 0 0,0 0 0 0 0,-1 0 0 0 0,1-1 0 0 0,0 0 0 0 0,0 0 0 0 0,0-1 0 0 0,0 0 0 0 0,0 0 0 0 0,0 0 0 0 0,0-1 0 0 0,0 0 1 0 0,0 0-1 0 0,0-1 0 0 0,0 0 0 0 0,-1 0 0 0 0,1-1 0 0 0,-1 1 0 0 0,1-1 0 0 0,-1-1 0 0 0,0 1 0 0 0,0-1 0 0 0,-1 0 0 0 0,1-1 0 0 0,-1 1 0 0 0,0-1 0 0 0,1-1-33 0 0,3-2 35 0 0,0 1-1 0 0,0-1 1 0 0,-1 0-1 0 0,0-1 1 0 0,-1 0-1 0 0,0 0 1 0 0,-1-1-1 0 0,1 0 1 0 0,-2 0-1 0 0,1 0 1 0 0,-2-1-1 0 0,1 0 1 0 0,-1 0 0 0 0,1-9-35 0 0,13-133 64 0 0,-15 102 225 0 0,-3 51-224 0 0,0 0 5 0 0,0 0-2 0 0,0 0-8 0 0,0 0-6 0 0,0 0 0 0 0,0 0-4 0 0,0 0-16 0 0,0 0-6 0 0,0 0-4 0 0,0 0-6 0 0,0 0-16 0 0,-25 10-22587 0 0,13-6 17536 0 0,5-2 3305 0 0,-4 0-524 0 0</inkml:trace>
  <inkml:trace contextRef="#ctx0" brushRef="#br11" timeOffset="522661.807">20734 17037 932 0 0,'-36'6'12405'0'0,"40"-1"-5809"0"0,16-4-6691 0 0,267-17 2368 0 0,98 32-66 0 0,234 14 1082 0 0,-286-14-2889 0 0,-37-41 40 0 0,-8 18-146 0 0,-36 23 325 0 0,18-7-560 0 0,99-34 195 0 0,-132-3 671 0 0,-17 14-682 0 0,-180-16 1011 0 0,-26 10-1255 0 0,-2-1-1 0 0,-1 0 1 0 0,0 0-1 0 0,-2-1 1 0 0,0 0-1 0 0,-2-1 1 0 0,0 0 0 0 0,-1-4 1 0 0,41-189-46 0 0,-52-2-102 0 0,-13 83 96 0 0,-32-68 129 0 0,38 173-75 0 0,-1 0 0 0 0,-2 1-1 0 0,0 1 1 0 0,-2 0 0 0 0,-1 1 0 0 0,-2 1 0 0 0,0 1 0 0 0,-1 1 0 0 0,-7-4-2 0 0,-5-1-13 0 0,-1 2 1 0 0,-1 1-1 0 0,-2 2 0 0 0,0 1 1 0 0,-29-12 12 0 0,-3-3-25 0 0,6 8 6 0 0,-1 4-1 0 0,-1 2 1 0 0,-1 2-1 0 0,-1 4 1 0 0,-1 3 0 0 0,-1 2-1 0 0,-33 1 20 0 0,74 7 26 0 0,-405-72-109 0 0,18 58 66 0 0,349 24 12 0 0,1 3 1 0 0,0 3-1 0 0,0 3 0 0 0,1 2 0 0 0,1 3 0 0 0,-4 5 5 0 0,11-6 13 0 0,-33 13-19 0 0,0 3 1 0 0,3 4 0 0 0,1 4 0 0 0,2 3 0 0 0,-41 33 5 0 0,-61 90 32 0 0,171-156-26 0 0,0 0 1 0 0,0 1-1 0 0,1 1 0 0 0,0 0 0 0 0,2 1 0 0 0,-1 0 1 0 0,2 0-1 0 0,0 1 0 0 0,1 1 0 0 0,-4 10-6 0 0,-55 142-120 0 0,-8-22 210 0 0,35-67-61 0 0,-27 177 6 0 0,71-40-12 0 0,-9-168 39 0 0,9-76 0 0 0,68-102-54 0 0,-65 117 10 0 0,2 0-70 0 0,-10 30-24 0 0,2-15 73 0 0,-23 124-60 0 0,47-150-34 0 0,-7-2-46 0 0,-2 0 0 0 0,0-1 0 0 0,-2-1 0 0 0,0 0-1 0 0,-2 0 1 0 0,-1-2 0 0 0,-2 1 0 0 0,0-1 0 0 0,-2 0 0 0 0,0-6 143 0 0,-30 75-120 0 0,16-18 146 0 0,0 0-1 0 0,1 1 0 0 0,1-1 0 0 0,1 2 1 0 0,1-1-1 0 0,1 0 0 0 0,1 1 1 0 0,1-1-1 0 0,2 1 0 0 0,1 10-25 0 0,-2-32 3 0 0,0-1-1 0 0,0 1 0 0 0,0-1 1 0 0,0 1-1 0 0,0 0 1 0 0,1-1-1 0 0,-1 1 1 0 0,0-1-1 0 0,1 1 1 0 0,-1 0-1 0 0,1-1 1 0 0,0 0-1 0 0,0 1 1 0 0,-1-1-1 0 0,1 1 0 0 0,0-1 1 0 0,0 0-1 0 0,0 0 1 0 0,1 1-1 0 0,-1-1 1 0 0,0 0-1 0 0,0 0 1 0 0,1 0-1 0 0,-1 0 1 0 0,0 0-1 0 0,1-1 1 0 0,-1 1-1 0 0,1 0 0 0 0,-1-1 1 0 0,1 1-1 0 0,-1-1 1 0 0,1 1-1 0 0,0-1 1 0 0,-1 0-1 0 0,1 0 1 0 0,-1 0-1 0 0,1 0 1 0 0,0 0-1 0 0,-1 0 0 0 0,1 0 1 0 0,-1 0-1 0 0,1 0 1 0 0,0-1-1 0 0,-1 1 1 0 0,1-1-1 0 0,-1 1 1 0 0,1-1-1 0 0,-1 0 1 0 0,1 0-1 0 0,-1 1 1 0 0,0-1-1 0 0,1 0 0 0 0,-1 0 1 0 0,0 0-1 0 0,0 0 1 0 0,1-1-3 0 0,68-68-108 0 0,-59 55 19 0 0,-2-1 0 0 0,0 0 0 0 0,-1 0 0 0 0,0 0-1 0 0,-2-1 1 0 0,0 0 0 0 0,-1-1 0 0 0,0 1 0 0 0,-2-1 0 0 0,0 0-1 0 0,-1 0 1 0 0,0 0 0 0 0,-2 0 0 0 0,-1-18 89 0 0,1 36-2 0 0,-1-1 1 0 0,1 0-1 0 0,0 1 0 0 0,-1-1 0 0 0,1 0 1 0 0,-1 1-1 0 0,1-1 0 0 0,-1 1 1 0 0,1-1-1 0 0,-1 1 0 0 0,1-1 0 0 0,-1 1 1 0 0,1 0-1 0 0,-1-1 0 0 0,0 1 0 0 0,1-1 1 0 0,-1 1-1 0 0,0 0 0 0 0,1 0 1 0 0,-1-1-1 0 0,0 1 0 0 0,0 0 0 0 0,1 0 1 0 0,-1 0-1 0 0,0 0 0 0 0,1 0 1 0 0,-1 0-1 0 0,0 0 0 0 0,0 0 0 0 0,1 0 1 0 0,-1 0-1 0 0,0 0 0 0 0,1 1 0 0 0,-1-1 1 0 0,0 0-1 0 0,0 0 0 0 0,1 1 1 0 0,-1-1-1 0 0,1 1 0 0 0,-1-1 0 0 0,0 0 1 0 0,1 1-1 0 0,-1-1 0 0 0,1 1 1 0 0,-1-1-1 0 0,1 1 0 0 0,-1-1 0 0 0,1 1 1 0 0,-1 0-1 0 0,1-1 0 0 0,0 1 1 0 0,-1 0-1 0 0,1-1 0 0 0,0 1 0 0 0,0 0 1 0 0,-1-1-1 0 0,1 1 0 0 0,0 0 0 0 0,0 0 1 0 0,0-1-1 0 0,0 1 0 0 0,0 0 1 0 0,0-1-1 0 0,0 1 0 0 0,0 0 2 0 0,-31 49-89 0 0,23-36 109 0 0,-1 1 1 0 0,2 0-1 0 0,0 0 0 0 0,0 1 0 0 0,2 0 0 0 0,0 0 0 0 0,1 0 0 0 0,0 1 0 0 0,1-1 0 0 0,1 1 0 0 0,1 0 1 0 0,0 0-1 0 0,2 14-20 0 0,0-30 3 0 0,-1 1 0 0 0,0-1 0 0 0,1 1 0 0 0,-1-1 0 0 0,1 0 0 0 0,0 1 0 0 0,-1-1 1 0 0,1 0-1 0 0,0 0 0 0 0,0 1 0 0 0,0-1 0 0 0,0 0 0 0 0,0 0 0 0 0,0 0 0 0 0,0 0 1 0 0,0 0-1 0 0,0 0 0 0 0,1 0 0 0 0,-1-1 0 0 0,0 1 0 0 0,1 0 0 0 0,-1-1 0 0 0,0 1 0 0 0,1-1 1 0 0,-1 1-1 0 0,1-1 0 0 0,-1 1 0 0 0,1-1 0 0 0,-1 0 0 0 0,1 0 0 0 0,-1 0 0 0 0,1 0 0 0 0,-1 0 1 0 0,1 0-1 0 0,-1-1 0 0 0,1 1 0 0 0,-1 0 0 0 0,0-1 0 0 0,1 1 0 0 0,-1-1 0 0 0,1 1 1 0 0,-1-1-1 0 0,0 0 0 0 0,1 1 0 0 0,-1-1 0 0 0,0 0 0 0 0,0 0 0 0 0,0 0 0 0 0,0 0 0 0 0,1-1-3 0 0,60-54-63 0 0,-49 36-41 0 0,0 0 0 0 0,-2-1 1 0 0,0 0-1 0 0,-1-1 0 0 0,-2-1 1 0 0,0 1-1 0 0,-1-1 0 0 0,-2-1 1 0 0,0 1-1 0 0,-1-1 0 0 0,-2 1 1 0 0,0-1-1 0 0,-2 0 0 0 0,0 0 1 0 0,-2 0-1 0 0,0 0 0 0 0,-2 0 1 0 0,0 1-1 0 0,-7-19 104 0 0,11 39-5 0 0,0 0 0 0 0,0 0 0 0 0,0 0-1 0 0,0 0 1 0 0,0 0 0 0 0,-1 0 0 0 0,1 0 0 0 0,-1 0-1 0 0,0 0 1 0 0,0 0 0 0 0,0 0 0 0 0,0 0 0 0 0,-1 1-1 0 0,1-1 1 0 0,-1 0 0 0 0,1 1 0 0 0,-1-1 0 0 0,0 1 0 0 0,0 0-1 0 0,0-1 1 0 0,0 1 0 0 0,-1 0 0 0 0,1 0 0 0 0,0 1-1 0 0,-1-1 1 0 0,0 0 0 0 0,1 1 0 0 0,-1-1 0 0 0,0 1-1 0 0,0 0 1 0 0,0 0 0 0 0,1 0 0 0 0,-1 0 0 0 0,0 1-1 0 0,0-1 1 0 0,0 1 0 0 0,-1 0 0 0 0,1 0 0 0 0,0 0 0 0 0,0 0-1 0 0,0 0 1 0 0,0 1 0 0 0,0-1 0 0 0,0 1 0 0 0,0 0-1 0 0,0 0 1 0 0,1 0 0 0 0,-1 0 0 0 0,0 0 0 0 0,0 1-1 0 0,1-1 1 0 0,-1 1 0 0 0,1 0 0 0 0,-1 0 0 0 0,1 0-1 0 0,-1 1 6 0 0,-16 24 109 0 0,0 1 0 0 0,2 1-1 0 0,1 1 1 0 0,2 0-1 0 0,1 1 1 0 0,1 0-1 0 0,1 1 1 0 0,2 0 0 0 0,2 1-1 0 0,1 0 1 0 0,1 0-1 0 0,0 26-108 0 0,4-45 68 0 0,0 0-1 0 0,1 0 1 0 0,0 0-1 0 0,1 0 1 0 0,1 0-1 0 0,0 0 1 0 0,1 0-1 0 0,0 0 1 0 0,1 0 0 0 0,1-1-1 0 0,2 3-67 0 0,-5-11 11 0 0,0-1-1 0 0,0 0 1 0 0,1 0-1 0 0,0 0 1 0 0,0 0-1 0 0,0 0 1 0 0,0 0-1 0 0,0-1 1 0 0,1 0 0 0 0,0 0-1 0 0,-1 0 1 0 0,1 0-1 0 0,1 0 1 0 0,-1-1-1 0 0,0 1 1 0 0,0-1-1 0 0,1-1 1 0 0,-1 1-1 0 0,1 0 1 0 0,0-1 0 0 0,-1 0-1 0 0,1 0 1 0 0,0-1-1 0 0,0 1 1 0 0,0-1-1 0 0,0 0 1 0 0,-1 0-1 0 0,1 0 1 0 0,0-1-1 0 0,0 0 1 0 0,0 0 0 0 0,-1 0-1 0 0,1-1 1 0 0,0 1-11 0 0,14-6-53 0 0,0 0 0 0 0,-1-1 0 0 0,0-1 0 0 0,0-1 0 0 0,-1 0 0 0 0,0-2 0 0 0,-1 1 0 0 0,0-2 0 0 0,-1 0 0 0 0,-1-1 0 0 0,0-1 0 0 0,-1 0 0 0 0,0-1 0 0 0,-1 0 0 0 0,-1-1 0 0 0,0 0 0 0 0,-2 0 0 0 0,0-1 0 0 0,-1-1 0 0 0,6-18 53 0 0,-2 2-117 0 0,-2 0 0 0 0,-1 0 1 0 0,-2-1-1 0 0,-2 0 0 0 0,-1 0 1 0 0,-1-1-1 0 0,-2 1 0 0 0,-2-1 1 0 0,-2 1-1 0 0,0 0 0 0 0,-4-7 117 0 0,7 39-1 0 0,1 1-1 0 0,-1-1 0 0 0,0 0 1 0 0,0 1-1 0 0,0-1 1 0 0,0 0-1 0 0,-1 1 1 0 0,1-1-1 0 0,-1 0 0 0 0,0 1 1 0 0,0-1-1 0 0,0 1 1 0 0,-1 0-1 0 0,1-1 0 0 0,-1 1 1 0 0,0 0-1 0 0,0 0 1 0 0,0 0-1 0 0,0 0 1 0 0,0 0-1 0 0,-1 0 0 0 0,0 1 1 0 0,1-1-1 0 0,-1 1 1 0 0,0 0-1 0 0,0-1 1 0 0,0 1-1 0 0,0 1 0 0 0,0-1 1 0 0,-1 0-1 0 0,1 1 1 0 0,-1 0-1 0 0,1 0 0 0 0,-1 0 1 0 0,1 0-1 0 0,-1 0 1 0 0,0 1-1 0 0,1-1 1 0 0,-1 1-1 0 0,0 0 0 0 0,1 0 1 0 0,-1 1-1 0 0,1-1 1 0 0,-1 1-1 0 0,0 0 1 0 0,1 0-1 0 0,-1 0 0 0 0,1 0 1 0 0,-4 2 1 0 0,-10 13 66 0 0,0 1 1 0 0,0 1-1 0 0,2 0 0 0 0,0 1 1 0 0,1 1-1 0 0,2 0 1 0 0,0 1-1 0 0,0 0 0 0 0,2 1 1 0 0,1 0-1 0 0,1 1 1 0 0,-5 22-67 0 0,5-29 84 0 0,2 0 1 0 0,0 0 0 0 0,1 1 0 0 0,1 0-1 0 0,1 0 1 0 0,0 0 0 0 0,1 0 0 0 0,1 0-1 0 0,0 0 1 0 0,1 1 0 0 0,1-1 0 0 0,1 0 0 0 0,1 0-1 0 0,0 3-84 0 0,-2-18 5 0 0,0 1-1 0 0,1-1 0 0 0,-1 0 0 0 0,0 1 1 0 0,1-1-1 0 0,-1 0 0 0 0,1 0 0 0 0,0 0 0 0 0,0 0 1 0 0,0 0-1 0 0,0 0 0 0 0,0-1 0 0 0,0 1 1 0 0,0-1-1 0 0,0 1 0 0 0,1-1 0 0 0,-1 0 1 0 0,0 0-1 0 0,1 0 0 0 0,-1 0 0 0 0,1 0 1 0 0,-1-1-1 0 0,1 1 0 0 0,0-1 0 0 0,-1 0 1 0 0,1 0-1 0 0,0 1 0 0 0,-1-2 0 0 0,1 1 0 0 0,0 0 1 0 0,-1 0-1 0 0,1-1 0 0 0,-1 0 0 0 0,1 1 1 0 0,-1-1-1 0 0,1 0 0 0 0,-1 0 0 0 0,1 0 1 0 0,-1-1-1 0 0,2 0-4 0 0,95-60-117 0 0,-73 36-32 0 0,-1 0 0 0 0,-1-1 0 0 0,-2-1 0 0 0,-1-2 0 0 0,-1 0 0 0 0,-1-1 0 0 0,-2-1 0 0 0,-1 0 0 0 0,-1-1 0 0 0,-2-1 0 0 0,-2 0 0 0 0,-1-1 1 0 0,-2 0-1 0 0,-1-1 0 0 0,-1 1 0 0 0,-2-1 0 0 0,-2-1 0 0 0,-2 1 0 0 0,-1-1 149 0 0,2 35-2 0 0,0 0 1 0 0,0 0-1 0 0,0 0 1 0 0,-1 0-1 0 0,1 0 1 0 0,-1 0-1 0 0,1 0 1 0 0,-1 0-1 0 0,0 0 1 0 0,0 0-1 0 0,0 0 1 0 0,0 0-1 0 0,0 0 1 0 0,0-1-1 0 0,-1 1 1 0 0,1 0-1 0 0,-1 0 1 0 0,1 0-1 0 0,-1 0 1 0 0,0 0-1 0 0,0 1 1 0 0,0-1-1 0 0,0 0 0 0 0,0 0 1 0 0,0 0-1 0 0,-1 1 1 0 0,1-1-1 0 0,0 1 1 0 0,-1-1-1 0 0,0 1 1 0 0,1-1-1 0 0,-1 1 1 0 0,0 0-1 0 0,1 0 1 0 0,-1 0-1 0 0,0 0 1 0 0,0 0-1 0 0,0 0 1 0 0,0 0-1 0 0,0 1 1 0 0,0-1-1 0 0,0 1 1 0 0,0-1-1 0 0,0 1 1 0 0,0 0-1 0 0,0 0 1 0 0,-1 0-1 0 0,1 0 1 0 0,0 0-1 0 0,0 1 1 0 0,0-1-1 0 0,0 0 1 0 0,0 1-1 0 0,0 0 1 0 0,0-1-1 0 0,0 1 1 0 0,0 0 1 0 0,-16 15 18 0 0,2 0-1 0 0,0 1 1 0 0,1 1 0 0 0,1 0 0 0 0,0 1 0 0 0,2 0 0 0 0,0 1 0 0 0,1 0 0 0 0,-5 16-18 0 0,3-12 68 0 0,-9 13 191 0 0,2 1 0 0 0,2 1-1 0 0,1 1 1 0 0,2 1 0 0 0,2 0 0 0 0,2 0-1 0 0,1 2 1 0 0,2-1 0 0 0,3 1 0 0 0,-1 28-259 0 0,6-66 9 0 0,0-1 0 0 0,0 1 1 0 0,0-1-1 0 0,1 1 0 0 0,0-1 1 0 0,-1 1-1 0 0,2-1 0 0 0,-1 1 1 0 0,0-1-1 0 0,1 0 0 0 0,0 0 0 0 0,0 0 1 0 0,0 0-1 0 0,1 0 0 0 0,-1 0 1 0 0,1 0-1 0 0,0-1 0 0 0,0 0 1 0 0,0 1-1 0 0,1-1 0 0 0,-1 0 1 0 0,1 0-1 0 0,-1-1 0 0 0,1 1 1 0 0,0-1-1 0 0,0 0 0 0 0,0 0 1 0 0,0 0-1 0 0,1-1 0 0 0,-1 1 1 0 0,0-1-1 0 0,1 0 0 0 0,-1 0 1 0 0,1 0-1 0 0,-1-1 0 0 0,1 0 0 0 0,0 0 1 0 0,-1 0-1 0 0,1 0 0 0 0,-1-1 1 0 0,1 0-1 0 0,-1 0 0 0 0,0 0 1 0 0,1 0-1 0 0,-1-1 0 0 0,0 1 1 0 0,0-1-1 0 0,3-2-9 0 0,20-8-126 0 0,0-1 1 0 0,-1-2-1 0 0,-1-1 1 0 0,0-1-1 0 0,-2-1 0 0 0,1 0 1 0 0,-2-2-1 0 0,-1-1 0 0 0,-1-1 1 0 0,0-1-1 0 0,-2 0 1 0 0,-1-1-1 0 0,0-1 0 0 0,-2-1 1 0 0,-1 0-1 0 0,-1-1 1 0 0,-1-1-1 0 0,-2 0 0 0 0,-1 0 1 0 0,-1-1-1 0 0,-1 0 0 0 0,-1 0 1 0 0,-2 0-1 0 0,-1-1 1 0 0,-2 0-1 0 0,0 0 0 0 0,-2 0 126 0 0,2 26 1 0 0,0 0 0 0 0,-1 0-1 0 0,1 0 1 0 0,-1 0 0 0 0,0 0-1 0 0,0 0 1 0 0,0 0 0 0 0,0 0-1 0 0,0 0 1 0 0,-1 0 0 0 0,0 0 0 0 0,0 0-1 0 0,0 1 1 0 0,0-1 0 0 0,-1 0-1 0 0,1 0 1 0 0,-1 1 0 0 0,0-1-1 0 0,0 1 1 0 0,-1 0 0 0 0,1-1-1 0 0,0 1 1 0 0,-1 0 0 0 0,0 1-1 0 0,0-1 1 0 0,0 0 0 0 0,0 1-1 0 0,0-1 1 0 0,-1 1 0 0 0,1 0-1 0 0,-1 0 1 0 0,1 1 0 0 0,-1-1-1 0 0,0 1 1 0 0,1-1 0 0 0,-1 1 0 0 0,0 0-1 0 0,0 1 1 0 0,0-1 0 0 0,0 1-1 0 0,0-1 1 0 0,0 1 0 0 0,0 0-1 0 0,0 1 1 0 0,0-1 0 0 0,0 1-1 0 0,0 0 1 0 0,-2 0-1 0 0,-20 14 123 0 0,1 0 1 0 0,1 2-1 0 0,0 1 0 0 0,1 0 0 0 0,1 2 1 0 0,1 1-1 0 0,1 0 0 0 0,1 2 1 0 0,1 0-1 0 0,-9 15-123 0 0,21-31 56 0 0,-24 30 270 0 0,1 1 0 0 0,2 2-1 0 0,1 0 1 0 0,2 2 0 0 0,2 0 0 0 0,2 2 0 0 0,-2 10-326 0 0,21-52 5 0 0,0 0 0 0 0,0 0 0 0 0,0 0 0 0 0,0 0 0 0 0,0 0 0 0 0,1 0 0 0 0,-1 0 0 0 0,1 1 0 0 0,-1-1 0 0 0,1 0 0 0 0,0 0 0 0 0,0 0 0 0 0,0 1 0 0 0,0-1 0 0 0,0 0 0 0 0,0 0 0 0 0,1 0 0 0 0,-1 1 0 0 0,1-1 0 0 0,-1 0 0 0 0,1 0 0 0 0,0 0 0 0 0,0 0 0 0 0,0 0 0 0 0,0 0 0 0 0,0 0 0 0 0,0 0 0 0 0,1-1 0 0 0,-1 1 1 0 0,0 0-1 0 0,1-1 0 0 0,0 1 0 0 0,-1-1 0 0 0,1 1 0 0 0,0-1 0 0 0,0 0 0 0 0,0 0 0 0 0,0 0 0 0 0,0 0 0 0 0,0 0 0 0 0,0 0 0 0 0,0 0 0 0 0,0-1 0 0 0,0 1 0 0 0,0-1 0 0 0,1 0 0 0 0,-1 1 0 0 0,0-1 0 0 0,0 0 0 0 0,0 0 0 0 0,1-1 0 0 0,-1 1 0 0 0,0 0 0 0 0,0-1 0 0 0,0 1 0 0 0,0-1 0 0 0,1 0 0 0 0,-1 1 0 0 0,0-1 0 0 0,0 0 0 0 0,0 0 0 0 0,-1-1 0 0 0,2 1-5 0 0,29-14-246 0 0,0-1 0 0 0,-1-1 0 0 0,0-2 0 0 0,-2-1-1 0 0,0-1 1 0 0,-2-2 0 0 0,0 0 0 0 0,-1-2 0 0 0,-2-1-1 0 0,0-1 1 0 0,1-6 246 0 0,-8 10-184 0 0,-1 0 0 0 0,0-2 1 0 0,-2 0-1 0 0,-1 0 0 0 0,-1-2 0 0 0,-2 1 0 0 0,0-1 0 0 0,-2-1 1 0 0,-1 0-1 0 0,-1 0 0 0 0,-1 0 0 0 0,-1-1 0 0 0,-2 1 0 0 0,-1-1 0 0 0,-2 0 1 0 0,-1-8 183 0 0,3 32 0 0 0,-1 1 1 0 0,0-1 0 0 0,-1 1 0 0 0,1-1-1 0 0,-1 1 1 0 0,0 0 0 0 0,0-1 0 0 0,0 1-1 0 0,0 0 1 0 0,-1-1 0 0 0,0 1 0 0 0,0 0-1 0 0,0 0 1 0 0,0 0 0 0 0,-1 1 0 0 0,1-1-1 0 0,-1 1 1 0 0,0-1 0 0 0,0 1 0 0 0,0 0-1 0 0,-1 0 1 0 0,1 0 0 0 0,-1 0 0 0 0,0 1-1 0 0,1-1 1 0 0,-1 1 0 0 0,0 0 0 0 0,0 0-1 0 0,-1 1 1 0 0,1-1 0 0 0,0 1 0 0 0,-1 0-1 0 0,1 0 1 0 0,0 0 0 0 0,-1 1 0 0 0,1 0-1 0 0,-1-1 1 0 0,1 2 0 0 0,-1-1 0 0 0,1 0-1 0 0,-1 1 1 0 0,1 0 0 0 0,0 0 0 0 0,-1 0-1 0 0,1 1 1 0 0,0-1 0 0 0,0 1 0 0 0,-2 1-1 0 0,-32 16 261 0 0,1 3 0 0 0,0 1 0 0 0,2 2 0 0 0,1 1 1 0 0,1 2-1 0 0,1 1 0 0 0,1 1 0 0 0,2 2 0 0 0,1 1 1 0 0,2 1-1 0 0,1 1 0 0 0,2 2 0 0 0,-5 12-261 0 0,-15 65 883 0 0,42-112-871 0 0,1 1-1 0 0,-1-1 0 0 0,1 0 1 0 0,-1 1-1 0 0,1-1 0 0 0,0 1 1 0 0,0-1-1 0 0,0 1 0 0 0,0-1 1 0 0,1 1-1 0 0,-1-1 0 0 0,1 0 1 0 0,-1 1-1 0 0,1-1 0 0 0,0 0 0 0 0,0 1 1 0 0,0-1-1 0 0,0 0 0 0 0,0 0 1 0 0,0 0-1 0 0,1 0 0 0 0,-1 0 1 0 0,1 0-1 0 0,0 0 0 0 0,-1 0 1 0 0,1-1-1 0 0,0 1 0 0 0,0 0 1 0 0,0-1-1 0 0,0 0 0 0 0,0 1 1 0 0,0-1-1 0 0,1 0 0 0 0,-1 0 1 0 0,0 0-1 0 0,0-1 0 0 0,1 1 1 0 0,-1-1-1 0 0,1 1 0 0 0,-1-1 1 0 0,1 0-1 0 0,-1 1 0 0 0,0-1 1 0 0,1-1-1 0 0,2 1-11 0 0,23-4-76 0 0,0-1-1 0 0,0-1 1 0 0,-1-1 0 0 0,0-2-1 0 0,0 0 1 0 0,-1-2 0 0 0,0-1-1 0 0,-1-1 1 0 0,15-11 76 0 0,-22 14-113 0 0,56-28-571 0 0,-1-4 0 0 0,-3-2 1 0 0,-1-4-1 0 0,-3-2 0 0 0,-2-4 0 0 0,-2-2 0 0 0,30-38 684 0 0,-43 18-163 0 0,-48 75 163 0 0,0-1 1 0 0,-1 1-1 0 0,1 0 0 0 0,0-1 0 0 0,0 1 0 0 0,-1 0 0 0 0,1-1 0 0 0,-1 1 0 0 0,1-1 0 0 0,-1 0 0 0 0,1 1 0 0 0,-1-1 0 0 0,0 1 0 0 0,0-1 1 0 0,0 1-1 0 0,0-1 0 0 0,0 0 0 0 0,0 1 0 0 0,-1-1 0 0 0,1 1 0 0 0,0-1 0 0 0,-1 1 0 0 0,1-1 0 0 0,-1 1 0 0 0,1-1 0 0 0,-1 1 0 0 0,0 0 0 0 0,0-1 1 0 0,0 1-1 0 0,0 0 0 0 0,0-1 0 0 0,0 1 0 0 0,0 0 0 0 0,0 0 0 0 0,0 0 0 0 0,0 0 0 0 0,-1 0 0 0 0,1 0 0 0 0,0 0 0 0 0,-1 1 0 0 0,1-1 0 0 0,-1 0 1 0 0,1 1-1 0 0,0-1 0 0 0,-1 1 0 0 0,0-1 0 0 0,1 1 0 0 0,-1 0 0 0 0,1 0 0 0 0,-1 0 0 0 0,-1 0 0 0 0,-22 1 83 0 0,0 2 0 0 0,-1 1-1 0 0,2 1 1 0 0,-1 2 0 0 0,1 0 0 0 0,0 1-1 0 0,0 2 1 0 0,1 0 0 0 0,0 1 0 0 0,-8 7-83 0 0,-10 2 177 0 0,-146 73 1560 0 0,4 7 1 0 0,2 11-1738 0 0,121-64 461 0 0,61-45-453 0 0,0-1 1 0 0,0 0-1 0 0,1 0 0 0 0,-1 0 0 0 0,0 1 1 0 0,1-2-1 0 0,-1 1 0 0 0,1 0 0 0 0,-1 0 0 0 0,1 0 1 0 0,-1-1-1 0 0,1 1 0 0 0,0 0 0 0 0,-1-1 1 0 0,1 0-1 0 0,0 1 0 0 0,-1-1 0 0 0,1 0 0 0 0,0 0 1 0 0,0 0-1 0 0,-1 0 0 0 0,1 0 0 0 0,0 0 0 0 0,-1-1 1 0 0,1 1-1 0 0,0 0 0 0 0,-1-1 0 0 0,1 1 1 0 0,0-1-1 0 0,-1 0 0 0 0,1 0 0 0 0,-1 0 0 0 0,1 1 1 0 0,0-2-9 0 0,89-26-350 0 0,-2-3-1 0 0,-1-5 1 0 0,30-19 350 0 0,-9 6-754 0 0,0 2-338 0 0,-1-5 1 0 0,-2-5-1 0 0,77-56 1092 0 0,-123 55-160 0 0,-60 57 160 0 0,-1 0 0 0 0,1-1 0 0 0,-1 1 0 0 0,1 0 0 0 0,-1 0 0 0 0,1 0 0 0 0,-1 0 0 0 0,0 0 0 0 0,1 0 0 0 0,-1 1 0 0 0,0-1 0 0 0,0 0 0 0 0,0 0 0 0 0,1 0-1 0 0,-1 1 1 0 0,0-1 0 0 0,0 0 0 0 0,0 1 0 0 0,0-1 0 0 0,0 1 0 0 0,-1-1 0 0 0,1 1 0 0 0,0 0 0 0 0,0-1 0 0 0,0 1 0 0 0,0 0 0 0 0,0 0 0 0 0,-1 0 0 0 0,1 0 0 0 0,0 0-1 0 0,0 0 1 0 0,0 0 0 0 0,0 0 0 0 0,0 0 0 0 0,-1 1 0 0 0,1-1 0 0 0,0 0 0 0 0,0 1 0 0 0,0-1 0 0 0,0 1 0 0 0,0-1 0 0 0,-73 14 461 0 0,1 3 1 0 0,1 3-1 0 0,1 4 1 0 0,1 2-1 0 0,-24 15-461 0 0,15-8 596 0 0,-254 113 1870 0 0,401-163-2237 0 0,235-102-2539 0 0,-6-12 0 0 0,34-34 2310 0 0,-292 140-107 0 0,-39 25 106 0 0,-1 0-1 0 0,1 0 1 0 0,-1 1 0 0 0,1-1 0 0 0,-1 0 0 0 0,1 0 0 0 0,-1 0 0 0 0,1 0 0 0 0,-1 0 0 0 0,1 0 0 0 0,0 0 0 0 0,-1 0-1 0 0,1 0 1 0 0,-1 0 0 0 0,1 0 0 0 0,-1-1 0 0 0,1 1 0 0 0,-1 0 0 0 0,1 0 0 0 0,-1 0 0 0 0,1-1 0 0 0,0 1 0 0 0,-1 0 0 0 0,1 0-1 0 0,-1-1 1 0 0,1 1 0 0 0,0 0 0 0 0,-1-1 0 0 0,1 1 0 0 0,0-1 0 0 0,-1 1 0 0 0,1 0 0 0 0,0-1 0 0 0,0 1 0 0 0,-1-1-1 0 0,1 1 1 0 0,0 0 0 0 0,0-1 0 0 0,0 1 0 0 0,0-1 0 0 0,0 1 0 0 0,-1-1 0 0 0,1 0 1 0 0,-120 33 388 0 0,2 4 1 0 0,1 6 0 0 0,-31 20-389 0 0,28-14 675 0 0,-307 121 2008 0 0,1313-527-7785 0 0,-742 294 4586 0 0,-136 56 505 0 0,-27 8 29 0 0,-30 8 44 0 0,-478 156 2577 0 0,456-138-2184 0 0,-239 95 1410 0 0,287-92-1537 0 0,76-25-218 0 0,460-120-1476 0 0,-302 60 177 0 0,224-58-607 0 0,-516 131 2088 0 0,-176 64 1741 0 0,4 12 0 0 0,-85 50-2033 0 0,319-135 81 0 0,-140 70 655 0 0,160-78-732 0 0,-1 0-1 0 0,1 0 1 0 0,-1-1 0 0 0,1 1 0 0 0,-1 0 0 0 0,1 0-1 0 0,0 0 1 0 0,-1 0 0 0 0,1 0 0 0 0,-1 0 0 0 0,1 0-1 0 0,0 0 1 0 0,-1 0 0 0 0,1 0 0 0 0,-1 0 0 0 0,1 0 0 0 0,0 1-1 0 0,-1-1 1 0 0,1 0 0 0 0,-1 0 0 0 0,1 1 0 0 0,-1-1-1 0 0,1 0 1 0 0,-1 1 0 0 0,1-1 0 0 0,-1 0 0 0 0,1 1 0 0 0,-1-1-1 0 0,1 1 1 0 0,-1-1 0 0 0,0 1 0 0 0,1-1 0 0 0,-1 1-1 0 0,0-1 1 0 0,1 1 0 0 0,-1-1 0 0 0,0 1 0 0 0,0-1 0 0 0,1 1-1 0 0,-1 0 1 0 0,0-1 0 0 0,0 1 0 0 0,0-1 0 0 0,0 1-1 0 0,0 0 1 0 0,0-1 0 0 0,0 1 0 0 0,0-1 0 0 0,0 1-1 0 0,0 0 1 0 0,0-1 0 0 0,-1 1 0 0 0,1-1 0 0 0,0 1 0 0 0,0 0-1 0 0,0-1 1 0 0,-1 1 0 0 0,1-1 0 0 0,0 1-4 0 0,60-6 18 0 0,528-146-1743 0 0,56-28-1752 0 0,-611 168 3381 0 0,-24 6 68 0 0,-22 6 34 0 0,-110 26 458 0 0,1 5 1 0 0,1 5-1 0 0,-24 17-464 0 0,125-47 81 0 0,-294 113 3413 0 0,-138 83-3494 0 0,376-159 492 0 0,105-40-366 0 0,494-151-1042 0 0,334-70-3405 0 0,-820 213 4167 0 0,-56 15 129 0 0,-59 17 136 0 0,-1265 482 5666 0 0,1323-497-5590 0 0,53-21-163 0 0,242-91-1644 0 0,3 13-1 0 0,4 11 0 0 0,194-21 1621 0 0,-372 92-536 0 0,-145 36 419 0 0,-398 132 965 0 0,-695 235 3731 0 0,1368-453-4625 0 0,90-17-1335 0 0,2 15-1 0 0,192-4 1382 0 0,-481 56-118 0 0,120 10-428 0 0,-156-5 542 0 0,-1 0 0 0 0,1 1 0 0 0,-1-1 0 0 0,0 0 0 0 0,1 0 0 0 0,-1 0 0 0 0,0 0 0 0 0,0 0 0 0 0,0 0 0 0 0,0 1 0 0 0,0-1 0 0 0,0 0 1 0 0,0 0-1 0 0,-1 0 0 0 0,1 0 0 0 0,0 0 0 0 0,-1 0 0 0 0,1 0 0 0 0,0 0 0 0 0,-1 0 0 0 0,1 0 0 0 0,-1 0 0 0 0,0 0 0 0 0,1 0 0 0 0,-1 0 0 0 0,0 0 0 0 0,0 0 0 0 0,1 0 0 0 0,-1-1 1 0 0,0 1-1 0 0,0 0 0 0 0,0-1 0 0 0,0 1 0 0 0,0 0 0 0 0,0-1 0 0 0,0 1 0 0 0,0-1 0 0 0,0 0 0 0 0,0 1 0 0 0,0-1 0 0 0,0 0 0 0 0,-1 0 0 0 0,1 1 0 0 0,0-1 0 0 0,0 0 0 0 0,0 0 0 0 0,-1 0 4 0 0,-84 33 87 0 0,-1-3 0 0 0,-2-4 0 0 0,-80 12-87 0 0,50-11 195 0 0,-94 22 629 0 0,-2-10 0 0 0,-2-10-1 0 0,-106-3-823 0 0,291-29 226 0 0,42-6-53 0 0,51-12-83 0 0,199-34-344 0 0,1 10 0 0 0,227-6 254 0 0,-460 48-33 0 0,32-3-168 0 0,1 3-1 0 0,0 2 1 0 0,0 3-1 0 0,56 9 202 0 0,-57 13-272 0 0,-59-23 268 0 0,-1 1 1 0 0,1-1 0 0 0,0 0-1 0 0,-1 1 1 0 0,1-1-1 0 0,-1 0 1 0 0,1 1-1 0 0,-1-1 1 0 0,0 0-1 0 0,0 1 1 0 0,1-1-1 0 0,-1 1 1 0 0,0-1-1 0 0,0 1 1 0 0,0-1-1 0 0,0 0 1 0 0,-1 1 0 0 0,1-1-1 0 0,0 1 1 0 0,-1-1-1 0 0,1 0 1 0 0,-1 1-1 0 0,1-1 1 0 0,-1 0-1 0 0,0 1 1 0 0,1-1-1 0 0,-1 0 1 0 0,0 0-1 0 0,0 0 1 0 0,0 0 0 0 0,0 1-1 0 0,0-1 1 0 0,0-1-1 0 0,0 1 1 0 0,0 0-1 0 0,0 0 1 0 0,-1 0-1 0 0,1-1 1 0 0,0 1-1 0 0,0 0 1 0 0,-1-1-1 0 0,1 1 1 0 0,0-1 3 0 0,-41 27-5 0 0,-1-3 1 0 0,-1-1-1 0 0,0-2 1 0 0,-2-2-1 0 0,-45 11 5 0 0,31-8-2 0 0,-268 90 1063 0 0,-4-14 0 0 0,-173 21-1061 0 0,1074-211 96 0 0,-493 80-128 0 0,69-13-136 0 0,0 7 0 0 0,105 1 168 0 0,-203 22-240 0 0,-47-5 234 0 0,-1 0 1 0 0,1 0-1 0 0,-1 0 0 0 0,0 0 1 0 0,1 0-1 0 0,-1 0 0 0 0,1 0 0 0 0,-1 0 1 0 0,1 1-1 0 0,-1-1 0 0 0,1 0 0 0 0,-1 0 1 0 0,1 0-1 0 0,-1 1 0 0 0,1-1 1 0 0,-1 0-1 0 0,1 1 0 0 0,0-1 0 0 0,-1 1 1 0 0,1-1-1 0 0,-1 0 0 0 0,1 1 0 0 0,0-1 1 0 0,-1 1-1 0 0,1-1 0 0 0,0 1 1 0 0,0-1-1 0 0,-1 1 0 0 0,1-1 0 0 0,0 1 1 0 0,0-1-1 0 0,0 1 0 0 0,0-1 1 0 0,0 1-1 0 0,0 0 0 0 0,0-1 0 0 0,0 1 1 0 0,0-1-1 0 0,0 1 0 0 0,0-1 0 0 0,0 1 1 0 0,0-1-1 0 0,0 1 0 0 0,0 0 1 0 0,0-1-1 0 0,1 1 0 0 0,-1-1 0 0 0,0 1 1 0 0,0-1-1 0 0,1 1 0 0 0,-1-1 0 0 0,0 0 1 0 0,1 1-1 0 0,-1-1 0 0 0,1 1 1 0 0,-1-1-1 0 0,0 0 0 0 0,1 1 0 0 0,-1-1 1 0 0,1 0-1 0 0,-1 1 0 0 0,1-1 0 0 0,-1 0 1 0 0,1 1 5 0 0,-27 10-27 0 0,-2-1-1 0 0,1-1 1 0 0,-1-1 0 0 0,0-2 0 0 0,-1 0 0 0 0,1-2-1 0 0,-16 0 28 0 0,-1 1-2 0 0,-67 9 19 0 0,0-5-1 0 0,0-5 1 0 0,-1-5-1 0 0,0-5 1 0 0,1-4-1 0 0,1-6 1 0 0,-42-13-17 0 0,71-2 39 0 0,83 29-38 0 0,0 0-1 0 0,0 0 0 0 0,0 0 0 0 0,0 0 0 0 0,0 0 0 0 0,1 1 0 0 0,-1-1 1 0 0,1 0-1 0 0,0 1 0 0 0,-1-1 0 0 0,1 1 0 0 0,0-1 0 0 0,0 1 0 0 0,0 0 1 0 0,0 0-1 0 0,0 0 0 0 0,0 0 0 0 0,0 0 0 0 0,0 0 0 0 0,0 1 0 0 0,0-1 1 0 0,0 1-1 0 0,1-1 0 0 0,-1 1 0 0 0,0 0 0 0 0,0 0 0 0 0,1 0 0 0 0,-1 0 1 0 0,0 0-1 0 0,0 1 0 0 0,1-1 0 0 0,0 1 0 0 0,115-3-15 0 0,0 5 0 0 0,106 17 15 0 0,-70-6-87 0 0,80 15 41 0 0,-235-29 46 0 0,1 1-1 0 0,0-1 0 0 0,0 1 0 0 0,0-1 0 0 0,0 0 1 0 0,-1 1-1 0 0,1-1 0 0 0,0 1 0 0 0,0-1 0 0 0,0 1 1 0 0,0-1-1 0 0,0 1 0 0 0,0-1 0 0 0,0 1 0 0 0,0-1 1 0 0,1 1-1 0 0,-1-1 0 0 0,0 1 0 0 0,0-1 0 0 0,0 1 1 0 0,0-1-1 0 0,0 0 0 0 0,1 1 0 0 0,-1-1 0 0 0,0 1 1 0 0,1-1-1 0 0,-1 0 0 0 0,0 1 0 0 0,0-1 0 0 0,1 0 1 0 0,-1 1-1 0 0,1-1 0 0 0,-1 0 0 0 0,0 1 0 0 0,1-1 1 0 0,-1 0-1 0 0,1 0 0 0 0,-1 1 0 0 0,1-1 0 0 0,-1 0 1 0 0,1 0 0 0 0,-50 9 10 0 0,-36-10-1 0 0,1-3 0 0 0,0-4 1 0 0,0-4-1 0 0,1-4 0 0 0,1-3 1 0 0,0-4-1 0 0,2-3 0 0 0,-75-36-9 0 0,105 34 5 0 0,99 14-7 0 0,969-61-34 0 0,-593 32 1 0 0,-865 62-205 0 0,-512 0 314 0 0,866-14-73 0 0,115 13 54 0 0,42-8-37 0 0,1-3 0 0 0,-1-4 0 0 0,1-2 0 0 0,-1-4 0 0 0,46-8-18 0 0,-92 9-6 0 0,849-82-334 0 0,-872 84 341 0 0,47-9-204 0 0,-38 5 22 0 0,-34 2 10 0 0,-111-3 152 0 0,0 6 1 0 0,0 6-1 0 0,0 5 1 0 0,1 6-1 0 0,2 6 1 0 0,0 6-1 0 0,-121 45 19 0 0,176-32 123 0 0,74-43-117 0 0,1 1 1 0 0,0 0-1 0 0,0 0 1 0 0,0 0-1 0 0,0 0 1 0 0,0 0-1 0 0,0 0 1 0 0,0 0 0 0 0,1 0-1 0 0,-1 0 1 0 0,0 0-1 0 0,1 0 1 0 0,-1 1-1 0 0,0-1 1 0 0,1 0-1 0 0,-1 0 1 0 0,1 1-1 0 0,0-1 1 0 0,0 0 0 0 0,-1 1-1 0 0,1-1 1 0 0,0 0-1 0 0,0 1 1 0 0,0-1-1 0 0,0 1 1 0 0,0-1-1 0 0,1 0 1 0 0,-1 1 0 0 0,0-1-1 0 0,1 0 1 0 0,-1 0-1 0 0,0 1 1 0 0,1-1-1 0 0,0 0 1 0 0,-1 0-1 0 0,1 1 1 0 0,0-1-1 0 0,0 0 1 0 0,-1 0 0 0 0,1 0-1 0 0,0 0 1 0 0,0 0-1 0 0,0 0 1 0 0,0 0-1 0 0,0-1 1 0 0,1 1-1 0 0,-1 0 1 0 0,0-1 0 0 0,0 1-1 0 0,0 0 1 0 0,1-1-1 0 0,-1 1 1 0 0,0-1-1 0 0,1 0 1 0 0,-1 0-1 0 0,0 1 1 0 0,1-1-1 0 0,-1 0 1 0 0,1 0-7 0 0,29 8 32 0 0,0 0 0 0 0,0-2 0 0 0,1-2 1 0 0,-1-1-1 0 0,1-1 0 0 0,0-2 0 0 0,-1-1 0 0 0,1-1 0 0 0,21-5-32 0 0,-3 3 4 0 0,945-108-917 0 0,-1698 198 317 0 0,439-27 1191 0 0,265-59-587 0 0,-1 0 0 0 0,1 0-1 0 0,-1 0 1 0 0,1 0-1 0 0,-1 0 1 0 0,1 0 0 0 0,-1 0-1 0 0,1 0 1 0 0,-1 1 0 0 0,1-1-1 0 0,-1 0 1 0 0,1 0-1 0 0,-1 0 1 0 0,1 1 0 0 0,-1-1-1 0 0,1 0 1 0 0,-1 0 0 0 0,0 1-1 0 0,1-1 1 0 0,-1 1-1 0 0,0-1 1 0 0,1 0 0 0 0,-1 1-1 0 0,0-1 1 0 0,1 1 0 0 0,-1-1-1 0 0,0 0 1 0 0,0 1-1 0 0,1-1 1 0 0,-1 1 0 0 0,0-1-1 0 0,0 1 1 0 0,0-1 0 0 0,0 1-1 0 0,0-1 1 0 0,0 1 0 0 0,0-1-1 0 0,0 1 1 0 0,0-1-1 0 0,0 1 1 0 0,0-1 0 0 0,0 1-1 0 0,0-1 1 0 0,0 1 0 0 0,0-1-1 0 0,0 1 1 0 0,-1-1-1 0 0,1 1 1 0 0,0-1 0 0 0,0 1-1 0 0,-1-1 1 0 0,1 1 0 0 0,0-1-1 0 0,-1 0 1 0 0,1 1-8 0 0,53 4 134 0 0,544-56 167 0 0,-364 23-298 0 0,97-1-526 0 0,-919 72 405 0 0,352-6 223 0 0,282-22 217 0 0,399-18 84 0 0,-306-4-417 0 0,335-18-804 0 0,-1227 73 837 0 0,345 11 252 0 0,374-48-141 0 0,48 4 100 0 0,309-5 217 0 0,-237-13-411 0 0,822-21-1090 0 0,-1212 3 763 0 0,-252 24 580 0 0,1279-12-300 0 0,-348 8-399 0 0,-374 0 402 0 0,0 1-1 0 0,0-1 1 0 0,-1 1 0 0 0,1-1 0 0 0,0 1-1 0 0,0-1 1 0 0,0 0 0 0 0,0 1-1 0 0,0-1 1 0 0,0 1 0 0 0,0-1 0 0 0,0 1-1 0 0,0-1 1 0 0,0 0 0 0 0,0 1 0 0 0,0-1-1 0 0,0 1 1 0 0,1-1 0 0 0,-1 1-1 0 0,0-1 1 0 0,0 1 0 0 0,1-1 0 0 0,-1 1-1 0 0,0-1 1 0 0,1 1 0 0 0,-1-1 0 0 0,0 1-1 0 0,1-1 1 0 0,-1 1 0 0 0,1-1-1 0 0,-1 1 1 0 0,1 0 0 0 0,-1-1 0 0 0,1 1-1 0 0,-1 0 1 0 0,1 0 0 0 0,-1-1 0 0 0,1 1-1 0 0,-1 0 1 0 0,1 0 0 0 0,-1 0-1 0 0,1 0 1 0 0,0 0 0 0 0,-1-1 0 0 0,1 1-1 0 0,-1 0 1 0 0,1 0 0 0 0,0 1 5 0 0,-54-22-94 0 0,-25-1 143 0 0,0 4 0 0 0,-1 3 0 0 0,-1 3 0 0 0,-80 0-49 0 0,306 33 50 0 0,-77-11-45 0 0,0-2 1 0 0,0-4 0 0 0,1-3 0 0 0,-1-3 0 0 0,0-3 0 0 0,0-3 0 0 0,0-2 0 0 0,-1-4-1 0 0,-1-3 1 0 0,5-5-6 0 0,-59 18 0 0 0,-1-1 0 0 0,0 0 0 0 0,-1-1 0 0 0,0-1 0 0 0,0 0 0 0 0,0 0 0 0 0,-1-1 0 0 0,0-1 0 0 0,0 1 0 0 0,-1-1 0 0 0,7-9 0 0 0,-16 15 7 0 0,-1 0 0 0 0,0 1 0 0 0,0-1 0 0 0,1 0 0 0 0,-2 1 0 0 0,1-1 0 0 0,0 1 1 0 0,0-1-1 0 0,-1 1 0 0 0,1 0 0 0 0,-1-1 0 0 0,0 1 0 0 0,0 0 0 0 0,0 0 0 0 0,0 0 1 0 0,0 1-1 0 0,0-1 0 0 0,0 0 0 0 0,-1 1 0 0 0,1-1 0 0 0,-1 1 0 0 0,1 0 0 0 0,-1 0 1 0 0,1 0-1 0 0,-1 0 0 0 0,0 0 0 0 0,1 1 0 0 0,-1-1 0 0 0,0 1 0 0 0,0-1 0 0 0,1 1 1 0 0,-1 0-1 0 0,0 0 0 0 0,0 1 0 0 0,-1-1-7 0 0,-51-5 41 0 0,-1 2 0 0 0,0 2 0 0 0,0 3 0 0 0,1 2 0 0 0,-1 3 0 0 0,1 2 0 0 0,1 3 0 0 0,0 2 0 0 0,-10 6-41 0 0,58-19 3 0 0,-12 4 17 0 0,-1 0 0 0 0,1 1 1 0 0,1 1-1 0 0,-1 0 1 0 0,1 2-1 0 0,0 0 0 0 0,1 0 1 0 0,0 2-1 0 0,-4 4-20 0 0,19-15 1 0 0,0 1 0 0 0,0 0-1 0 0,0 0 1 0 0,1 0 0 0 0,-1 0 0 0 0,0 0-1 0 0,0 0 1 0 0,1 0 0 0 0,-1 0-1 0 0,0 0 1 0 0,1 1 0 0 0,-1-1 0 0 0,1 0-1 0 0,0 0 1 0 0,-1 0 0 0 0,1 1-1 0 0,0-1 1 0 0,0 0 0 0 0,-1 0-1 0 0,1 1 1 0 0,0-1 0 0 0,1 0 0 0 0,-1 0-1 0 0,0 1 1 0 0,0-1 0 0 0,0 0-1 0 0,1 0 1 0 0,-1 1 0 0 0,0-1 0 0 0,1 0-1 0 0,0 0 1 0 0,-1 0 0 0 0,1 0-1 0 0,-1 0 1 0 0,1 1 0 0 0,0-1 0 0 0,0-1-1 0 0,0 1 1 0 0,0 0 0 0 0,0 0-1 0 0,0 0 1 0 0,0 0 0 0 0,0-1 0 0 0,0 1-1 0 0,0 0 1 0 0,0-1 0 0 0,0 1-1 0 0,0-1 1 0 0,0 1 0 0 0,1-1-1 0 0,-1 0 1 0 0,0 1 0 0 0,0-1 0 0 0,2 0-1 0 0,69 20 31 0 0,-3-15-134 0 0,0-2 0 0 0,1-4 1 0 0,-1-3-1 0 0,0-2 1 0 0,-1-4-1 0 0,1-3 1 0 0,41-14 102 0 0,-4-15-308 0 0,-106 40 307 0 0,0 0-1 0 0,1-1 0 0 0,-1 1 1 0 0,0 0-1 0 0,0 0 0 0 0,0 0 1 0 0,-1-1-1 0 0,1 1 0 0 0,0 0 1 0 0,-1 0-1 0 0,0 0 0 0 0,1 0 1 0 0,-1 0-1 0 0,0 0 0 0 0,0 0 1 0 0,0 0-1 0 0,0 0 1 0 0,0 0-1 0 0,-1 0 0 0 0,1 1 1 0 0,0-1-1 0 0,-1 0 0 0 0,0 1 1 0 0,1-1-1 0 0,-1 1 0 0 0,0 0 1 0 0,0-1-1 0 0,0 1 0 0 0,1 0 1 0 0,-1 0-1 0 0,0 0 0 0 0,-1 1 1 0 0,1-1-1 0 0,0 0 0 0 0,0 1 1 0 0,0-1-1 0 0,0 1 1 0 0,0 0-1 0 0,-1 0 0 0 0,-1 0 2 0 0,-57-16 37 0 0,0 2-1 0 0,-2 4 1 0 0,1 2 0 0 0,-1 3-1 0 0,0 3 1 0 0,0 2 0 0 0,0 3-1 0 0,0 3 1 0 0,0 3-1 0 0,1 2 1 0 0,1 3 0 0 0,-48 18-37 0 0,-118 59 925 0 0,226-91-921 0 0,0 0 0 0 0,0 1 0 0 0,1-1 0 0 0,-1 0 0 0 0,0 0 0 0 0,0 0 0 0 0,1 0 0 0 0,-1 1 0 0 0,0-1 0 0 0,1 0 0 0 0,-1 0 0 0 0,0 1 0 0 0,1-1 0 0 0,-1 1 0 0 0,1-1 0 0 0,-1 1 0 0 0,0-1 0 0 0,1 1 0 0 0,-1-1 0 0 0,1 1 0 0 0,-1-1 0 0 0,1 1 0 0 0,0 0 0 0 0,-1-1 0 0 0,1 1 0 0 0,0 0 0 0 0,-1-1 0 0 0,1 1 0 0 0,0 0 0 0 0,0-1 0 0 0,-1 1 0 0 0,1 0 0 0 0,0 0 0 0 0,0-1 0 0 0,0 1 0 0 0,0 0 0 0 0,0 0 0 0 0,0-1 0 0 0,0 1 0 0 0,0 0 0 0 0,0 0 0 0 0,1-1 0 0 0,-1 1-1 0 0,0 0 1 0 0,0-1 0 0 0,1 1 0 0 0,-1 0 0 0 0,0-1 0 0 0,1 1 0 0 0,-1 0 0 0 0,1-1 0 0 0,-1 1 0 0 0,1-1 0 0 0,-1 1 0 0 0,1-1 0 0 0,-1 1 0 0 0,1-1 0 0 0,0 1 0 0 0,-1-1 0 0 0,1 0 0 0 0,-1 1 0 0 0,1-1 0 0 0,0 1-4 0 0,50 8 59 0 0,20-12-178 0 0,-1-4 0 0 0,1-2 0 0 0,-1-4 0 0 0,-1-3 0 0 0,14-6 119 0 0,-65 17-59 0 0,10-2-32 0 0,44-10-346 0 0,-2-2 0 0 0,0-3 0 0 0,-1-4 0 0 0,-2-2 0 0 0,7-8 437 0 0,-71 36-9 0 0,1-2 0 0 0,-1 1 0 0 0,1 0 0 0 0,-1 0 0 0 0,0-1 0 0 0,0 0 0 0 0,0 0 0 0 0,1 0 0 0 0,-2 0 0 0 0,1 0 0 0 0,0-1 0 0 0,0 1 0 0 0,-1-1 0 0 0,1 0 0 0 0,-1 1 0 0 0,0-1 0 0 0,0 0 0 0 0,0-1 0 0 0,0 1 0 0 0,-1 0 0 0 0,1 0 0 0 0,-1-1 0 0 0,0 1 0 0 0,0-1 0 0 0,0 1-1 0 0,0-1 1 0 0,-1 0 0 0 0,1 1 0 0 0,-1-1 0 0 0,0 1 0 0 0,0-1 0 0 0,0 0 0 0 0,-1 1 0 0 0,1-1 0 0 0,-1 0 0 0 0,0 1 0 0 0,0-1 0 0 0,0 1 0 0 0,0 0 0 0 0,-1-1 0 0 0,1 1 0 0 0,-1 0 0 0 0,0 0 0 0 0,0 0 0 0 0,0 0 0 0 0,-1 0 0 0 0,-1-2 9 0 0,-21-10 2 0 0,0 1 0 0 0,-2 1 0 0 0,1 1 0 0 0,-1 1 0 0 0,-1 2-1 0 0,0 0 1 0 0,0 2 0 0 0,-1 2 0 0 0,0 0 0 0 0,0 2 0 0 0,0 1 0 0 0,0 1 0 0 0,0 2 0 0 0,0 1 0 0 0,-12 2-2 0 0,-47 1 483 0 0,1 4 0 0 0,0 3 0 0 0,1 5-1 0 0,0 3 1 0 0,2 4 0 0 0,-57 24-483 0 0,129-43 75 0 0,6-4-43 0 0,1 1 0 0 0,0-1-1 0 0,0 1 1 0 0,0 0 0 0 0,0 0 0 0 0,0 1-1 0 0,0 0 1 0 0,1-1 0 0 0,-1 2 0 0 0,1-1-1 0 0,0 0 1 0 0,0 1 0 0 0,0 0 0 0 0,0 0-1 0 0,1 0 1 0 0,0 0 0 0 0,-3 5-32 0 0,8-6 8 0 0,1 0 0 0 0,-1-1 0 0 0,1 1 0 0 0,0 0 0 0 0,0-1 0 0 0,0 0 0 0 0,0 0 1 0 0,0 0-1 0 0,1 0 0 0 0,-1 0 0 0 0,1-1 0 0 0,-1 1 0 0 0,1-1 0 0 0,0 0 0 0 0,-1 0 0 0 0,1 0 0 0 0,0-1 1 0 0,0 1-1 0 0,0-1 0 0 0,-1 0 0 0 0,1 0 0 0 0,0 0 0 0 0,0-1 0 0 0,2 0-8 0 0,-1 1 4 0 0,77-1-232 0 0,-1-4 1 0 0,0-4 0 0 0,-1-3-1 0 0,70-21 228 0 0,-59 14-440 0 0,-16 4-239 0 0,0-3 0 0 0,-1-4 0 0 0,-1-2 1 0 0,17-11 678 0 0,-86 34-25 0 0,0 1 0 0 0,-1-1 0 0 0,1 0 0 0 0,0 0 0 0 0,-1 0 0 0 0,1-1 0 0 0,0 1 0 0 0,-1-1 0 0 0,0 0 0 0 0,1 0 0 0 0,-1 0 0 0 0,0 0 0 0 0,0 0 0 0 0,0-1 0 0 0,0 1 0 0 0,-1-1 0 0 0,1 0 0 0 0,-1 0 0 0 0,1 0 0 0 0,-1 0 0 0 0,0-1 0 0 0,0 1 0 0 0,-1 0 0 0 0,1-1 0 0 0,-1 1 0 0 0,1-1 0 0 0,-1 0 0 0 0,0 1 1 0 0,0-1-1 0 0,-1 0 0 0 0,1 0 0 0 0,-1 0 0 0 0,0 1 0 0 0,0-1 0 0 0,0 0 0 0 0,-1 0 0 0 0,1 0 0 0 0,-1 0 0 0 0,0 1 0 0 0,0-1 0 0 0,0 0 0 0 0,0 1 0 0 0,-1-1 0 0 0,-1-1 25 0 0,-11-6-2 0 0,0 0-1 0 0,-2 1 1 0 0,1 1-1 0 0,-1 1 1 0 0,0 0-1 0 0,-1 1 1 0 0,0 0 0 0 0,0 2-1 0 0,0 0 1 0 0,-1 1-1 0 0,0 0 1 0 0,0 2 0 0 0,0 0-1 0 0,0 1 1 0 0,0 1-1 0 0,-14 1 3 0 0,-52 2 436 0 0,1 4 0 0 0,-1 3 0 0 0,1 3 0 0 0,1 5 0 0 0,1 3 0 0 0,1 3 0 0 0,0 4-1 0 0,2 3 1 0 0,-42 26-436 0 0,111-52 82 0 0,4-4-46 0 0,0 0-1 0 0,0 1 0 0 0,1 0 1 0 0,-1 0-1 0 0,0 1 0 0 0,1-1 1 0 0,0 1-1 0 0,0 0 0 0 0,0 0 1 0 0,0 0-1 0 0,0 0 0 0 0,0 1 1 0 0,1 0-1 0 0,0 0 0 0 0,-1 0 1 0 0,2 0-1 0 0,-1 0 0 0 0,0 0 1 0 0,1 1-1 0 0,0 0 0 0 0,-1 2-35 0 0,6-4 12 0 0,0 0-1 0 0,0 0 1 0 0,0 0-1 0 0,0 0 0 0 0,1 0 1 0 0,0-1-1 0 0,-1 0 1 0 0,1 1-1 0 0,0-1 1 0 0,0-1-1 0 0,0 1 0 0 0,0-1 1 0 0,0 1-1 0 0,1-1 1 0 0,-1 0-1 0 0,0-1 1 0 0,1 1-1 0 0,-1-1 0 0 0,0 0 1 0 0,1 0-1 0 0,-1 0 1 0 0,0 0-1 0 0,1-1 0 0 0,-1 0 1 0 0,2 0-12 0 0,-1 1 5 0 0,130-11-762 0 0,0-5 1 0 0,-1-6-1 0 0,-1-6 1 0 0,99-36 756 0 0,-207 57-199 0 0,-5 3 38 0 0,0-1-1 0 0,0-1 1 0 0,0-1-1 0 0,0-1 0 0 0,-1 0 1 0 0,-1-2-1 0 0,0 0 0 0 0,0-1 1 0 0,-1-1-1 0 0,10-8 162 0 0,-25 17-7 0 0,1 1 1 0 0,-1-1-1 0 0,0 1 1 0 0,-1-1-1 0 0,1 0 1 0 0,0 0-1 0 0,-1 0 1 0 0,0 0-1 0 0,1 0 1 0 0,-1 0-1 0 0,0 0 1 0 0,-1-1-1 0 0,1 1 1 0 0,-1 0-1 0 0,1 0 1 0 0,-1-1-1 0 0,0 1 1 0 0,0 0-1 0 0,0-1 1 0 0,-1 1-1 0 0,1 0 1 0 0,-1-1-1 0 0,0 1 1 0 0,0 0-1 0 0,0 0 1 0 0,0 0-1 0 0,0 0 1 0 0,-1 0-1 0 0,0 0 0 0 0,1 0 1 0 0,-1 0-1 0 0,0 1 1 0 0,0-1-1 0 0,-1 1 1 0 0,1-1-1 0 0,-3-1 7 0 0,-104-68 17 0 0,57 58 155 0 0,-1 3 0 0 0,0 2-1 0 0,0 3 1 0 0,-1 2 0 0 0,0 2 0 0 0,0 2-1 0 0,0 3 1 0 0,1 3 0 0 0,-1 1 0 0 0,1 3 0 0 0,1 2-1 0 0,-13 7-171 0 0,-41 6 735 0 0,2 4 0 0 0,0 5 0 0 0,-14 11-735 0 0,40 4 472 0 0,79-46-464 0 0,0-1-1 0 0,0 0 1 0 0,1 0 0 0 0,-1 0 0 0 0,0 0 0 0 0,1 0 0 0 0,0 0 0 0 0,0 0-1 0 0,-1 0 1 0 0,1-1 0 0 0,0 1 0 0 0,0-1 0 0 0,0 1 0 0 0,1-1 0 0 0,-1 0-1 0 0,0 0 1 0 0,0 0 0 0 0,1 0 0 0 0,-1 0 0 0 0,1 0 0 0 0,-1-1 0 0 0,1 1-1 0 0,-1-1 1 0 0,1 0 0 0 0,-1 0 0 0 0,1 0 0 0 0,-1 0 0 0 0,1 0 0 0 0,-1 0-1 0 0,1-1 1 0 0,-1 1 0 0 0,1-1 0 0 0,-1 0-8 0 0,70-2-156 0 0,0-3 0 0 0,-1-3 1 0 0,-1-3-1 0 0,17-7 156 0 0,-26 6-266 0 0,20-3-138 0 0,18-2-466 0 0,0-5 1 0 0,-2-3 0 0 0,-1-5 0 0 0,5-7 869 0 0,-98 38-11 0 0,0 0 0 0 0,0 0 0 0 0,0 0 1 0 0,0-1-1 0 0,0 1 0 0 0,0-1 0 0 0,0 0 1 0 0,0 0-1 0 0,0 0 0 0 0,-1-1 0 0 0,1 1 1 0 0,0 0-1 0 0,-1-1 0 0 0,1 0 1 0 0,-1 0-1 0 0,1 0 0 0 0,-1 0 0 0 0,0 0 1 0 0,0 0-1 0 0,0 0 0 0 0,0-1 0 0 0,0 1 1 0 0,0-1-1 0 0,-1 1 0 0 0,1-1 0 0 0,-1 0 1 0 0,0 0-1 0 0,1 0 0 0 0,-1 1 0 0 0,-1-1 1 0 0,1 0-1 0 0,0 0 0 0 0,-1 0 0 0 0,0-1 1 0 0,1 1-1 0 0,-1 0 0 0 0,-1 0 0 0 0,1 0 1 0 0,0 0-1 0 0,-1 0 0 0 0,1 0 1 0 0,-1 0-1 0 0,0 0 0 0 0,0 0 0 0 0,0 0 1 0 0,0 1-1 0 0,-1-1 0 0 0,1 0 0 0 0,-1 1 1 0 0,1-1-1 0 0,-1 1 0 0 0,0-1 0 0 0,0 1 1 0 0,0 0-1 0 0,-1-1 11 0 0,-22-10 57 0 0,-1 0 0 0 0,0 2 1 0 0,-1 1-1 0 0,0 1 0 0 0,-1 1 1 0 0,0 1-1 0 0,0 2 0 0 0,0 1 0 0 0,-1 1 1 0 0,0 1-1 0 0,1 2 0 0 0,-1 1 1 0 0,-14 2-58 0 0,-42-1 470 0 0,0 4 0 0 0,1 4 0 0 0,-1 3-1 0 0,2 4 1 0 0,0 3 0 0 0,1 4 0 0 0,2 4 0 0 0,-12 8-470 0 0,52-8 218 0 0,40-27-215 0 0,0 0 0 0 0,-1-1 0 0 0,1 1 0 0 0,0 0 1 0 0,-1 0-1 0 0,1-1 0 0 0,0 1 0 0 0,0 0 1 0 0,0 0-1 0 0,0 0 0 0 0,-1-1 0 0 0,1 1 0 0 0,0 0 1 0 0,1 0-1 0 0,-1 0 0 0 0,0-1 0 0 0,0 1 0 0 0,0 0 1 0 0,0 0-1 0 0,1 0 0 0 0,-1-1 0 0 0,0 1 1 0 0,1 0-1 0 0,-1-1 0 0 0,0 1 0 0 0,1 0 0 0 0,-1 0 1 0 0,1-1-1 0 0,-1 1 0 0 0,1-1 0 0 0,-1 1 1 0 0,1-1-1 0 0,0 1 0 0 0,-1-1 0 0 0,1 1 0 0 0,0-1 1 0 0,-1 1-1 0 0,1-1 0 0 0,0 0 0 0 0,0 1 0 0 0,-1-1 1 0 0,1 0-1 0 0,0 0 0 0 0,0 1 0 0 0,0-1 1 0 0,-1 0-1 0 0,1 0 0 0 0,0 0 0 0 0,0 0 0 0 0,0 0 1 0 0,-1 0-1 0 0,1 0 0 0 0,0-1 0 0 0,0 1 0 0 0,0 0 1 0 0,-1 0-4 0 0,27 2-6 0 0,0 0 0 0 0,-1-2 0 0 0,1-1 1 0 0,-1-1-1 0 0,1-1 0 0 0,-1-2 1 0 0,9-2 5 0 0,17-2-108 0 0,103-15-1192 0 0,-1-7 0 0 0,-2-7 1 0 0,19-12 1299 0 0,-95 11-511 0 0,-75 38 506 0 0,1 0 0 0 0,-1 0 0 0 0,1-1 0 0 0,-1 1-1 0 0,1 0 1 0 0,-1-1 0 0 0,0 1 0 0 0,0-1 0 0 0,1 1 0 0 0,-1-1 0 0 0,0 1 0 0 0,0-1 0 0 0,-1 0-1 0 0,1 1 1 0 0,0-1 0 0 0,0 0 0 0 0,-1 0 0 0 0,0 0 0 0 0,1 1 0 0 0,-1-1 0 0 0,0 0 0 0 0,1 0-1 0 0,-1 0 1 0 0,0 0 0 0 0,-1 0 0 0 0,1 0 0 0 0,0 1 0 0 0,0-1 0 0 0,-1 0 0 0 0,1 0 0 0 0,-1 0-1 0 0,0 0 1 0 0,1 1 0 0 0,-1-1 0 0 0,0 0 0 0 0,0 1 0 0 0,0-1 0 0 0,0 1 0 0 0,-1-1-1 0 0,1 1 1 0 0,0-1 0 0 0,-1 0 5 0 0,-13-9 48 0 0,-1 1 0 0 0,0 1 1 0 0,0 0-1 0 0,-1 1 0 0 0,0 0 0 0 0,0 2 0 0 0,-1 0 0 0 0,0 1 0 0 0,0 0 0 0 0,0 2 0 0 0,0 0 1 0 0,-1 1-1 0 0,-10 1-48 0 0,-106-6 1172 0 0,1 6 0 0 0,0 6 1 0 0,-125 21-1173 0 0,148-15 541 0 0,95-13-329 0 0,65-9-174 0 0,-35 8-51 0 0,846-182-4158 0 0,-826 173 3993 0 0,-49 3 150 0 0,-372 36 795 0 0,-113 13 1289 0 0,481-44-1863 0 0,57-7-133 0 0,-31 9-69 0 0,123-31-1062 0 0,2 5 0 0 0,0 7 0 0 0,69-1 1071 0 0,-186 30-478 0 0,-56 7 427 0 0,-37 1 112 0 0,-1-3 0 0 0,-1-4 1 0 0,0-3-1 0 0,-60-5-61 0 0,-165-21 498 0 0,209-3 6 0 0,96 21-501 0 0,0 0 1 0 0,0 0-1 0 0,1 0 1 0 0,-1 0 0 0 0,1 0-1 0 0,-1 0 1 0 0,1 1-1 0 0,0-1 1 0 0,0 0-1 0 0,0 0 1 0 0,0 1 0 0 0,0-1-1 0 0,0 0 1 0 0,0 1-1 0 0,0-1 1 0 0,1 1-1 0 0,-1 0 1 0 0,1-1 0 0 0,-1 1-1 0 0,1 0 1 0 0,-1 0-1 0 0,1 0 1 0 0,0 0-1 0 0,-1 0 1 0 0,1 0 0 0 0,0 1-1 0 0,0-1 1 0 0,0 1-1 0 0,0-1 1 0 0,0 1-1 0 0,0-1 1 0 0,-1 1 0 0 0,1 0-1 0 0,2 0-3 0 0,-1-1 8 0 0,259-52 92 0 0,-101 37-284 0 0,-285 39 158 0 0,123-22 26 0 0,-19 2 9 0 0,0 0 0 0 0,0-1 0 0 0,0 0 0 0 0,0-2 1 0 0,0 0-1 0 0,0-2 0 0 0,0 0 0 0 0,0-1 0 0 0,-13-4-9 0 0,34 6 1 0 0,0 1 0 0 0,-1 0 0 0 0,1 0 0 0 0,0 0 0 0 0,-1 0 0 0 0,1-1 0 0 0,0 1 0 0 0,-1 0 0 0 0,1-1 1 0 0,-1 1-1 0 0,1 0 0 0 0,-1-1 0 0 0,1 1 0 0 0,-1-1 0 0 0,1 1 0 0 0,-1-1 0 0 0,1 1 0 0 0,-1-1 0 0 0,0 1 0 0 0,1-1 0 0 0,-1 1 0 0 0,0-1 0 0 0,1 1 0 0 0,-1-1 0 0 0,0 0 0 0 0,0 1 0 0 0,1-1 0 0 0,-1 0 0 0 0,0 1 0 0 0,0-1 1 0 0,0 0-1 0 0,0 1 0 0 0,0-1 0 0 0,0 0 0 0 0,0 1 0 0 0,0-1 0 0 0,0 0 0 0 0,0 1 0 0 0,-1-1 0 0 0,1 0 0 0 0,0 1 0 0 0,0-1 0 0 0,-1 1 0 0 0,1-1 0 0 0,0 0 0 0 0,-1 1 0 0 0,1-1 0 0 0,0 1 0 0 0,-1-1 0 0 0,1 1 1 0 0,-1-1-1 0 0,1 1 0 0 0,-1 0 0 0 0,1-1 0 0 0,-1 1 0 0 0,1-1 0 0 0,-1 1 0 0 0,0 0 0 0 0,1-1 0 0 0,-1 1 0 0 0,1 0 0 0 0,-1 0 0 0 0,0 0 0 0 0,1-1 0 0 0,-1 1 0 0 0,0 0 0 0 0,1 0 0 0 0,-2 0-1 0 0,51-17 33 0 0,19 9 128 0 0,0 4 0 0 0,0 3 0 0 0,0 2 0 0 0,-1 4 0 0 0,1 2 0 0 0,-1 3 0 0 0,49 15-161 0 0,275 69 1154 0 0,-89-61-890 0 0,-140 37 65 0 0,47 81 203 0 0,-94-46 126 0 0,-29 56-177 0 0,-81-146-446 0 0,0 0 1 0 0,-1 1-1 0 0,-1 0 0 0 0,0 0 0 0 0,-1 0 1 0 0,-1 0-1 0 0,-1 0 0 0 0,0 1 0 0 0,-1-1 0 0 0,-1 0 1 0 0,0 0-1 0 0,-1 0 0 0 0,-4 11-35 0 0,-36 128 415 0 0,-51 110-112 0 0,66-134-79 0 0,55-152-232 0 0,-3-7-288 0 0,-1-2 1 0 0,-1 0-1 0 0,-2-2 0 0 0,-1 0 0 0 0,-2-1 0 0 0,-1-1 0 0 0,-1 0 1 0 0,-2-1-1 0 0,-1-1 0 0 0,4-26 296 0 0,-17 62 0 0 0,1 1 0 0 0,-1 0 0 0 0,1-1-1 0 0,-1 1 1 0 0,0-1 0 0 0,1 0 0 0 0,-1 1 0 0 0,1-1 0 0 0,-1 1 0 0 0,0-1 0 0 0,0 0-1 0 0,1 0 1 0 0,-1 1 0 0 0,0-1 0 0 0,1 0 0 0 0,-1 0 0 0 0,0 0 0 0 0,0 0-1 0 0,1 0 1 0 0,-1 0 0 0 0,0 0 0 0 0,0 0 0 0 0,1 0 0 0 0,-1 0 0 0 0,0 0 0 0 0,0 0-1 0 0,1-1 1 0 0,-1 1 0 0 0,0 0 0 0 0,1 0 0 0 0,-1-1 0 0 0,0 1 0 0 0,1-1-1 0 0,-1 1 1 0 0,1 0 0 0 0,-1-1 0 0 0,0 1 0 0 0,1-1 0 0 0,-1 1 0 0 0,1-1 0 0 0,-1 0-1 0 0,1 1 1 0 0,0-1 0 0 0,-1 0 0 0 0,1 1 0 0 0,0-1 0 0 0,-1 0 0 0 0,1 1-1 0 0,0-1 1 0 0,0 0 0 0 0,-1 1 0 0 0,1-1 0 0 0,0 0 0 0 0,0 0 0 0 0,0 1 0 0 0,0-1-1 0 0,0 0 1 0 0,0 0 0 0 0,0 1 0 0 0,0-1 0 0 0,1 0 0 0 0,-1 0 0 0 0,0 1-1 0 0,0-1 1 0 0,1 0 0 0 0,-1 1 0 0 0,0-1 0 0 0,1 0 0 0 0,-1 0 0 0 0,-44 36 101 0 0,31-21-23 0 0,1 1 1 0 0,0 0-1 0 0,1 1 0 0 0,1 0 1 0 0,0 0-1 0 0,1 2 0 0 0,1-1 1 0 0,1 1-1 0 0,0 0 0 0 0,1 0 1 0 0,2 1-1 0 0,-1 0 0 0 0,2 0 1 0 0,-1 11-79 0 0,4-28 7 0 0,0-1-1 0 0,-1 1 1 0 0,1 0 0 0 0,0-1 0 0 0,0 1 0 0 0,-1 0-1 0 0,1-1 1 0 0,1 1 0 0 0,-1-1 0 0 0,0 1 0 0 0,0 0 0 0 0,0-1-1 0 0,1 1 1 0 0,-1-1 0 0 0,1 1 0 0 0,0-1 0 0 0,-1 1-1 0 0,1-1 1 0 0,0 1 0 0 0,0-1 0 0 0,0 0 0 0 0,0 1-1 0 0,0-1 1 0 0,0 0 0 0 0,0 0 0 0 0,0 0 0 0 0,0 0 0 0 0,1 0-1 0 0,-1 0 1 0 0,0 0 0 0 0,1 0 0 0 0,-1 0 0 0 0,1-1-1 0 0,-1 1 1 0 0,1 0 0 0 0,-1-1 0 0 0,1 1 0 0 0,-1-1 0 0 0,1 0-1 0 0,-1 0 1 0 0,1 1 0 0 0,0-1 0 0 0,-1 0 0 0 0,1 0-1 0 0,0-1 1 0 0,-1 1 0 0 0,1 0 0 0 0,-1 0 0 0 0,1-1-1 0 0,-1 1 1 0 0,1-1 0 0 0,-1 1 0 0 0,1-1 0 0 0,-1 0 0 0 0,1 0-1 0 0,-1 0 1 0 0,1 0-7 0 0,78-57-131 0 0,-69 45 41 0 0,-1-1-1 0 0,-1-1 1 0 0,0 0 0 0 0,-1 0-1 0 0,0-1 1 0 0,-1 0 0 0 0,-1 0-1 0 0,-1-1 1 0 0,0 1 0 0 0,-1-1-1 0 0,-1 0 1 0 0,-1 0 0 0 0,0-1-1 0 0,-1 1 1 0 0,-1 0 0 0 0,-1-3 90 0 0,1 21 0 0 0,-1-1 0 0 0,1 1 0 0 0,-1 0 0 0 0,1-1 0 0 0,-1 1 1 0 0,0-1-1 0 0,1 1 0 0 0,-1-1 0 0 0,0 1 0 0 0,1-1 0 0 0,-1 0 0 0 0,0 1 1 0 0,1-1-1 0 0,-1 0 0 0 0,0 1 0 0 0,0-1 0 0 0,1 0 0 0 0,-1 0 0 0 0,0 0 1 0 0,0 0-1 0 0,0 1 0 0 0,1-1 0 0 0,-1 0 0 0 0,0-1 0 0 0,0 1 0 0 0,0 0 1 0 0,1 0-1 0 0,-1 0 0 0 0,0 0 0 0 0,0-1 0 0 0,1 1 0 0 0,-1 0 1 0 0,0 0-1 0 0,1-1 0 0 0,-1 1 0 0 0,0-1 0 0 0,1 1 0 0 0,-1-1 0 0 0,0 1 1 0 0,1-1-1 0 0,-1 1 0 0 0,1-1 0 0 0,-1 0 0 0 0,1 1 0 0 0,-1-1 0 0 0,1 0 1 0 0,-1 1-1 0 0,1-1 0 0 0,0 0 0 0 0,0 1 0 0 0,-1-1 0 0 0,1 0 1 0 0,0 0-1 0 0,0 1 0 0 0,0-1 0 0 0,-1 0 0 0 0,1 0 0 0 0,0 0 0 0 0,0 1 1 0 0,0-1-1 0 0,1 0 0 0 0,-1 0 0 0 0,0 0 0 0 0,0 1 0 0 0,0-1 0 0 0,0 0 1 0 0,1 0-1 0 0,-1 1 0 0 0,0-1 0 0 0,1 0 0 0 0,-37 51 147 0 0,23-32-74 0 0,2 1 0 0 0,0 1 0 0 0,1 0 0 0 0,2 1 0 0 0,0 0 0 0 0,0 0 0 0 0,2 0 0 0 0,1 1 0 0 0,1 0 0 0 0,1 0 0 0 0,0 0 0 0 0,2 1 0 0 0,1-1 0 0 0,0 0 0 0 0,2 1 0 0 0,1 3-73 0 0,-3-25 1 0 0,1 0 0 0 0,-1 0 0 0 0,0 0 0 0 0,1 0 0 0 0,-1 0 0 0 0,1-1 0 0 0,0 1 0 0 0,-1 0 0 0 0,1 0 0 0 0,0 0 0 0 0,-1 0 0 0 0,1-1 0 0 0,0 1 0 0 0,0 0 0 0 0,0-1 0 0 0,-1 1 0 0 0,1-1 0 0 0,0 1 0 0 0,0-1 0 0 0,0 1 0 0 0,0-1 0 0 0,0 1 0 0 0,0-1 0 0 0,0 0 0 0 0,0 0-1 0 0,0 0 1 0 0,0 1 0 0 0,1-1 0 0 0,-1 0 0 0 0,0 0 0 0 0,0 0 0 0 0,0-1 0 0 0,0 1 0 0 0,0 0 0 0 0,0 0 0 0 0,0 0 0 0 0,0-1 0 0 0,0 1 0 0 0,0-1 0 0 0,0 1 0 0 0,0-1 0 0 0,0 1 0 0 0,0-1 0 0 0,-1 1 0 0 0,1-1 0 0 0,0 0 0 0 0,0 0 0 0 0,0 1 0 0 0,-1-1 0 0 0,1 0 0 0 0,0 0 0 0 0,-1 0 0 0 0,1 0 0 0 0,-1 0-1 0 0,40-48-192 0 0,-35 41 131 0 0,0 0 1 0 0,-1 0 0 0 0,0-1-1 0 0,0 0 1 0 0,-1 0-1 0 0,0 0 1 0 0,-1 0 0 0 0,0-1-1 0 0,0 1 1 0 0,-1-1-1 0 0,0 1 1 0 0,-1-1 0 0 0,0 1-1 0 0,-1-1 1 0 0,1 1-1 0 0,-2-1 1 0 0,-1-7 60 0 0,0 17-2 0 0,0 0 0 0 0,0 0 0 0 0,0 0 0 0 0,0 0 0 0 0,1 0 0 0 0,-1 1 1 0 0,0-1-1 0 0,0 1 0 0 0,0 0 0 0 0,1 0 0 0 0,-1 0 0 0 0,0 0 0 0 0,1 1 0 0 0,-1-1 0 0 0,1 1 0 0 0,0-1 0 0 0,-1 1 0 0 0,1 0 0 0 0,0 0 1 0 0,0 0-1 0 0,0 0 0 0 0,0 0 0 0 0,1 0 0 0 0,-1 1 0 0 0,0-1 0 0 0,0 2 2 0 0,-10 11 23 0 0,0 0-1 0 0,0 1 1 0 0,2 0-1 0 0,0 1 1 0 0,1 0 0 0 0,1 0-1 0 0,0 1 1 0 0,1 0 0 0 0,1 0-1 0 0,1 1 1 0 0,1 0-1 0 0,0 0 1 0 0,2 0 0 0 0,-1 16-23 0 0,-58-55 54 0 0,-15 13-104 0 0,-1 4-1 0 0,0 3 1 0 0,1 3 0 0 0,-1 4 0 0 0,-11 5 50 0 0,15 1-3 0 0,137 3 114 0 0,374-26 104 0 0,-341 2-219 0 0,-1-6-68 0 0,-143-2 62 0 0,-44 3-43 0 0,-185-2-14 0 0,312 38 113 0 0,4-18-47 0 0,0-1 1 0 0,0-2-1 0 0,1-2 0 0 0,-1-1 1 0 0,1-3-1 0 0,-1-1 1 0 0,0-2-1 0 0,25-8 1 0 0,-66 15 0 0 0,1-1 0 0 0,-1 1 0 0 0,1 0 0 0 0,-1-1-1 0 0,1 1 1 0 0,0-1 0 0 0,-1 1 0 0 0,1-1 0 0 0,0 1 0 0 0,-1-1 0 0 0,1 0 0 0 0,0 1 0 0 0,0-1 0 0 0,0 1-1 0 0,-1-1 1 0 0,1 1 0 0 0,0-1 0 0 0,0 0 0 0 0,0 1 0 0 0,0-1 0 0 0,0 1 0 0 0,0-1 0 0 0,0 0-1 0 0,0 1 1 0 0,0-1 0 0 0,0 1 0 0 0,1-1 0 0 0,-1 0 0 0 0,0 1 0 0 0,0-1 0 0 0,1 1 0 0 0,-1-1 0 0 0,0 1-1 0 0,0-1 1 0 0,1 1 0 0 0,-1-1 0 0 0,1 1 0 0 0,-1-1 0 0 0,0 1 0 0 0,1 0 0 0 0,-1-1 0 0 0,1 1-1 0 0,-1-1 1 0 0,1 1 0 0 0,-1 0 0 0 0,1 0 0 0 0,-1-1 0 0 0,1 1 0 0 0,0 0 0 0 0,-1 0 0 0 0,1 0 0 0 0,-1-1-1 0 0,1 1 1 0 0,0 0 0 0 0,-1 0 0 0 0,1 0 0 0 0,0 0 0 0 0,-62-20-3 0 0,51 17 3 0 0,-1-1-6 0 0,0 0 1 0 0,0-1 0 0 0,1 0 0 0 0,-1-1 0 0 0,1 0-1 0 0,0 0 1 0 0,1-1 0 0 0,0-1 0 0 0,0 1-1 0 0,0-1 1 0 0,1-1 0 0 0,1 0 0 0 0,-1 0 0 0 0,1 0-1 0 0,1-1 1 0 0,0 0 0 0 0,0 0 0 0 0,1-1 0 0 0,0 0-1 0 0,1 0 1 0 0,0 0 0 0 0,1 0 0 0 0,0 0-1 0 0,1-1 1 0 0,0 0 0 0 0,1 1 0 0 0,0-1 0 0 0,1 0-1 0 0,0 1 1 0 0,1-1 0 0 0,0 0 0 0 0,1 1-1 0 0,0-1 1 0 0,1 1 0 0 0,1-3 5 0 0,63-231-110 0 0,-67 243 110 0 0,1 1-1 0 0,-1 0 1 0 0,0-1 0 0 0,0 1 0 0 0,0 0 0 0 0,0-1-1 0 0,0 1 1 0 0,0 0 0 0 0,0-1 0 0 0,0 1-1 0 0,-1 0 1 0 0,1-1 0 0 0,0 1 0 0 0,-1 0-1 0 0,1 0 1 0 0,-1-1 0 0 0,1 1 0 0 0,-1 0-1 0 0,0 0 1 0 0,0 0 0 0 0,1 0 0 0 0,-1 0-1 0 0,0 0 1 0 0,0 0 0 0 0,0 0 0 0 0,0 0-1 0 0,0 0 1 0 0,0 0 0 0 0,0 1 0 0 0,0-1-1 0 0,-1 0 1 0 0,1 1 0 0 0,0-1 0 0 0,0 1-1 0 0,-1-1 1 0 0,1 1 0 0 0,0 0 0 0 0,-1-1-1 0 0,1 1 1 0 0,0 0 0 0 0,-1 0 0 0 0,1 0-1 0 0,0 0 1 0 0,-1 0 0 0 0,1 0 0 0 0,0 1 0 0 0,-1-1-1 0 0,1 0 1 0 0,0 1 0 0 0,0-1 0 0 0,-1 1-1 0 0,1-1 1 0 0,0 1 0 0 0,0-1 0 0 0,-1 1 0 0 0,-70 36-3 0 0,-79 105 176 0 0,150-141-172 0 0,0 0 0 0 0,0-1 0 0 0,0 1 0 0 0,1 0 1 0 0,-1 0-1 0 0,0-1 0 0 0,0 1 0 0 0,1 0 0 0 0,-1 0 0 0 0,0 0 0 0 0,1 0 0 0 0,-1 0 0 0 0,1 0 0 0 0,-1 0 0 0 0,1 0 0 0 0,-1 0 0 0 0,1 0 0 0 0,0 0 0 0 0,0 0 0 0 0,-1 0 0 0 0,1 1 0 0 0,0-1 0 0 0,0 0 0 0 0,0 0 0 0 0,0 0 0 0 0,1 0 0 0 0,-1 0 0 0 0,0 0 0 0 0,0 1 0 0 0,1-1 0 0 0,-1 0 1 0 0,0 0-1 0 0,1 0 0 0 0,-1 0 0 0 0,1 0 0 0 0,-1 0 0 0 0,1 0 0 0 0,0 0 0 0 0,-1-1 0 0 0,1 1 0 0 0,0 0 0 0 0,0 0 0 0 0,0 0 0 0 0,0-1 0 0 0,-1 1 0 0 0,1 0 0 0 0,0-1 0 0 0,0 1 0 0 0,0-1 0 0 0,0 1 0 0 0,0-1 0 0 0,0 0 0 0 0,1 1 0 0 0,-1-1 0 0 0,0 0 0 0 0,0 0 0 0 0,0 0 0 0 0,0 1-1 0 0,67-10-64 0 0,-44 3-129 0 0,-1-1-1 0 0,0-1 1 0 0,-1-1-1 0 0,0-1 0 0 0,0-1 1 0 0,-1-1-1 0 0,-1 0 1 0 0,0-2-1 0 0,0-1 1 0 0,-2 0-1 0 0,0-1 0 0 0,0-1 1 0 0,-2-1-1 0 0,0 0 1 0 0,3-7 193 0 0,-17 23 1 0 0,-1 0 0 0 0,0 1 0 0 0,0-1 0 0 0,0 0 1 0 0,0 0-1 0 0,0 0 0 0 0,0 0 0 0 0,0-1 0 0 0,-1 1 0 0 0,1 0 0 0 0,-1 0 1 0 0,1 0-1 0 0,-1-1 0 0 0,0 1 0 0 0,0 0 0 0 0,0 0 0 0 0,0-1 1 0 0,-1 1-1 0 0,1 0 0 0 0,0 0 0 0 0,-1 0 0 0 0,0 0 0 0 0,1-1 0 0 0,-1 1 1 0 0,0 0-1 0 0,0 0 0 0 0,0 0 0 0 0,0 0 0 0 0,-1 1 0 0 0,1-1 1 0 0,0 0-1 0 0,-1 0 0 0 0,1 1 0 0 0,-1-1 0 0 0,0 1 0 0 0,0-1 1 0 0,1 1-1 0 0,-1 0 0 0 0,0 0 0 0 0,0 0 0 0 0,0 0 0 0 0,0 0 0 0 0,0 0 1 0 0,0 0-1 0 0,-1 1 0 0 0,1-1 0 0 0,0 1 0 0 0,0-1 0 0 0,0 1 1 0 0,-2 0-2 0 0,-118 0 551 0 0,71 12-95 0 0,1 2-1 0 0,0 2 1 0 0,1 3-1 0 0,1 1 1 0 0,1 3 0 0 0,1 1-1 0 0,-5 6-455 0 0,52-29 7 0 0,-1-1-1 0 0,0 1 1 0 0,1-1-1 0 0,-1 0 1 0 0,0 1-1 0 0,1-1 1 0 0,-1 1-1 0 0,0-1 1 0 0,1 1-1 0 0,-1-1 1 0 0,0 1-1 0 0,0-1 1 0 0,0 1-1 0 0,0-1 1 0 0,1 1-1 0 0,-1-1 1 0 0,0 1-1 0 0,0-1 1 0 0,0 1-1 0 0,0-1 1 0 0,0 1-1 0 0,0-1 1 0 0,0 1-1 0 0,-1 0 1 0 0,1-1 0 0 0,0 1-1 0 0,0-1 1 0 0,0 1-1 0 0,0-1 1 0 0,-1 1-1 0 0,1-1 1 0 0,0 0-1 0 0,0 1 1 0 0,-1-1-1 0 0,1 1 1 0 0,0-1-1 0 0,-1 1 1 0 0,1-1-7 0 0,54-11-64 0 0,-8-4-402 0 0,-1-1 0 0 0,0-3 0 0 0,-1-1 0 0 0,-1-2 0 0 0,-1-2 1 0 0,37-29 465 0 0,-75 52-17 0 0,0-1 0 0 0,0 1 0 0 0,0-1 0 0 0,-1 0 0 0 0,1 0 0 0 0,-1 0 0 0 0,1-1 0 0 0,-1 1 0 0 0,0-1 0 0 0,0 1 0 0 0,0-1 0 0 0,0 0 0 0 0,-1 0 0 0 0,1-1 1 0 0,-1 1-1 0 0,0 0 0 0 0,0-1 0 0 0,0 0 0 0 0,0 1 0 0 0,0-1 0 0 0,-1 0 0 0 0,0 0 0 0 0,0 0 0 0 0,0 0 0 0 0,0 0 0 0 0,-1 0 0 0 0,1 0 0 0 0,-1 0 1 0 0,0 0-1 0 0,0 0 0 0 0,-1 0 0 0 0,1 0 0 0 0,-1 0 0 0 0,0 0 0 0 0,0 0 0 0 0,0 0 0 0 0,0 0 0 0 0,-1 0 0 0 0,0 1 0 0 0,0-1 0 0 0,0 0 0 0 0,0 1 1 0 0,0 0-1 0 0,-1-1 0 0 0,1 1 0 0 0,-4-2 17 0 0,-16-2 111 0 0,0 2 1 0 0,-1 0-1 0 0,0 2 0 0 0,0 1 1 0 0,0 0-1 0 0,0 2 1 0 0,0 1-1 0 0,-1 0 0 0 0,1 2 1 0 0,1 1-1 0 0,-1 0 0 0 0,0 2 1 0 0,1 0-1 0 0,-7 5-111 0 0,-220 73 1867 0 0,308-87-1775 0 0,-24-5-151 0 0,16-2-401 0 0,0-2 0 0 0,-1-3 0 0 0,-1-2 1 0 0,-1-2-1 0 0,45-24 460 0 0,-91 43-5 0 0,0 0 1 0 0,-1 0 0 0 0,1 0-1 0 0,0 0 1 0 0,-1-1 0 0 0,1 1-1 0 0,0-1 1 0 0,-1 1-1 0 0,1-1 1 0 0,0 0 0 0 0,-1 1-1 0 0,1-1 1 0 0,-1 0 0 0 0,1 0-1 0 0,-1 0 1 0 0,0 0-1 0 0,1 0 1 0 0,-1 0 0 0 0,0-1-1 0 0,0 1 1 0 0,0 0-1 0 0,0-1 1 0 0,0 1 0 0 0,0 0-1 0 0,0-1 1 0 0,0 0 0 0 0,0 1-1 0 0,-1-1 1 0 0,1 1-1 0 0,-1-1 1 0 0,1 0 0 0 0,-1 1-1 0 0,0-1 1 0 0,0 0 0 0 0,1 1-1 0 0,-1-1 1 0 0,0 0-1 0 0,-1 0 1 0 0,1 1 0 0 0,0-1-1 0 0,0 0 1 0 0,-1 1-1 0 0,1-1 1 0 0,-1 0 0 0 0,1 1-1 0 0,-1-1 1 0 0,0 1 0 0 0,0-1-1 0 0,1 1 1 0 0,-1-1-1 0 0,0 1 1 0 0,0-1 0 0 0,-1 1-1 0 0,1 0 1 0 0,0 0 0 0 0,0-1-1 0 0,-1 1 1 0 0,1 0-1 0 0,0 0 1 0 0,-1 1 0 0 0,1-1-1 0 0,-1 0 1 0 0,0 0 0 0 0,1 1-1 0 0,-2-1 5 0 0,-34-2 179 0 0,1 2-1 0 0,-1 2 1 0 0,1 1-1 0 0,0 2 1 0 0,0 2-1 0 0,0 1 1 0 0,0 1-1 0 0,1 2 1 0 0,-30 14-179 0 0,32-14 284 0 0,-189 62 1326 0 0,357-105-1889 0 0,-73 14-1 0 0,229-93-1570 0 0,-292 113 1847 0 0,-1-1 0 0 0,1 0 0 0 0,-1 0 0 0 0,1-1 0 0 0,-1 1-1 0 0,1 0 1 0 0,0 0 0 0 0,-1-1 0 0 0,1 1 0 0 0,-1-1 0 0 0,1 1-1 0 0,0-1 1 0 0,-1 0 0 0 0,1 1 0 0 0,0-1 0 0 0,0 0 0 0 0,-1 0 0 0 0,1 0-1 0 0,0 0 1 0 0,0 0 0 0 0,0 0 0 0 0,0 0 0 0 0,0 0 0 0 0,1-1-1 0 0,-1 1 1 0 0,0 0 0 0 0,0 0 0 0 0,1-1 0 0 0,-1 1 0 0 0,1-1 0 0 0,-1 1-1 0 0,1 0 1 0 0,0-1 0 0 0,-1 1 0 0 0,1-1 0 0 0,0 1 0 0 0,0-1-1 0 0,0 1 1 0 0,0-1 0 0 0,0 1 0 0 0,1-1 0 0 0,-1 1 0 0 0,0 0 0 0 0,1-1-1 0 0,-1 1 1 0 0,0-1 0 0 0,1 1 0 0 0,0 0 0 0 0,-1-1 0 0 0,1 1 0 0 0,0 0-1 0 0,0 0 1 0 0,0-1 0 0 0,0 1 0 0 0,0 0 0 0 0,0 0 0 0 0,0 0-1 0 0,0 0 1 0 0,0 0 0 0 0,0 1 0 0 0,1-1 0 0 0,-1 0 0 0 0,0 0 0 0 0,1 1-1 0 0,-1-1 1 0 0,2 0 3 0 0,-46-1 187 0 0,1 1 0 0 0,-1 2 0 0 0,1 2 0 0 0,0 2 0 0 0,0 2 0 0 0,0 1-1 0 0,1 3 1 0 0,0 1 0 0 0,1 2 0 0 0,-5 3-187 0 0,-95 33 979 0 0,140-50-976 0 0,0 0 0 0 0,0 1 1 0 0,1-1-1 0 0,-1 0 0 0 0,0 0 0 0 0,0 1 1 0 0,1-1-1 0 0,-1 0 0 0 0,0 0 0 0 0,0 1 1 0 0,0-1-1 0 0,0 0 0 0 0,1 0 0 0 0,-1 1 1 0 0,0-1-1 0 0,0 0 0 0 0,0 1 0 0 0,0-1 1 0 0,0 0-1 0 0,0 1 0 0 0,0-1 0 0 0,0 0 1 0 0,0 0-1 0 0,0 1 0 0 0,0-1 0 0 0,0 0 1 0 0,0 1-1 0 0,0-1 0 0 0,0 0 0 0 0,0 1 1 0 0,0-1-1 0 0,0 0 0 0 0,-1 1 0 0 0,1-1 1 0 0,0 0-1 0 0,0 0 0 0 0,0 1 0 0 0,0-1 1 0 0,-1 0-1 0 0,1 0 0 0 0,0 1 0 0 0,0-1 1 0 0,0 0-1 0 0,-1 0 0 0 0,1 0-3 0 0,33-1-19 0 0,50-16-503 0 0,-2-4 0 0 0,0-3 1 0 0,-2-4-1 0 0,2-4 522 0 0,-10-15-376 0 0,-70 46 372 0 0,0 0 0 0 0,0 0 0 0 0,0-1 0 0 0,0 1 0 0 0,0-1 0 0 0,0 1 0 0 0,-1-1 0 0 0,1 1 0 0 0,-1-1 0 0 0,1 1 0 0 0,-1-1 0 0 0,1 1 0 0 0,-1-1 0 0 0,0 0 0 0 0,0 1 0 0 0,0-1 0 0 0,0 0-1 0 0,0 1 1 0 0,0-1 0 0 0,0 0 0 0 0,0 1 0 0 0,-1-1 0 0 0,1 1 0 0 0,-1-1 0 0 0,1 1 0 0 0,-1-1 0 0 0,0 1 0 0 0,1-1 0 0 0,-1 1 0 0 0,0-1 0 0 0,0 1 0 0 0,0 0 0 0 0,0-1 0 0 0,0 1 0 0 0,0 0 0 0 0,-1 0 0 0 0,1 0 0 0 0,0 0 0 0 0,0 0 0 0 0,-1 0 0 0 0,1 0 0 0 0,-1 0 0 0 0,1 1 0 0 0,-1-1 0 0 0,1 1 0 0 0,-1-1 0 0 0,1 1 0 0 0,-3-1 4 0 0,-21-6 68 0 0,-2 1 0 0 0,1 2-1 0 0,-1 0 1 0 0,1 2 0 0 0,-1 1 0 0 0,0 1 0 0 0,0 1-1 0 0,1 1 1 0 0,-1 2 0 0 0,1 0 0 0 0,-1 2 0 0 0,1 1-1 0 0,1 1 1 0 0,0 2 0 0 0,0 0 0 0 0,1 1 0 0 0,-8 6-68 0 0,14-10 130 0 0,-2 0 32 0 0,1 1 0 0 0,0 1 0 0 0,0 0 0 0 0,1 1 0 0 0,0 2 0 0 0,0-1 0 0 0,2 2 1 0 0,-6 5-163 0 0,21-17 3 0 0,1-1 1 0 0,-1 1-1 0 0,0 0 1 0 0,1-1 0 0 0,-1 1-1 0 0,1 0 1 0 0,-1-1-1 0 0,1 1 1 0 0,-1 0 0 0 0,1 0-1 0 0,0 0 1 0 0,-1-1-1 0 0,1 1 1 0 0,0 0 0 0 0,0 0-1 0 0,0 0 1 0 0,-1 0 0 0 0,1 0-1 0 0,0 0 1 0 0,0-1-1 0 0,0 1 1 0 0,0 0 0 0 0,1 0-1 0 0,-1 0 1 0 0,0 0-1 0 0,0 0 1 0 0,0 0 0 0 0,1-1-1 0 0,-1 1 1 0 0,0 0-1 0 0,1 0 1 0 0,-1 0 0 0 0,1-1-1 0 0,-1 1 1 0 0,1 0 0 0 0,-1-1-1 0 0,1 1 1 0 0,0 0-1 0 0,-1-1 1 0 0,1 1 0 0 0,0-1-1 0 0,-1 1 1 0 0,1-1-1 0 0,0 1 1 0 0,0-1 0 0 0,-1 1-1 0 0,1-1 1 0 0,0 0-1 0 0,0 0 1 0 0,0 1 0 0 0,0-1-1 0 0,0 0 1 0 0,-1 0 0 0 0,1 0-1 0 0,0 0 1 0 0,0 0-1 0 0,0 0 1 0 0,0 0 0 0 0,1 0-4 0 0,56 6-7 0 0,10-13-309 0 0,-1-3 1 0 0,-1-3 0 0 0,0-2 0 0 0,-1-4 0 0 0,24-11 315 0 0,-76 26-104 0 0,-6 3 62 0 0,1-1 0 0 0,-1 0 0 0 0,1 0 0 0 0,-1-1 0 0 0,1 0 0 0 0,-1 0 0 0 0,0 0 0 0 0,0-1 0 0 0,-1 0 0 0 0,1-1 0 0 0,-1 1 0 0 0,0-1 0 0 0,0-1 0 0 0,-1 1 1 0 0,1-1-1 0 0,-1 0 0 0 0,0 0 0 0 0,2-5 42 0 0,-9 6-8 0 0,0 0 0 0 0,-1 0 0 0 0,0 0 1 0 0,0 0-1 0 0,0 0 0 0 0,-1 1 0 0 0,0 0 1 0 0,1-1-1 0 0,-1 1 0 0 0,-1 1 1 0 0,1-1-1 0 0,-1 1 0 0 0,1-1 0 0 0,-1 1 1 0 0,0 0-1 0 0,0 1 0 0 0,0-1 0 0 0,0 1 1 0 0,-1 0-1 0 0,1 1 0 0 0,-1-1 0 0 0,1 1 1 0 0,-1 0-1 0 0,0 0 0 0 0,1 1 0 0 0,-2 0 8 0 0,2-2 2 0 0,-51-6 84 0 0,-1 3 1 0 0,0 1-1 0 0,0 3 1 0 0,0 3-1 0 0,1 2 1 0 0,-1 3 0 0 0,1 2-1 0 0,0 3 1 0 0,1 2-1 0 0,0 2 1 0 0,1 3-1 0 0,-49 25-86 0 0,58-28 86 0 0,1 3 0 0 0,0 1 0 0 0,2 2 0 0 0,0 2 0 0 0,2 2 0 0 0,0 2 0 0 0,2 1 0 0 0,-6 9-86 0 0,41-36 5 0 0,0 0 0 0 0,0 0 0 0 0,0 1-1 0 0,0-1 1 0 0,0 1 0 0 0,1-1 0 0 0,-1 1-1 0 0,1 0 1 0 0,0 0 0 0 0,0 0-1 0 0,0 0 1 0 0,0 1 0 0 0,0-1 0 0 0,1 0-1 0 0,-1 1 1 0 0,1-1 0 0 0,0 1 0 0 0,0 0-1 0 0,1-1 1 0 0,-1 1 0 0 0,1 0-1 0 0,0-1 1 0 0,-1 1 0 0 0,2 0 0 0 0,-1 0-1 0 0,0-1 1 0 0,1 1 0 0 0,0 0-1 0 0,-1-1 1 0 0,1 1 0 0 0,1-1 0 0 0,-1 1-1 0 0,1-1 1 0 0,-1 0 0 0 0,1 1 0 0 0,0-1-1 0 0,0 0 1 0 0,0 0 0 0 0,1 0-1 0 0,-1 0 1 0 0,1-1 0 0 0,-1 1 0 0 0,1-1-1 0 0,0 1 1 0 0,0-1 0 0 0,0 0 0 0 0,3 1-6 0 0,17 4-1 0 0,1-1 0 0 0,0-1-1 0 0,0-1 1 0 0,0-1 0 0 0,0-1-1 0 0,0-1 1 0 0,1-2 0 0 0,-1 0-1 0 0,0-1 1 0 0,17-5 2 0 0,-34 7-11 0 0,115-14-774 0 0,0-6 0 0 0,-1-5 1 0 0,-2-4-1 0 0,77-33 785 0 0,-192 62-12 0 0,0 0 0 0 0,0 0-1 0 0,-1 0 1 0 0,1 0 0 0 0,-1-1 0 0 0,1 0 0 0 0,0 0 0 0 0,-1 0-1 0 0,1 0 1 0 0,-1 0 0 0 0,0-1 0 0 0,1 0 0 0 0,-1 1 0 0 0,0-1-1 0 0,0 0 1 0 0,0-1 0 0 0,0 1 0 0 0,0 0 0 0 0,-1-1 0 0 0,1 0-1 0 0,-1 1 1 0 0,0-1 0 0 0,1 0 0 0 0,-1 0 0 0 0,-1 0 0 0 0,1-1-1 0 0,0 1 1 0 0,-1 0 0 0 0,1-1 0 0 0,-1 1 0 0 0,0-1-1 0 0,0 1 1 0 0,-1-1 0 0 0,1 0 0 0 0,-1 1 0 0 0,0-1 0 0 0,0 0-1 0 0,0 1 1 0 0,0-1 0 0 0,0 0 0 0 0,-1 1 0 0 0,0-1 0 0 0,0 0-1 0 0,0 1 1 0 0,0-1 0 0 0,0 1 0 0 0,-1 0 0 0 0,0-1 12 0 0,-14-8 20 0 0,0 0-1 0 0,-1 1 1 0 0,0 1 0 0 0,-1 0-1 0 0,-1 2 1 0 0,1 0 0 0 0,-1 1 0 0 0,0 0-1 0 0,-1 2 1 0 0,0 1 0 0 0,1 0-1 0 0,-17 0-19 0 0,-59-6 113 0 0,-1 5-1 0 0,1 5 0 0 0,0 3 1 0 0,0 4-1 0 0,0 5 0 0 0,1 4 0 0 0,1 3 1 0 0,0 5-1 0 0,2 4 0 0 0,-49 23-112 0 0,18-5 349 0 0,2 6 0 0 0,2 4 1 0 0,3 6-1 0 0,3 4 0 0 0,-14 17-349 0 0,112-73 42 0 0,3-3-1 0 0,-1 0 0 0 0,2 1 0 0 0,-1 0 0 0 0,1 1 0 0 0,1 0 1 0 0,-1 0-1 0 0,2 1 0 0 0,-1 1 0 0 0,1-1 0 0 0,-4 9-41 0 0,11-17 6 0 0,0-1-1 0 0,1 1 1 0 0,-1-1 0 0 0,1 1-1 0 0,-1-1 1 0 0,1 1-1 0 0,0-1 1 0 0,-1 1 0 0 0,1-1-1 0 0,0 1 1 0 0,0 0-1 0 0,0-1 1 0 0,0 1 0 0 0,0 0-1 0 0,1-1 1 0 0,-1 1 0 0 0,0-1-1 0 0,1 1 1 0 0,-1-1-1 0 0,1 1 1 0 0,-1-1 0 0 0,1 1-1 0 0,0-1 1 0 0,0 1-1 0 0,0-1 1 0 0,0 0 0 0 0,0 1-1 0 0,0-1 1 0 0,0 0-1 0 0,0 0 1 0 0,0 0 0 0 0,0 0-1 0 0,1 0 1 0 0,-1 0 0 0 0,0 0-1 0 0,1 0 1 0 0,-1-1-1 0 0,1 1 1 0 0,-1 0 0 0 0,1-1-1 0 0,-1 1 1 0 0,1-1-1 0 0,0 0 1 0 0,-1 1 0 0 0,1-1-1 0 0,1 0-5 0 0,83 7 75 0 0,27-16-296 0 0,1-5-1 0 0,-2-5 0 0 0,89-28 222 0 0,-161 38-92 0 0,1089-292-3940 0 0,-1092 289 3882 0 0,-21 9 99 0 0,0-1-1 0 0,0-1 0 0 0,0-1 0 0 0,0 0 1 0 0,-1-1-1 0 0,0-1 0 0 0,0 0 0 0 0,-1-1 1 0 0,0-1-1 0 0,-1 0 0 0 0,9-8 52 0 0,-22 15 3 0 0,1 0 1 0 0,-1 1-1 0 0,0-1 0 0 0,0 0 0 0 0,0 1 1 0 0,-1-1-1 0 0,1 0 0 0 0,0 1 0 0 0,-1-1 1 0 0,0 1-1 0 0,0-1 0 0 0,0 1 1 0 0,0-1-1 0 0,0 1 0 0 0,0-1 0 0 0,-1 1 1 0 0,1 0-1 0 0,-1 0 0 0 0,1 0 0 0 0,-1 0 1 0 0,0 0-1 0 0,0 0 0 0 0,0 0 0 0 0,0 0 1 0 0,0 1-1 0 0,0-1 0 0 0,-1 1 1 0 0,1 0-1 0 0,0-1 0 0 0,-1 1 0 0 0,1 0 1 0 0,-1 0-1 0 0,1 1 0 0 0,-1-1 0 0 0,0 1 1 0 0,1-1-1 0 0,-1 1 0 0 0,0 0 1 0 0,1 0-1 0 0,-1 0 0 0 0,0 0 0 0 0,1 0 1 0 0,-3 1-4 0 0,-56-9 129 0 0,-1 4 0 0 0,1 1 0 0 0,-1 4 0 0 0,0 2 0 0 0,1 3 0 0 0,-1 3-1 0 0,2 2 1 0 0,-1 3 0 0 0,-20 10-129 0 0,-11 2 368 0 0,2 3 0 0 0,1 5 0 0 0,2 4 0 0 0,2 3 0 0 0,1 4 0 0 0,3 4 0 0 0,1 3 0 0 0,-10 14-368 0 0,79-58 69 0 0,4-4-20 0 0,-1 1 0 0 0,1 0-1 0 0,0 0 1 0 0,0 0 0 0 0,0 1 0 0 0,1 0 0 0 0,0 0 0 0 0,0 1 0 0 0,1-1-1 0 0,0 1 1 0 0,0 1 0 0 0,0-1 0 0 0,1 1 0 0 0,0 0 0 0 0,1 0 0 0 0,-1 0 0 0 0,2 0-1 0 0,-1 0 1 0 0,1 1 0 0 0,0 2-49 0 0,6-5 11 0 0,0-1 0 0 0,1 0-1 0 0,0 0 1 0 0,0 0 0 0 0,0 0 0 0 0,1-1 0 0 0,-1 0-1 0 0,1 0 1 0 0,0-1 0 0 0,0 1 0 0 0,1-1-1 0 0,-1-1 1 0 0,0 1 0 0 0,1-1 0 0 0,0 0 0 0 0,0-1-1 0 0,-1 1 1 0 0,1-2 0 0 0,0 1 0 0 0,0 0-1 0 0,0-1 1 0 0,0-1 0 0 0,0 1 0 0 0,0-1-1 0 0,3-1-10 0 0,-4 2 2 0 0,102-4-113 0 0,-1-5 0 0 0,0-4 0 0 0,-1-5-1 0 0,71-23 112 0 0,-96 23-157 0 0,731-193-2606 0 0,-800 207 2716 0 0,-1 2 13 0 0,1-1 0 0 0,-1 0 0 0 0,0-1 0 0 0,0 0 0 0 0,0-1 1 0 0,0 0-1 0 0,-1 0 0 0 0,0-2 0 0 0,0 1 0 0 0,0-1 0 0 0,-1 0 0 0 0,0-1 0 0 0,-1 0 0 0 0,1-1 0 0 0,0-2 34 0 0,-9 7 0 0 0,-1 0-1 0 0,1 1 1 0 0,-1-1-1 0 0,-1 0 1 0 0,1 0-1 0 0,0 1 1 0 0,-1-1-1 0 0,0 1 1 0 0,1 0-1 0 0,-2-1 0 0 0,1 1 1 0 0,0 0-1 0 0,0 0 1 0 0,-1 0-1 0 0,0 0 1 0 0,0 1-1 0 0,0-1 1 0 0,0 1-1 0 0,0 0 1 0 0,0 0-1 0 0,0 0 0 0 0,-1 0 1 0 0,1 0-1 0 0,-1 1 1 0 0,1-1-1 0 0,-1 1 1 0 0,0 0-1 0 0,1 0 1 0 0,-1 1-1 0 0,0-1 1 0 0,0 1-1 0 0,0-1 0 0 0,-3 2 1 0 0,6-2 0 0 0,-68-12 65 0 0,0 3 0 0 0,-2 2 0 0 0,1 4 0 0 0,0 3-1 0 0,-1 3 1 0 0,1 3 0 0 0,0 3 0 0 0,0 3 0 0 0,1 3 0 0 0,-23 9-65 0 0,19-4 266 0 0,1 2 1 0 0,1 4 0 0 0,1 2 0 0 0,1 4 0 0 0,2 2 0 0 0,1 4-1 0 0,2 2 1 0 0,2 3 0 0 0,-33 30-267 0 0,19 18 516 0 0,75-87-506 0 0,0-1 1 0 0,-1 0-1 0 0,1 1 1 0 0,0-1-1 0 0,0 1 1 0 0,0-1-1 0 0,0 1 1 0 0,1-1-1 0 0,-1 1 1 0 0,1 0-1 0 0,-1-1 1 0 0,1 1-1 0 0,0 0 0 0 0,0-1 1 0 0,0 1-1 0 0,1 0 1 0 0,-1-1-1 0 0,1 1 1 0 0,-1 0-1 0 0,1-1 1 0 0,0 1-1 0 0,0-1 1 0 0,0 1-1 0 0,0-1 1 0 0,0 0-1 0 0,1 1 1 0 0,-1-1-1 0 0,1 0 1 0 0,-1 0-1 0 0,1 0 1 0 0,0 0-1 0 0,0 0 1 0 0,0 0-1 0 0,0 0 1 0 0,0-1-1 0 0,0 1 1 0 0,1-1-1 0 0,-1 0 1 0 0,1 1-1 0 0,-1-1 1 0 0,1 0-12 0 0,20 6 5 0 0,1-2 0 0 0,0 0 0 0 0,0-1 0 0 0,0-2 0 0 0,1 0-1 0 0,-1-2 1 0 0,0 0 0 0 0,1-2 0 0 0,-1-1 0 0 0,0 0 0 0 0,6-4-4 0 0,-11 5-9 0 0,319-59-2633 0 0,296-94 2642 0 0,-621 151-62 0 0,152-40-1123 0 0,-3-7 0 0 0,70-37 1185 0 0,-231 88-5 0 0,8-3-18 0 0,0 0-1 0 0,0 0 0 0 0,0 0 1 0 0,-1-1-1 0 0,1-1 0 0 0,-1 0 1 0 0,0 0-1 0 0,0 0 1 0 0,-1-1-1 0 0,0 0 0 0 0,0 0 1 0 0,0-1-1 0 0,-1 0 0 0 0,0 0 1 0 0,0-1-1 0 0,-1 1 0 0 0,1-1 1 0 0,-2 0-1 0 0,4-7 24 0 0,-11 9-2 0 0,0 1 1 0 0,0 0-1 0 0,0 0 1 0 0,-1 1-1 0 0,0-1 0 0 0,0 0 1 0 0,0 1-1 0 0,0 0 1 0 0,-1 0-1 0 0,1 1 1 0 0,-1-1-1 0 0,0 1 0 0 0,0 0 1 0 0,0 0-1 0 0,-1 0 1 0 0,1 1-1 0 0,-1 0 0 0 0,1 0 1 0 0,-1 0-1 0 0,0 1 1 0 0,0 0-1 0 0,0 0 0 0 0,0 0 1 0 0,0 1-1 0 0,1 0 1 0 0,-4 0 1 0 0,-46-1 246 0 0,-1 2 0 0 0,1 2 0 0 0,0 3 0 0 0,0 2 0 0 0,0 3 0 0 0,1 2 0 0 0,1 2 0 0 0,0 3 0 0 0,1 2 0 0 0,1 2 0 0 0,1 2 0 0 0,2 3 0 0 0,-1 2-246 0 0,-20 5 350 0 0,2 4 1 0 0,1 2-1 0 0,2 3 0 0 0,2 3 1 0 0,2 3-1 0 0,2 2 1 0 0,3 3-1 0 0,-22 30-350 0 0,74-82 15 0 0,0 0 0 0 0,0 0 0 0 0,1 1-1 0 0,-1-1 1 0 0,1 1 0 0 0,0 0 0 0 0,0-1 0 0 0,0 1 0 0 0,0 0 0 0 0,0 0 0 0 0,0 1-1 0 0,1-1 1 0 0,0 0 0 0 0,-1 0 0 0 0,1 1 0 0 0,1-1 0 0 0,-1 1 0 0 0,0-1 0 0 0,1 1 0 0 0,0-1-1 0 0,0 1 1 0 0,0-1 0 0 0,0 1 0 0 0,0-1 0 0 0,1 1 0 0 0,-1-1 0 0 0,1 1 0 0 0,0-1 0 0 0,0 1-1 0 0,1-1 1 0 0,-1 0 0 0 0,1 0 0 0 0,-1 0 0 0 0,1 0 0 0 0,0 0 0 0 0,0 0 0 0 0,0 0-1 0 0,1 0 1 0 0,-1-1 0 0 0,1 1 0 0 0,-1-1 0 0 0,1 0 0 0 0,1 1-15 0 0,16 2 11 0 0,0-2 0 0 0,1 0 0 0 0,0-1 0 0 0,0-1 1 0 0,0-1-1 0 0,-1-1 0 0 0,1 0 0 0 0,0-2 0 0 0,-1-1 0 0 0,1 0 0 0 0,-1-1 1 0 0,1-2-12 0 0,3 2-29 0 0,261-68-2468 0 0,156-67 2497 0 0,-347 110-665 0 0,-2-5 1 0 0,-1-4-1 0 0,-2-3 0 0 0,26-20 665 0 0,-10-35-577 0 0,-102 94 569 0 0,-1 0 0 0 0,0 0 0 0 0,0 0 0 0 0,0 0 0 0 0,-1 0 0 0 0,1-1 0 0 0,-1 1 0 0 0,1 0 0 0 0,-1-1 0 0 0,0 1 0 0 0,-1-1 0 0 0,1 0 0 0 0,0 1 0 0 0,-1-1 0 0 0,0 1 0 0 0,0-1 0 0 0,0 0 0 0 0,0 1 0 0 0,-1-1 0 0 0,0 1 0 0 0,1-1 0 0 0,-1 0 0 0 0,0 1 0 0 0,-1 0 0 0 0,1-1 0 0 0,-1 1 0 0 0,1 0 0 0 0,-1-1 0 0 0,0 1 1 0 0,0 0-1 0 0,0 1 0 0 0,-1-1 0 0 0,1 0 0 0 0,-1 1 0 0 0,1-1 0 0 0,-1 1 0 0 0,-1-1 8 0 0,-9-4 5 0 0,-1 1 0 0 0,0 0-1 0 0,-1 1 1 0 0,0 1 0 0 0,1 0 0 0 0,-1 1 0 0 0,-1 0 0 0 0,1 2 0 0 0,0-1 0 0 0,0 2-1 0 0,-1 0 1 0 0,1 1 0 0 0,0 1 0 0 0,0 0 0 0 0,0 1 0 0 0,0 0 0 0 0,0 1 0 0 0,-13 6-5 0 0,-47 15 412 0 0,2 2 0 0 0,0 4-1 0 0,3 3 1 0 0,0 3 0 0 0,3 3 0 0 0,1 3 0 0 0,2 2 0 0 0,2 4 0 0 0,3 2 0 0 0,-22 25-412 0 0,80-75 7 0 0,-9 7 66 0 0,0 1 0 0 0,1 0 0 0 0,0 0 0 0 0,0 1 0 0 0,1 0 0 0 0,0 0 0 0 0,1 1 0 0 0,0 0 0 0 0,1 0 0 0 0,0 1 0 0 0,1 0 0 0 0,0 0 0 0 0,1 0 0 0 0,0 1 0 0 0,1-1 0 0 0,0 6-73 0 0,3-15 10 0 0,1 1 1 0 0,0-1-1 0 0,0 1 0 0 0,0 0 0 0 0,0-1 0 0 0,0 1 1 0 0,1-1-1 0 0,-1 0 0 0 0,1 0 0 0 0,0 1 1 0 0,0-1-1 0 0,0 0 0 0 0,1-1 0 0 0,-1 1 0 0 0,1 0 1 0 0,-1-1-1 0 0,1 1 0 0 0,0-1 0 0 0,0 0 0 0 0,0 0 1 0 0,0 0-1 0 0,1 0 0 0 0,-1 0 0 0 0,0-1 1 0 0,1 0-1 0 0,-1 0 0 0 0,1 0 0 0 0,-1 0 0 0 0,1 0 1 0 0,0 0-1 0 0,0-1-10 0 0,119 6-12 0 0,-15-20-404 0 0,0-5 1 0 0,-2-4-1 0 0,0-5 0 0 0,-2-5 1 0 0,29-16 415 0 0,-121 45-70 0 0,39-12-306 0 0,-1-2 0 0 0,-1-2 1 0 0,0-3-1 0 0,-2-1 0 0 0,-1-3 0 0 0,-1-1 0 0 0,24-21 376 0 0,-20-25-453 0 0,-49 73 449 0 0,1-1 0 0 0,-1 0 0 0 0,0 0 0 0 0,1 1 0 0 0,-1-1 0 0 0,0 0 0 0 0,0 0 0 0 0,0 0 0 0 0,-1 1 0 0 0,1-1 1 0 0,0 0-1 0 0,-1 0 0 0 0,1 1 0 0 0,-1-1 0 0 0,1 0 0 0 0,-1 1 0 0 0,0-1 0 0 0,0 1 0 0 0,1-1 0 0 0,-1 1 0 0 0,-1-1 0 0 0,1 1 0 0 0,0 0 0 0 0,0-1 0 0 0,0 1 0 0 0,-1 0 0 0 0,1 0 0 0 0,0 0 0 0 0,-1 0 0 0 0,1 0 0 0 0,-1 0 0 0 0,0 0 0 0 0,1 0 1 0 0,-1 1-1 0 0,0-1 0 0 0,1 1 0 0 0,-1-1 0 0 0,0 1 0 0 0,1 0 0 0 0,-1-1 0 0 0,0 1 0 0 0,0 0 0 0 0,0 0 0 0 0,1 0 0 0 0,-1 1 0 0 0,0-1 0 0 0,0 0 4 0 0,-21 3 101 0 0,-1 1 0 0 0,1 0 1 0 0,0 2-1 0 0,0 1 0 0 0,1 0 0 0 0,0 2 0 0 0,1 1 1 0 0,-1 0-1 0 0,2 2 0 0 0,0 0 0 0 0,0 1 0 0 0,-15 14-101 0 0,13-12 174 0 0,-65 43 863 0 0,3 5 1 0 0,3 2-1 0 0,-59 64-1037 0 0,93-61 465 0 0,50-66-460 0 0,1 0 0 0 0,-1-1 0 0 0,0 1 0 0 0,0-1-1 0 0,1 0 1 0 0,-1 0 0 0 0,1 0 0 0 0,-1-1 0 0 0,1 1 0 0 0,-1-1 0 0 0,1 1-1 0 0,-1-1 1 0 0,1-1 0 0 0,-1 1 0 0 0,1 0 0 0 0,-1-1 0 0 0,1 0 0 0 0,-1 1-1 0 0,1-1 1 0 0,-1-1 0 0 0,0 1 0 0 0,1 0 0 0 0,-1-1 0 0 0,0 0 0 0 0,3-1-5 0 0,89-35-486 0 0,-2-3 0 0 0,-1-5 1 0 0,-3-3-1 0 0,75-56 486 0 0,-147 93-135 0 0,-1-1 0 0 0,-1 0 0 0 0,0-1 0 0 0,0-1-1 0 0,-2 0 1 0 0,0-1 0 0 0,0 0 0 0 0,-2-1 0 0 0,6-11 135 0 0,-14 23-18 0 0,0 0 1 0 0,0-1 0 0 0,-1 1 0 0 0,0-1 0 0 0,0 0 0 0 0,-1 1 0 0 0,1-1 0 0 0,-1 0 0 0 0,0 0-1 0 0,-1 0 1 0 0,1 0 0 0 0,-1 0 0 0 0,-1 0 0 0 0,1 0 0 0 0,-1 0 0 0 0,0 0 0 0 0,0 0-1 0 0,-1 0 1 0 0,1 1 0 0 0,-1-1 0 0 0,-1 0 0 0 0,1 1 0 0 0,-1-1 0 0 0,0 1 0 0 0,0 0 0 0 0,-1 0-1 0 0,1 0 1 0 0,-1 1 0 0 0,0-1 0 0 0,0 1 0 0 0,-1 0 0 0 0,1 0 0 0 0,-1 0 0 0 0,-2 0 17 0 0,-4-3-9 0 0,-1 0 1 0 0,1 1 0 0 0,-1 0 0 0 0,-1 1-1 0 0,1 1 1 0 0,-1 0 0 0 0,0 0 0 0 0,0 1-1 0 0,0 1 1 0 0,0 0 0 0 0,0 1 0 0 0,-1 1-1 0 0,1 0 1 0 0,0 0 0 0 0,-1 1 0 0 0,1 1-1 0 0,-12 3 9 0 0,-218 78 263 0 0,192-59 60 0 0,0 3 0 0 0,2 1 0 0 0,1 3 0 0 0,1 2 0 0 0,2 2 1 0 0,2 2-1 0 0,-33 35-323 0 0,73-70 18 0 0,0 0 0 0 0,0 0 1 0 0,0 0-1 0 0,0 1 0 0 0,0 0 0 0 0,0-1 1 0 0,1 1-1 0 0,-1 0 0 0 0,1 0 0 0 0,0 0 1 0 0,0 1-1 0 0,0-1 0 0 0,0 0 0 0 0,1 1 1 0 0,-1 0-1 0 0,1-1 0 0 0,0 1 0 0 0,0 0 1 0 0,0-1-1 0 0,1 1 0 0 0,-1 0 0 0 0,1 0 1 0 0,0 0-1 0 0,0-1 0 0 0,0 1 1 0 0,1 0-1 0 0,-1 0 0 0 0,1 0 0 0 0,0-1 1 0 0,0 1-1 0 0,0 0 0 0 0,0-1 0 0 0,1 1 1 0 0,0-1-1 0 0,-1 1 0 0 0,1-1 0 0 0,0 0 1 0 0,1 0-1 0 0,-1 0 0 0 0,1 0 0 0 0,-1 0 1 0 0,1 0-1 0 0,0-1 0 0 0,0 1-18 0 0,19 2-3 0 0,0 0-1 0 0,0-1 1 0 0,0-1 0 0 0,0-1-1 0 0,0-2 1 0 0,1 0-1 0 0,-1-1 1 0 0,1-1 0 0 0,-1-1-1 0 0,0-1 1 0 0,0-1 0 0 0,3-2 2 0 0,28-1-219 0 0,0-2 0 0 0,-1-3 0 0 0,0-2 0 0 0,-1-3-1 0 0,-1-1 1 0 0,-1-3 0 0 0,-1-2 0 0 0,0-2-1 0 0,11-11 221 0 0,-55 35-22 0 0,0-1-1 0 0,0 1 0 0 0,-1-1 1 0 0,1 0-1 0 0,-1 0 1 0 0,0-1-1 0 0,0 1 0 0 0,0-1 1 0 0,0 1-1 0 0,-1-1 1 0 0,1 0-1 0 0,-1 0 0 0 0,0 0 1 0 0,0 0-1 0 0,0-1 0 0 0,-1 1 1 0 0,0 0-1 0 0,0-1 1 0 0,0 1-1 0 0,0-1 0 0 0,-1 1 1 0 0,1-1-1 0 0,-1 1 0 0 0,0-1 1 0 0,-1 0-1 0 0,1 1 1 0 0,-1-1-1 0 0,0 1 0 0 0,0-1 1 0 0,0 1-1 0 0,0 0 1 0 0,-1-1-1 0 0,0 1 0 0 0,0 0 1 0 0,0 0-1 0 0,0 0 0 0 0,-1 0 1 0 0,0 1-1 0 0,0-1 1 0 0,-2-2 22 0 0,-13-7-17 0 0,0 1 1 0 0,-1 1 0 0 0,0 1-1 0 0,-1 0 1 0 0,0 1 0 0 0,0 2 0 0 0,-1 0-1 0 0,0 1 1 0 0,-1 1 0 0 0,1 0-1 0 0,-1 2 1 0 0,0 1 0 0 0,0 1 0 0 0,1 0-1 0 0,-1 2 1 0 0,0 0 0 0 0,0 2-1 0 0,0 0 1 0 0,-13 5 16 0 0,0-3 165 0 0,-1 1 0 0 0,1 2 0 0 0,1 2 0 0 0,0 0 0 0 0,0 3 0 0 0,1 1 0 0 0,1 1-1 0 0,0 2 1 0 0,1 1 0 0 0,1 1 0 0 0,1 1 0 0 0,1 2 0 0 0,1 1 0 0 0,0 2 0 0 0,-19 23-165 0 0,42-44 23 0 0,1 0 1 0 0,0 0-1 0 0,0 0 1 0 0,0 0-1 0 0,1 0 1 0 0,-1 1 0 0 0,1-1-1 0 0,0 1 1 0 0,0-1-1 0 0,0 1 1 0 0,1 0-1 0 0,0 0 1 0 0,0 0-1 0 0,0 0 1 0 0,1 0-1 0 0,-1 0 1 0 0,1 0-1 0 0,0 0 1 0 0,1 0 0 0 0,-1 0-1 0 0,1 0 1 0 0,0 0-1 0 0,0 0 1 0 0,0-1-1 0 0,1 1 1 0 0,0 0-1 0 0,0 0 1 0 0,0-1-1 0 0,0 0 1 0 0,1 1-1 0 0,0-1 1 0 0,0 0 0 0 0,0 0-1 0 0,0 0 1 0 0,1-1-1 0 0,-1 1 1 0 0,1-1-1 0 0,0 0 1 0 0,0 0-1 0 0,0 0 1 0 0,1 0-1 0 0,-1-1 1 0 0,1 0-1 0 0,-1 0 1 0 0,1 0 0 0 0,3 1-24 0 0,29 3-33 0 0,0 0 0 0 0,1-3 1 0 0,-1-1-1 0 0,1-2 1 0 0,-1-2-1 0 0,1-1 1 0 0,-1-2-1 0 0,0-1 1 0 0,0-2-1 0 0,-1-2 1 0 0,0-1-1 0 0,0-2 1 0 0,7-5 32 0 0,133-71-659 0 0,-171 85 629 0 0,0 1 1 0 0,-1-1 0 0 0,1 0 0 0 0,-1 0-1 0 0,0 0 1 0 0,0-1 0 0 0,0 1 0 0 0,-1-1 0 0 0,0 0-1 0 0,0 0 1 0 0,0 0 0 0 0,0 0 0 0 0,-1-1 0 0 0,0 1-1 0 0,0-1 1 0 0,0 0 0 0 0,-1 1 0 0 0,0-1 0 0 0,0 0-1 0 0,0 0 1 0 0,-1 0 0 0 0,0 0 0 0 0,0 0 0 0 0,-1 1-1 0 0,1-1 1 0 0,-1 0 0 0 0,0 0 0 0 0,-1 0-1 0 0,0 1 1 0 0,1-1 0 0 0,-3-2 29 0 0,-10-14-66 0 0,-1-1-1 0 0,-1 2 1 0 0,-1 0 0 0 0,-1 1 0 0 0,0 1-1 0 0,-2 1 1 0 0,0 0 0 0 0,-1 2-1 0 0,-1 0 1 0 0,0 2 0 0 0,-1 0-1 0 0,-9-3 67 0 0,28 14-1 0 0,-52-29 44 0 0,-1 1 1 0 0,-1 3-1 0 0,-1 3 0 0 0,-2 2 0 0 0,0 3 0 0 0,-1 2 0 0 0,-1 4 1 0 0,0 2-1 0 0,-1 3 0 0 0,0 2 0 0 0,-1 4 0 0 0,1 2 0 0 0,-1 3 1 0 0,1 3-1 0 0,0 3 0 0 0,0 2 0 0 0,1 3 0 0 0,0 3 1 0 0,1 3-1 0 0,2 2 0 0 0,0 3 0 0 0,1 3 0 0 0,1 2 0 0 0,-31 23-43 0 0,78-46 31 0 0,1 0-1 0 0,-1 0 1 0 0,1 1-1 0 0,1 1 1 0 0,-1 0-1 0 0,1 0 1 0 0,1 1-1 0 0,-1 0 1 0 0,1 0-1 0 0,1 1 0 0 0,0 0 1 0 0,1 0-1 0 0,-1 1 1 0 0,2 0-1 0 0,0 0 1 0 0,-4 11-31 0 0,11-17 2 0 0,0 0 0 0 0,0-1 0 0 0,1 1 0 0 0,0-1 0 0 0,0 0 0 0 0,0 0 0 0 0,0 0 0 0 0,0 0 0 0 0,1 0 0 0 0,0-1 0 0 0,0 1 0 0 0,0-1 0 0 0,0 0 0 0 0,0-1 0 0 0,0 1 0 0 0,1-1 0 0 0,0 1 0 0 0,-1-1 0 0 0,1-1 0 0 0,0 1 0 0 0,0-1 0 0 0,0 1 0 0 0,0-2 0 0 0,0 1 0 0 0,0 0 0 0 0,0-1 0 0 0,0 0 0 0 0,0 0 0 0 0,0-1 0 0 0,1 1 0 0 0,-1-1 0 0 0,0 0 0 0 0,4-2-2 0 0,76-6-281 0 0,0-3-1 0 0,-1-4 1 0 0,0-4-1 0 0,-2-4 1 0 0,-1-3-1 0 0,21-12 282 0 0,-70 27-174 0 0,8 0-65 0 0,-1-1 1 0 0,0-2-1 0 0,-1-2 0 0 0,-1-2 0 0 0,-1-1 0 0 0,-1-1 0 0 0,0-3 0 0 0,-2 0 0 0 0,11-12 239 0 0,-40 31-16 0 0,1 1 0 0 0,-1-1 0 0 0,0 0 0 0 0,-1 0 0 0 0,1 0 0 0 0,-1 0 0 0 0,0-1 0 0 0,0 1 0 0 0,-1-1 0 0 0,0 0 0 0 0,0 0 0 0 0,0 0 0 0 0,0 0 0 0 0,-1 0-1 0 0,0 0 1 0 0,-1 0 0 0 0,1 0 0 0 0,-1-1 0 0 0,0 1 0 0 0,-1 0 0 0 0,1 0 0 0 0,-1-1 0 0 0,-1 1 0 0 0,1 0 0 0 0,-1 0 0 0 0,0 0 0 0 0,0 1 0 0 0,-1-1 0 0 0,0 0 0 0 0,0 1-1 0 0,0 0 1 0 0,0 0 0 0 0,-1-1 0 0 0,0 2 0 0 0,-4-5 16 0 0,-7-7-3 0 0,0 1 0 0 0,-1 1-1 0 0,0 0 1 0 0,-2 1 0 0 0,1 1 0 0 0,-1 0-1 0 0,-1 2 1 0 0,0 0 0 0 0,-1 1 0 0 0,0 1 3 0 0,-25-3 131 0 0,-1 2 0 0 0,-1 3 1 0 0,1 1-1 0 0,-1 2 0 0 0,0 3 1 0 0,0 1-1 0 0,0 3 0 0 0,1 1 0 0 0,0 3 1 0 0,0 1-1 0 0,0 3 0 0 0,1 1 1 0 0,1 3-1 0 0,0 1 0 0 0,2 2 1 0 0,0 2-1 0 0,1 2 0 0 0,-4 5-131 0 0,-11 3 322 0 0,1 2 0 0 0,2 2-1 0 0,1 3 1 0 0,2 2 0 0 0,2 2-1 0 0,-24 29-321 0 0,69-69-48 0 0,-1 0 0 0 0,1 1-1 0 0,0-1 1 0 0,-1 1 0 0 0,1-1 0 0 0,1 1-1 0 0,-1 0 1 0 0,0 1 0 0 0,1-1-1 0 0,-1 0 1 0 0,1 1 0 0 0,0-1-1 0 0,0 1 1 0 0,0 0 0 0 0,1-1-1 0 0,0 1 1 0 0,-1 0 0 0 0,1 0 0 0 0,0 0-1 0 0,1 0 1 0 0,-1 0 0 0 0,1 0-1 0 0,0 1 1 0 0,0-1 0 0 0,0 0-1 0 0,0 0 1 0 0,1 0 0 0 0,0 0-1 0 0,0 0 1 0 0,0 0 0 0 0,0 0 0 0 0,0 0-1 0 0,1 0 1 0 0,0-1 0 0 0,0 1-1 0 0,0-1 1 0 0,0 1 0 0 0,0-1-1 0 0,1 0 1 0 0,-1 1 0 0 0,1-1-1 0 0,0 0 1 0 0,0-1 0 0 0,0 1-1 0 0,1-1 1 0 0,-1 1 0 0 0,0-1 0 0 0,3 1 48 0 0,23 2-1705 0 0,-1-1 1 0 0,1-2-1 0 0,0-1 1 0 0,0-1 0 0 0,0-2-1 0 0,0 0 1 0 0,-1-2 0 0 0,1-1-1 0 0,-1-2 1 0 0,0-1 0 0 0,-1 0-1 0 0,0-2 1 0 0,12-7 1704 0 0,28-9-2830 0 0,-1-1 722 0 0</inkml:trace>
  <inkml:trace contextRef="#ctx0" brushRef="#br11" timeOffset="525291.821">21086 17091 336 0 0,'8'9'24'0'0,"-8"-9"-324"0"0</inkml:trace>
  <inkml:trace contextRef="#ctx0" brushRef="#br11" timeOffset="525540.951">21107 17105 48 0 0,'3'3'344'0'0,"-3"-3"-92"0"0,2 0-96 0 0,-2 0-64 0 0,0 0-40 0 0,0 0-32 0 0,3 2-28 0 0,-3-2-44 0 0,0 0-84 0 0,0 0-164 0 0,0 0-84 0 0</inkml:trace>
  <inkml:trace contextRef="#ctx0" brushRef="#br9" timeOffset="532056.966">21243 17011 304 0 0,'0'0'214'0'0,"0"-1"1"0"0,0 0-1 0 0,0 0 1 0 0,0 1-1 0 0,0-1 0 0 0,0 0 1 0 0,0 0-1 0 0,0 1 1 0 0,0-1-1 0 0,0 0 0 0 0,0 0 1 0 0,0 1-1 0 0,-1-1 1 0 0,1 0-1 0 0,0 1 0 0 0,-1-1 1 0 0,1 0-1 0 0,0 1 1 0 0,-1-1-1 0 0,1 1 1 0 0,-1-1-1 0 0,1 0 0 0 0,-1 1 1 0 0,1-1-1 0 0,-1 1 1 0 0,0-1-1 0 0,1 1 0 0 0,-1 0 1 0 0,1-1-1 0 0,-1 1 1 0 0,0 0-1 0 0,1-1 0 0 0,-1 1 1 0 0,0 0-1 0 0,0 0 1 0 0,1-1-1 0 0,-1 1 0 0 0,0 0 1 0 0,0 0-1 0 0,1 0 1 0 0,-1 0-1 0 0,0 0 0 0 0,0 0 1 0 0,1 0-1 0 0,-1 0 1 0 0,0 1-1 0 0,1-1 0 0 0,-1 0 1 0 0,0 0-1 0 0,0 1 1 0 0,1-1-1 0 0,-1 0-214 0 0,-3 90 6541 0 0,20 154-5752 0 0,-60-5-618 0 0,43-234-172 0 0,0-1 0 0 0,-1 0-1 0 0,1 1 1 0 0,-1-1-1 0 0,0 0 1 0 0,0 0 0 0 0,0 0-1 0 0,0 0 1 0 0,-1 0 0 0 0,1-1-1 0 0,-1 1 1 0 0,0-1-1 0 0,0 0 1 0 0,-1 1 0 0 0,1-1-1 0 0,0-1 1 0 0,-1 1 0 0 0,0 0-1 0 0,0-1 1 0 0,0 0-1 0 0,0 0 1 0 0,0 0 0 0 0,0-1-1 0 0,0 1 1 0 0,-1-1 0 0 0,1 0-1 0 0,0 0 1 0 0,-1 0-1 0 0,1-1 1 0 0,-1 1 0 0 0,1-1-1 0 0,-1 0 1 0 0,1-1-1 0 0,-1 1 1 0 0,1-1 0 0 0,-1 0-1 0 0,1 0 1 0 0,-1 0 0 0 0,1-1-1 0 0,0 1 1 0 0,0-1-1 0 0,-2-1 2 0 0,-50-15 8 0 0,-1 3 0 0 0,-1 2-1 0 0,0 2 1 0 0,-1 3-1 0 0,-46 0-7 0 0,92 9-425 0 0,23 1-1668 0 0,27 0-3607 0 0,18-9-1707 0 0,-30 5 5446 0 0</inkml:trace>
  <inkml:trace contextRef="#ctx0" brushRef="#br9" timeOffset="532819.99">21671 17105 868 0 0,'-8'10'7129'0'0,"9"24"-4230"0"0,0-9-1283 0 0,-84 382 4166 0 0,82-405-5759 0 0,0 0 0 0 0,1 0 0 0 0,-1 0 0 0 0,1 0 0 0 0,-1 0 0 0 0,1 0 0 0 0,0 0 0 0 0,0 0 1 0 0,0 0-1 0 0,0 0 0 0 0,0 0 0 0 0,0 0 0 0 0,0 0 0 0 0,1 0 0 0 0,-1 0 0 0 0,1 0 0 0 0,-1 0 0 0 0,1-1 0 0 0,0 1 0 0 0,0 0 0 0 0,-1 0 0 0 0,2 0 0 0 0,-1-1 0 0 0,0 1 0 0 0,0-1 0 0 0,0 1 0 0 0,1-1 0 0 0,-1 1 0 0 0,1-1 0 0 0,-1 0 0 0 0,1 1 0 0 0,-1-1 0 0 0,1 0 0 0 0,0 0 0 0 0,0 0 0 0 0,0 0 0 0 0,-1-1 0 0 0,1 1 0 0 0,0 0 0 0 0,0-1 0 0 0,0 0 0 0 0,0 1 0 0 0,0-1 0 0 0,0 0 0 0 0,0 0 0 0 0,0 0 0 0 0,0 0 0 0 0,0 0 0 0 0,0 0 0 0 0,0-1 0 0 0,0 1 0 0 0,0-1 0 0 0,0 1 0 0 0,0-1 0 0 0,0 0 0 0 0,-1 0 0 0 0,3-1-23 0 0,268-44 686 0 0,-237 39-627 0 0,-1 1-742 0 0,-14-1-2613 0 0,-8-4-9774 0 0,-5 11 10940 0 0</inkml:trace>
  <inkml:trace contextRef="#ctx0" brushRef="#br9" timeOffset="533798.503">22777 17091 84 0 0,'-16'18'8650'0'0,"32"42"-5741"0"0,-9-40-1595 0 0,-3 4-989 0 0,0 0-1 0 0,-2 0 0 0 0,-1 0 1 0 0,-1 1-1 0 0,-1-1 1 0 0,-1 0-1 0 0,-1 0 0 0 0,-1 0 1 0 0,-1 0-1 0 0,-2-1 0 0 0,0 0 1 0 0,-1 0-1 0 0,-1-1 1 0 0,-1 0-1 0 0,-4 4-324 0 0,14-25 12 0 0,-1 0 1 0 0,1-1-1 0 0,0 1 0 0 0,-1 0 0 0 0,1 0 1 0 0,0 0-1 0 0,0 0 0 0 0,0-1 1 0 0,0 1-1 0 0,-1 0 0 0 0,1 0 1 0 0,0 0-1 0 0,1 0 0 0 0,-1-1 1 0 0,0 1-1 0 0,0 0 0 0 0,0 0 0 0 0,0 0 1 0 0,1 0-1 0 0,-1-1 0 0 0,0 1 1 0 0,1 0-1 0 0,-1 0 0 0 0,0-1 1 0 0,1 1-1 0 0,-1 0 0 0 0,1-1 0 0 0,0 1 1 0 0,-1 0-1 0 0,1-1 0 0 0,-1 1 1 0 0,1-1-1 0 0,0 1 0 0 0,-1-1 1 0 0,1 1-1 0 0,0-1 0 0 0,0 0 1 0 0,-1 1-1 0 0,1-1 0 0 0,0 0 0 0 0,0 1 1 0 0,0-1-1 0 0,-1 0 0 0 0,1 0 1 0 0,0 0-1 0 0,0 0 0 0 0,0 0 1 0 0,0 0-1 0 0,-1 0 0 0 0,1 0 0 0 0,0 0 1 0 0,0 0-1 0 0,0 0 0 0 0,0-1 1 0 0,-1 1-1 0 0,1 0 0 0 0,0-1 1 0 0,0 1-1 0 0,-1 0 0 0 0,1-1 1 0 0,0 1-1 0 0,0-1 0 0 0,-1 1 0 0 0,1-1 1 0 0,-1 1-1 0 0,1-1 0 0 0,0 0 1 0 0,-1 1-1 0 0,1-1 0 0 0,-1 0-12 0 0,19-2 26 0 0,317-17 78 0 0,-255 7 487 0 0,-60 9-4003 0 0,-76-18-10422 0 0,47 16 12151 0 0</inkml:trace>
  <inkml:trace contextRef="#ctx0" brushRef="#br9" timeOffset="535082.736">22388 17108 132 0 0,'-12'-18'8686'0'0,"11"31"-6464"0"0,12 98 3918 0 0,-9-58-5395 0 0,12 236 352 0 0,6-176-872 0 0,-87-120 886 0 0,61 6-1091 0 0,-2-2-31 0 0,0 1-1 0 0,0 0 0 0 0,-1 1 1 0 0,1 0-1 0 0,0 0 0 0 0,-1 1 1 0 0,1 0-1 0 0,-1 0 0 0 0,1 1 1 0 0,0 0-1 0 0,-1 1 0 0 0,1-1 1 0 0,0 2-1 0 0,0-1 0 0 0,0 1 1 0 0,0 0-1 0 0,1 1 0 0 0,-2 1 13 0 0,4 3-1394 0 0,1 0-3790 0 0,-1 1-6086 0 0,3-6 9333 0 0</inkml:trace>
  <inkml:trace contextRef="#ctx0" brushRef="#br9" timeOffset="539896.847">21506 15490 420 0 0,'-49'-40'8520'0'0,"7"7"-555"0"0,11 12-6204 0 0,-17-13-1047 0 0,43 32-656 0 0,-1-1 1 0 0,1 0-1 0 0,-1 0 1 0 0,1-1-1 0 0,0 1 0 0 0,0-1 1 0 0,0 0-1 0 0,1-1 0 0 0,-1 1 1 0 0,1-1-1 0 0,0 0 1 0 0,0 0-1 0 0,1 0 0 0 0,-1 0 1 0 0,1-1-1 0 0,1 1 1 0 0,-1-1-1 0 0,1 0 0 0 0,0 0 1 0 0,0 0-1 0 0,0 0 1 0 0,0-4-59 0 0,10-94 40 0 0,94-76-74 0 0,-86 154 59 0 0,0 1 0 0 0,2 0 0 0 0,0 1 0 0 0,2 1 1 0 0,1 1-1 0 0,0 1 0 0 0,2 1 0 0 0,0 1 1 0 0,1 1-1 0 0,1 1 0 0 0,1 1 0 0 0,17-8-25 0 0,164-56 0 0 0,71 31-127 0 0,143-45 691 0 0,-152 42-182 0 0,-232 49-368 0 0,1 1 1 0 0,0 1-1 0 0,0 3 0 0 0,-1 1 0 0 0,38 8-14 0 0,143 57 88 0 0,-24-22-20 0 0,-35 23 288 0 0,-152-65-333 0 0,1 0 0 0 0,0 0 0 0 0,-1 0-1 0 0,0 1 1 0 0,0 0 0 0 0,-1 1-1 0 0,1-1 1 0 0,-1 1 0 0 0,0 0 0 0 0,0 1-1 0 0,-1 0 1 0 0,0 0 0 0 0,0 0-1 0 0,2 5-22 0 0,42 63 173 0 0,-22 10-171 0 0,-25-76 13 0 0,0 0 0 0 0,0 0 0 0 0,-1 1 0 0 0,0-1 0 0 0,0 1-1 0 0,-1-1 1 0 0,-1 1 0 0 0,1-1 0 0 0,-2 0 0 0 0,1 1 0 0 0,-1-1 0 0 0,-1 0 0 0 0,1 0 0 0 0,-2 0-1 0 0,-1 4-14 0 0,-50 105 138 0 0,-24 0-57 0 0,1-21 829 0 0,21-116-20816 0 0,46 13 17471 0 0,-4-1 604 0 0</inkml:trace>
  <inkml:trace contextRef="#ctx0" brushRef="#br9" timeOffset="543094.542">22023 14490 696 0 0,'-6'-79'8380'0'0,"6"76"-8224"0"0,-1 0 0 0 0,0 0 0 0 0,1 0-1 0 0,-1-1 1 0 0,-1 1 0 0 0,1 0-1 0 0,0 1 1 0 0,-1-1 0 0 0,0 0 0 0 0,1 0-1 0 0,-1 1 1 0 0,0-1 0 0 0,0 1-1 0 0,-1-1 1 0 0,1 1 0 0 0,0 0 0 0 0,-1 0-1 0 0,1 0 1 0 0,-1 0 0 0 0,0 0-1 0 0,0 1 1 0 0,1-1 0 0 0,-1 1 0 0 0,0 0-1 0 0,0 0 1 0 0,-1 0 0 0 0,1 0-1 0 0,0 1 1 0 0,0-1 0 0 0,0 1 0 0 0,0-1-1 0 0,-1 1 1 0 0,1 0 0 0 0,-1 1-156 0 0,-11 0 164 0 0,1 2 0 0 0,0 0 0 0 0,0 0 0 0 0,0 1 0 0 0,0 1 0 0 0,1 0 0 0 0,-1 1 0 0 0,1 1 0 0 0,1 0 1 0 0,-1 0-1 0 0,1 1 0 0 0,1 1 0 0 0,-1 0 0 0 0,2 1 0 0 0,-1 0 0 0 0,1 0 0 0 0,1 1 0 0 0,-3 5-164 0 0,8-10 76 0 0,0 0 1 0 0,0 0-1 0 0,1 1 0 0 0,0 0 0 0 0,0 0 0 0 0,0 0 0 0 0,1 0 0 0 0,0 0 0 0 0,1 0 1 0 0,-1 1-1 0 0,1-1 0 0 0,1 1 0 0 0,0-1 0 0 0,0 0 0 0 0,0 1 0 0 0,1-1 1 0 0,0 1-1 0 0,0-1 0 0 0,1 0 0 0 0,0 0 0 0 0,0 0 0 0 0,1 0 0 0 0,0 0 0 0 0,0 0 1 0 0,0 0-1 0 0,1-1 0 0 0,0 0 0 0 0,0 0 0 0 0,1 0 0 0 0,0 0 0 0 0,0-1 0 0 0,4 4-76 0 0,3 2 20 0 0,1 1-1 0 0,0-2 0 0 0,1 0 0 0 0,0-1 0 0 0,1 0 1 0 0,0-1-1 0 0,0-1 0 0 0,0 0 0 0 0,1-1 0 0 0,0-1 0 0 0,1 0 1 0 0,-1-1-1 0 0,1-1 0 0 0,0-1 0 0 0,-1 0 0 0 0,1-1 0 0 0,0-1 1 0 0,0 0-1 0 0,0-2 0 0 0,0 0 0 0 0,6-1-19 0 0,-10-2 23 0 0,-1 0-1 0 0,0-1 1 0 0,0 0-1 0 0,0-1 1 0 0,-1 0 0 0 0,0 0-1 0 0,-1-2 1 0 0,1 1-1 0 0,-2-1 1 0 0,1-1-1 0 0,-1 1 1 0 0,-1-2-1 0 0,1 1 1 0 0,-2-1 0 0 0,0 0-1 0 0,0-1 1 0 0,-1 0-1 0 0,1-3-22 0 0,-5 2 3 0 0,0-1 0 0 0,-1 0 1 0 0,0 1-1 0 0,-2-1 0 0 0,1 1 0 0 0,-2-1 0 0 0,0 0 0 0 0,0 1 0 0 0,-1 0 0 0 0,-1 0 0 0 0,0 0 1 0 0,-1 0-1 0 0,0 0 0 0 0,-1 1 0 0 0,0 0 0 0 0,-1 0 0 0 0,-1 1 0 0 0,0 0 0 0 0,0 0 0 0 0,-1 0 1 0 0,0 2-1 0 0,-1-1 0 0 0,0 1 0 0 0,-1 0 0 0 0,0 1 0 0 0,0 0 0 0 0,-1 1 0 0 0,0 0 0 0 0,0 1 1 0 0,-3-1-4 0 0,5 3 4 0 0,0-1 1 0 0,0 1 0 0 0,0 1-1 0 0,-1 0 1 0 0,1 0 0 0 0,-1 1-1 0 0,0 0 1 0 0,1 1 0 0 0,-1 1 0 0 0,0-1-1 0 0,0 2 1 0 0,0-1 0 0 0,0 1-1 0 0,0 1 1 0 0,1 0 0 0 0,-1 1-1 0 0,1 0 1 0 0,-1 1 0 0 0,1-1-1 0 0,0 2 1 0 0,0 0 0 0 0,1 0 0 0 0,-1 1-1 0 0,1 0 1 0 0,1 0 0 0 0,-1 1-1 0 0,1 0 1 0 0,0 1 0 0 0,0 0-1 0 0,1 0 1 0 0,0 0 0 0 0,1 1 0 0 0,0 0-1 0 0,0 1 1 0 0,1-1 0 0 0,0 1-1 0 0,1 0 1 0 0,0 0 0 0 0,0 0-1 0 0,1 1 1 0 0,1 0 0 0 0,0-1-1 0 0,0 1 1 0 0,1 0 0 0 0,0 0 0 0 0,1 7-5 0 0,4-5 2 0 0,0 0 0 0 0,1 0 0 0 0,0 0 1 0 0,1 0-1 0 0,0-1 0 0 0,1 0 1 0 0,1 0-1 0 0,0-1 0 0 0,0 0 0 0 0,1 0 1 0 0,0-1-1 0 0,1 0 0 0 0,0-1 1 0 0,1 0-1 0 0,0 0 0 0 0,0-1 0 0 0,1-1 1 0 0,0 0-1 0 0,1-1 0 0 0,-1 0 1 0 0,1 0-1 0 0,0-2 0 0 0,0 1 1 0 0,1-2-1 0 0,-1 0 0 0 0,1 0 0 0 0,0-2 1 0 0,-1 1-1 0 0,1-2 0 0 0,0 0 1 0 0,0 0-1 0 0,0-2 0 0 0,0 0 0 0 0,-1 0 1 0 0,1-1-1 0 0,-1-1 0 0 0,8-2-2 0 0,-15 4 8 0 0,0-1-1 0 0,1 1 0 0 0,-1-1 1 0 0,-1 0-1 0 0,1-1 0 0 0,0 0 1 0 0,-1 0-1 0 0,0 0 1 0 0,1 0-1 0 0,-2-1 0 0 0,1 1 1 0 0,-1-1-1 0 0,1-1 0 0 0,-1 1 1 0 0,-1-1-1 0 0,1 1 1 0 0,-1-1-1 0 0,0 0 0 0 0,0 0 1 0 0,-1 0-1 0 0,1-1 0 0 0,-1 1 1 0 0,-1-1-1 0 0,1 1 0 0 0,-1-1 1 0 0,-1 1-1 0 0,1-1 1 0 0,-1 0-1 0 0,0 0 0 0 0,0 1 1 0 0,-1-1-1 0 0,0 0 0 0 0,0 1-7 0 0,-2-7-2 0 0,0 0-1 0 0,-1 1 1 0 0,0 0-1 0 0,0 0 1 0 0,-2 0 0 0 0,1 1-1 0 0,-2-1 1 0 0,1 1-1 0 0,-1 1 1 0 0,-1-1-1 0 0,0 1 1 0 0,-1 1-1 0 0,0-1 1 0 0,0 1-1 0 0,-1 1 1 0 0,-8-6 2 0 0,4 4 13 0 0,0 2 1 0 0,0 0-1 0 0,-1 1 1 0 0,0 0-1 0 0,0 1 0 0 0,-1 1 1 0 0,0 1-1 0 0,1 0 1 0 0,-14-1-14 0 0,24 4 0 0 0,-1 0 1 0 0,0 1-1 0 0,0 0 1 0 0,1 0-1 0 0,-1 0 1 0 0,0 1-1 0 0,1 0 0 0 0,-1 0 1 0 0,1 0-1 0 0,-1 1 1 0 0,1 0-1 0 0,-1 0 1 0 0,1 0-1 0 0,0 0 0 0 0,0 1 1 0 0,0 0-1 0 0,0 0 1 0 0,1 1-1 0 0,-1-1 1 0 0,1 1-1 0 0,0 0 1 0 0,0 0-1 0 0,0 0 0 0 0,0 1 1 0 0,1 0-1 0 0,0-1 1 0 0,0 1-1 0 0,0 0 1 0 0,0 2-1 0 0,-1-1 2 0 0,1 0 0 0 0,1 0 0 0 0,-1 1 0 0 0,1-1 0 0 0,0 1 0 0 0,0-1 0 0 0,1 1 0 0 0,0 0-1 0 0,0-1 1 0 0,1 1 0 0 0,-1 0 0 0 0,1 0 0 0 0,1-1 0 0 0,0 1 0 0 0,0 0 0 0 0,0-1 0 0 0,0 1 0 0 0,1 0 0 0 0,0-1 0 0 0,1 0 0 0 0,-1 1 0 0 0,1-1 0 0 0,1 0 0 0 0,-1-1 0 0 0,1 1 0 0 0,0 0 0 0 0,0-1 0 0 0,0 0 0 0 0,1 0 0 0 0,0 0 0 0 0,0-1 0 0 0,0 0 0 0 0,1 1 0 0 0,-1-2 0 0 0,1 1 0 0 0,0-1 0 0 0,0 0 0 0 0,0 0 0 0 0,0 0 0 0 0,1-1 0 0 0,-1 0 0 0 0,1-1 0 0 0,0 1 0 0 0,-1-1 0 0 0,1 0 0 0 0,0-1 0 0 0,0 0-2 0 0,5 0-12 0 0,0-1 1 0 0,-1 0-1 0 0,1-1 1 0 0,0-1-1 0 0,-1 0 1 0 0,0 0-1 0 0,0-1 1 0 0,0 0-1 0 0,0-1 1 0 0,0-1-1 0 0,-1 1 1 0 0,8-7 11 0 0,-14 9-3 0 0,-1 1-1 0 0,0-1 1 0 0,0 0 0 0 0,0 1 0 0 0,0-1 0 0 0,0-1 0 0 0,0 1 0 0 0,-1 0 0 0 0,1-1 0 0 0,-1 1 0 0 0,0-1 0 0 0,0 0 0 0 0,-1 1 0 0 0,1-1 0 0 0,-1 0 0 0 0,0 0 0 0 0,0 0 0 0 0,0 0 0 0 0,0-1 0 0 0,-1 1 0 0 0,0 0 0 0 0,1 0 0 0 0,-2 0 0 0 0,1 0 0 0 0,0-1 0 0 0,-1 1 0 0 0,0 0 0 0 0,0 0 0 0 0,0 0-1 0 0,0 0 1 0 0,-1 0 0 0 0,1 1 0 0 0,-1-1 0 0 0,0 0 0 0 0,0 1 0 0 0,-1-1 0 0 0,0 0 3 0 0,1-1 4 0 0,-1 0-1 0 0,0 0 1 0 0,0 1-1 0 0,0-1 1 0 0,-1 1-1 0 0,1 0 1 0 0,-1-1-1 0 0,0 2 1 0 0,0-1-1 0 0,0 0 1 0 0,-1 1-1 0 0,0 0 1 0 0,1 0-1 0 0,-1 0 1 0 0,0 1-1 0 0,0 0 1 0 0,0 0 0 0 0,-1 0-1 0 0,1 0 1 0 0,0 1-1 0 0,-1 0 1 0 0,1 0-1 0 0,-1 0 1 0 0,1 1-1 0 0,-1 0 1 0 0,1 0-1 0 0,-1 0 1 0 0,0 1-1 0 0,1-1 1 0 0,0 1-1 0 0,-1 1 1 0 0,1-1-1 0 0,-1 1 1 0 0,1 0-1 0 0,0 0 1 0 0,0 1-1 0 0,0-1 1 0 0,0 1-1 0 0,1 0 1 0 0,-1 0-1 0 0,1 1 1 0 0,0-1-1 0 0,0 1 1 0 0,0 0-1 0 0,0 0 1 0 0,1 1-1 0 0,-1-1 1 0 0,1 1-1 0 0,0 0 1 0 0,1-1-1 0 0,-1 1 1 0 0,-1 4-4 0 0,3-5 4 0 0,-1 0 0 0 0,0 0 1 0 0,1 1-1 0 0,0-1 0 0 0,0 1 0 0 0,0-1 1 0 0,0 0-1 0 0,1 1 0 0 0,0-1 1 0 0,0 1-1 0 0,0-1 0 0 0,1 1 0 0 0,-1-1 1 0 0,1 1-1 0 0,0-1 0 0 0,0 1 0 0 0,0-1 1 0 0,1 0-1 0 0,0 0 0 0 0,0 0 0 0 0,0 0 1 0 0,0 0-1 0 0,0 0 0 0 0,1 0 0 0 0,0-1 1 0 0,0 1-1 0 0,0-1 0 0 0,0 0 0 0 0,0 0 1 0 0,1 0-1 0 0,-1 0 0 0 0,1-1 0 0 0,0 1 1 0 0,0-1-1 0 0,0 0 0 0 0,0 0 0 0 0,0 0 1 0 0,0-1-1 0 0,1 1 0 0 0,-1-1 1 0 0,0 0-1 0 0,1-1 0 0 0,-1 1 0 0 0,1-1 1 0 0,-1 1-1 0 0,1-1 0 0 0,-1-1 0 0 0,1 1 1 0 0,-1-1-1 0 0,1 1 0 0 0,-1-1 0 0 0,0-1 1 0 0,1 1-1 0 0,-1 0 0 0 0,0-1 0 0 0,0 0 1 0 0,1-1-5 0 0,95-50-131 0 0,-99 52 123 0 0,1-1 0 0 0,0 1 1 0 0,-1 0-1 0 0,1-1 0 0 0,-1 1 1 0 0,1-1-1 0 0,-1 1 0 0 0,0-1 1 0 0,1 1-1 0 0,-1-1 0 0 0,0 0 1 0 0,0 0-1 0 0,0 0 0 0 0,0 0 1 0 0,-1 0-1 0 0,1 0 0 0 0,0 0 1 0 0,-1 0-1 0 0,0 0 0 0 0,1 0 1 0 0,-1 0-1 0 0,0 0 1 0 0,0 0-1 0 0,0 0 0 0 0,0 0 1 0 0,0 0-1 0 0,-1 0 0 0 0,1 0 1 0 0,-1 0-1 0 0,1 0 0 0 0,-1 0 1 0 0,0 0-1 0 0,0 0 0 0 0,1 0 1 0 0,-1 0-1 0 0,-1 0 0 0 0,1 1 1 0 0,0-1-1 0 0,0 0 0 0 0,-1 1 1 0 0,1-1-1 0 0,-1 1 0 0 0,1 0 1 0 0,-1-1-1 0 0,0 1 0 0 0,1 0 1 0 0,-1 0-1 0 0,0 0 1 0 0,0 0-1 0 0,0 0 0 0 0,0 0 8 0 0,-4-2-4 0 0,0 0 1 0 0,-1 1-1 0 0,1-1 0 0 0,0 1 0 0 0,-1 1 1 0 0,0-1-1 0 0,1 1 0 0 0,-1 0 0 0 0,0 1 1 0 0,1-1-1 0 0,-1 1 0 0 0,0 1 0 0 0,0-1 0 0 0,1 1 1 0 0,-1 0-1 0 0,0 1 4 0 0,4-2 1 0 0,0 1 0 0 0,0-1 0 0 0,1 1 0 0 0,-1 0 0 0 0,0 0 0 0 0,1 0 0 0 0,-1 0 0 0 0,1 0 0 0 0,-1 1 0 0 0,1-1 0 0 0,0 1 0 0 0,0 0 0 0 0,-1-1 0 0 0,1 1 0 0 0,0 0 0 0 0,1 0 0 0 0,-1 0 1 0 0,0 1-1 0 0,0-1 0 0 0,1 0 0 0 0,0 1 0 0 0,-1-1 0 0 0,1 1 0 0 0,0-1 0 0 0,0 1 0 0 0,0 0 0 0 0,0-1 0 0 0,1 1 0 0 0,-1 0 0 0 0,1-1 0 0 0,0 1 0 0 0,0 0 0 0 0,0 0 0 0 0,0 0 0 0 0,0-1 0 0 0,0 1 0 0 0,1 0 0 0 0,-1 0 0 0 0,1 0-1 0 0,1 0-1 0 0,-1 0 1 0 0,1 0-1 0 0,-1 0 0 0 0,1-1 0 0 0,0 1 0 0 0,0-1 1 0 0,0 1-1 0 0,0-1 0 0 0,1 1 0 0 0,-1-1 0 0 0,1 0 1 0 0,-1 0-1 0 0,1-1 0 0 0,0 1 0 0 0,0 0 0 0 0,0-1 1 0 0,0 1-1 0 0,0-1 0 0 0,0 0 0 0 0,0 0 0 0 0,0-1 1 0 0,0 1-1 0 0,1 0 0 0 0,-1-1 0 0 0,0 0 0 0 0,0 0 1 0 0,1 0-1 0 0,-1 0 0 0 0,0 0 0 0 0,0-1 0 0 0,1 0 1 0 0,-1 1-1 0 0,0-1 0 0 0,1-1 1 0 0,3 2 1 0 0,-1-2-1 0 0,1 1 1 0 0,-1-1-1 0 0,1 0 1 0 0,-1 0-1 0 0,0-1 1 0 0,0 1-1 0 0,0-1 1 0 0,0-1-1 0 0,0 1 1 0 0,-1-1-1 0 0,0 0 1 0 0,0-1 0 0 0,0 1-1 0 0,0-1 1 0 0,3-4-1 0 0,-8 8 0 0 0,1 1 0 0 0,-1-1 0 0 0,0 0 0 0 0,0 0 0 0 0,1 0 0 0 0,-1 1 0 0 0,0-1 0 0 0,0 0 0 0 0,0 0 0 0 0,0 0 0 0 0,0 0 0 0 0,0 0 0 0 0,0 1 0 0 0,0-1 0 0 0,-1 0 0 0 0,1 0 0 0 0,0 0 0 0 0,0 1 0 0 0,-1-1 0 0 0,1 0 0 0 0,0 0 0 0 0,-1 0 0 0 0,1 1 0 0 0,-1-1 0 0 0,1 0 0 0 0,-1 1 0 0 0,1-1 0 0 0,-1 0 1 0 0,0 1-1 0 0,1-1 0 0 0,-1 1 0 0 0,0-1 0 0 0,1 1 0 0 0,-1-1 0 0 0,0 1 0 0 0,0 0 0 0 0,0-1 0 0 0,1 1 0 0 0,-1 0 0 0 0,0 0 0 0 0,0-1 0 0 0,0 1 0 0 0,1 0 0 0 0,-1 0 0 0 0,0 0 0 0 0,0 0 0 0 0,0 0 0 0 0,0 0 0 0 0,0 0 0 0 0,1 0 0 0 0,-1 1 0 0 0,0-1 0 0 0,0 0 0 0 0,0 0 0 0 0,1 1 0 0 0,-1-1 0 0 0,0 1 0 0 0,0-1 0 0 0,0 1 0 0 0,-56 9 89 0 0,46-6-65 0 0,3-2-7 0 0,0-1 1 0 0,0 1 0 0 0,1 1 0 0 0,-1 0 0 0 0,1 0 0 0 0,0 0 0 0 0,0 1 0 0 0,0 0 0 0 0,0 0 0 0 0,0 1-1 0 0,1 0 1 0 0,0 0 0 0 0,0 0 0 0 0,1 1 0 0 0,-1 0 0 0 0,1 0 0 0 0,0 0 0 0 0,1 1 0 0 0,0-1 0 0 0,-2 5-18 0 0,33 35-1697 0 0,65-19-7469 0 0,-81-25 7321 0 0,44 10-3551 0 0,-24-5 3267 0 0</inkml:trace>
  <inkml:trace contextRef="#ctx0" brushRef="#br9" timeOffset="547195.013">23111 14495 144 0 0,'-10'-9'2288'0'0,"-30"-25"3041"0"0,37 31-5119 0 0,-1 0 0 0 0,0 0 1 0 0,0 1-1 0 0,-1 0 0 0 0,1-1 0 0 0,0 1 0 0 0,-1 1 0 0 0,1-1 0 0 0,-1 1 0 0 0,1 0 0 0 0,-1 0 1 0 0,0 0-1 0 0,0 0 0 0 0,1 1 0 0 0,-1 0 0 0 0,0 0 0 0 0,0 0 0 0 0,0 1 0 0 0,1-1 0 0 0,-1 1 1 0 0,0 0-1 0 0,1 1 0 0 0,-5 1-210 0 0,0-2 166 0 0,0 1 1 0 0,0 0-1 0 0,0 0 1 0 0,1 1-1 0 0,-1 0 1 0 0,1 1-1 0 0,-1 0 1 0 0,1 0-1 0 0,1 1 1 0 0,-1 0-1 0 0,1 0 0 0 0,-1 1 1 0 0,1 0-1 0 0,1 0 1 0 0,-1 1-1 0 0,1 0 1 0 0,1 0-1 0 0,-1 0 1 0 0,1 1-1 0 0,0 0 1 0 0,1 0-1 0 0,0 0 1 0 0,0 0-1 0 0,1 1 1 0 0,0-1-1 0 0,0 1 1 0 0,1 0-1 0 0,0 0 1 0 0,1 0-1 0 0,0 0 0 0 0,0 0 1 0 0,1 0-1 0 0,0 0 1 0 0,0 0-1 0 0,2 9-166 0 0,1-11 21 0 0,0-1 1 0 0,0 1-1 0 0,1-1 0 0 0,-1 0 0 0 0,1 1 0 0 0,1-2 0 0 0,-1 1 0 0 0,1 0 0 0 0,0-1 0 0 0,0 0 0 0 0,0 0 1 0 0,1 0-1 0 0,0-1 0 0 0,0 0 0 0 0,0 0 0 0 0,0-1 0 0 0,1 1 0 0 0,0-1 0 0 0,-1-1 0 0 0,1 1 0 0 0,0-1 1 0 0,0 0-1 0 0,0-1 0 0 0,1 0 0 0 0,-1 0 0 0 0,0 0 0 0 0,0-1 0 0 0,1 0 0 0 0,-1-1 0 0 0,0 1 0 0 0,7-3-21 0 0,29-2 9 0 0,-25 4 1 0 0,1-1 0 0 0,-1 0 0 0 0,1-1 0 0 0,-1-2-1 0 0,0 1 1 0 0,0-2 0 0 0,-1-1 0 0 0,0 0 0 0 0,0-1 0 0 0,-1 0 0 0 0,1-2 0 0 0,4-4-10 0 0,-16 12 13 0 0,0 0 0 0 0,0-1 0 0 0,-1 0 0 0 0,1 0 0 0 0,-1 0 1 0 0,0 0-1 0 0,1 0 0 0 0,-2-1 0 0 0,1 0 0 0 0,0 0 0 0 0,-1 0 0 0 0,0 0 1 0 0,0-1-1 0 0,0 1 0 0 0,0-1 0 0 0,-1 0 0 0 0,0 0 0 0 0,0 0 0 0 0,0 0 1 0 0,0 0-1 0 0,-1 0 0 0 0,0-1 0 0 0,0 1 0 0 0,0 0 0 0 0,-1-1 0 0 0,0 1 1 0 0,0 0-1 0 0,0-1 0 0 0,-1 1 0 0 0,1 0 0 0 0,-1-1 0 0 0,-1 1 0 0 0,1 0 1 0 0,-1 0-1 0 0,0 0 0 0 0,0 0 0 0 0,0 0 0 0 0,-1 0 0 0 0,1 1 0 0 0,-1-1 1 0 0,-4-3-15 0 0,-4-2 23 0 0,-1 0 0 0 0,0 1 0 0 0,-1 0 0 0 0,0 1 0 0 0,0 1 0 0 0,-1 0 0 0 0,0 1 0 0 0,0 0-1 0 0,0 1 1 0 0,-1 1 0 0 0,0 0 0 0 0,0 1 0 0 0,0 0 0 0 0,0 1 0 0 0,0 1 0 0 0,0 1-1 0 0,-1 0 1 0 0,1 1 0 0 0,0 0 0 0 0,0 1 0 0 0,0 1 0 0 0,0 1 0 0 0,0 0 0 0 0,1 1-1 0 0,-1 0 1 0 0,1 1 0 0 0,1 1 0 0 0,-1 0 0 0 0,1 1 0 0 0,0 0 0 0 0,1 1 0 0 0,0 0 0 0 0,-10 10-22 0 0,18-16 19 0 0,1 0 0 0 0,-1 0 0 0 0,0 0 0 0 0,1 0 0 0 0,-1 0 0 0 0,1 1 1 0 0,0-1-1 0 0,0 1 0 0 0,1 0 0 0 0,-1 0 0 0 0,1 0 0 0 0,0 0 1 0 0,0 1-1 0 0,0-1 0 0 0,0 1 0 0 0,1-1 0 0 0,0 1 0 0 0,0-1 1 0 0,0 1-1 0 0,0 0 0 0 0,1-1 0 0 0,0 1 0 0 0,0 0 0 0 0,0 0 1 0 0,1-1-1 0 0,-1 1 0 0 0,1 0 0 0 0,0-1 0 0 0,0 1 0 0 0,1-1 0 0 0,-1 1 1 0 0,1-1-1 0 0,0 0 0 0 0,1 1 0 0 0,-1-1 0 0 0,0 0 0 0 0,1-1 1 0 0,0 1-1 0 0,0 0 0 0 0,0-1 0 0 0,1 1 0 0 0,1 0-19 0 0,11 4 3 0 0,-1-1 0 0 0,1 0 0 0 0,0-2 0 0 0,1 0 0 0 0,-1 0 0 0 0,1-2 0 0 0,0 0 0 0 0,0-1 1 0 0,0 0-1 0 0,1-2 0 0 0,-1 0 0 0 0,0-1 0 0 0,0-1 0 0 0,0 0 0 0 0,0-1 0 0 0,0-1 0 0 0,-1-1 0 0 0,1 0 0 0 0,-1-1 0 0 0,-1-1 0 0 0,1 0 0 0 0,-1-1 0 0 0,0-1 0 0 0,-1 0 0 0 0,0-1 0 0 0,2-3-3 0 0,-13 12 1 0 0,0 0 0 0 0,-1 0 0 0 0,1 0 0 0 0,-1 0 0 0 0,1-1 0 0 0,-1 1 0 0 0,0-1 1 0 0,1 0-1 0 0,-1 1 0 0 0,0-1 0 0 0,0 0 0 0 0,0 0 0 0 0,0 0 0 0 0,-1-1 0 0 0,1 1 0 0 0,-1 0 0 0 0,1-1 0 0 0,-1 1 0 0 0,0-1 0 0 0,0 1 0 0 0,0-1 1 0 0,0 1-1 0 0,0-1 0 0 0,0 0 0 0 0,-1 0 0 0 0,1 1 0 0 0,-1-1 0 0 0,0 0 0 0 0,0 0 0 0 0,0 1 0 0 0,0-1 0 0 0,-1 0 0 0 0,1 0 0 0 0,-1 0 0 0 0,1 1 1 0 0,-1-1-1 0 0,0 0 0 0 0,0 1 0 0 0,0-1 0 0 0,-1 1 0 0 0,1-1 0 0 0,-1 1 0 0 0,1 0 0 0 0,-1 0 0 0 0,0-1 0 0 0,1 1 0 0 0,-1 0 0 0 0,0 0 0 0 0,-1 1 1 0 0,1-1-1 0 0,-2-1-1 0 0,-18-10 11 0 0,0 0 0 0 0,0 2 0 0 0,-2 0 0 0 0,1 2 1 0 0,-1 0-1 0 0,0 2 0 0 0,-1 0 0 0 0,0 2 0 0 0,-21-2-11 0 0,36 6 2 0 0,1 0 0 0 0,-1 1 0 0 0,1-1 0 0 0,-1 2 0 0 0,1-1 0 0 0,-1 1 0 0 0,1 1 0 0 0,-1 0 0 0 0,1 0 0 0 0,0 1 0 0 0,0 0 0 0 0,0 1 0 0 0,0 0 0 0 0,1 0 0 0 0,0 1 0 0 0,-1 0 0 0 0,2 0 0 0 0,-1 1 0 0 0,0 0 0 0 0,1 0 0 0 0,0 1 0 0 0,1 0 0 0 0,0 0 0 0 0,0 0 0 0 0,0 1 0 0 0,1 0 0 0 0,-2 4-2 0 0,5-9 6 0 0,0 1 0 0 0,0 0 0 0 0,0-1 0 0 0,1 1 0 0 0,0 0 0 0 0,0 0 0 0 0,0 0-1 0 0,0 0 1 0 0,0 0 0 0 0,1 0 0 0 0,0 0 0 0 0,0 0 0 0 0,0 0 0 0 0,0 0 0 0 0,0 0 0 0 0,1 0 0 0 0,0 0-1 0 0,0 0 1 0 0,0 0 0 0 0,0 0 0 0 0,1 0 0 0 0,0 0 0 0 0,-1-1 0 0 0,1 1 0 0 0,0-1 0 0 0,1 1 0 0 0,-1-1-1 0 0,1 0 1 0 0,-1 0 0 0 0,1 0 0 0 0,0 0 0 0 0,0 0 0 0 0,0-1 0 0 0,1 0 0 0 0,-1 1 0 0 0,1-1 0 0 0,1 1-6 0 0,4 1 5 0 0,-1 1-1 0 0,1-2 1 0 0,0 1 0 0 0,0-1 0 0 0,0 0 0 0 0,0-1 0 0 0,0 0 0 0 0,1-1 0 0 0,-1 0 0 0 0,1 0 0 0 0,-1-1 0 0 0,1 0 0 0 0,-1-1 0 0 0,1 0 0 0 0,6-2-5 0 0,0 1-36 0 0,-1-2 0 0 0,0 0 0 0 0,1-1 0 0 0,-2 0 0 0 0,1-1 0 0 0,-1-1 1 0 0,0-1-1 0 0,0 0 0 0 0,-1 0 0 0 0,0-1 0 0 0,0-1 0 0 0,-1 0 0 0 0,0-1 0 0 0,-1 0 0 0 0,-1-1 0 0 0,1 0 0 0 0,-2-1 36 0 0,-8 10 0 0 0,0 1-1 0 0,0-1 0 0 0,0 0 1 0 0,-1 1-1 0 0,1-1 1 0 0,-1 0-1 0 0,0 0 0 0 0,0 0 1 0 0,0 1-1 0 0,0-1 1 0 0,0 0-1 0 0,-1 0 0 0 0,1 1 1 0 0,-1-1-1 0 0,0 0 1 0 0,0 1-1 0 0,0-1 0 0 0,0 0 1 0 0,0 1-1 0 0,0 0 1 0 0,-1-1-1 0 0,1 1 0 0 0,-1 0 1 0 0,0-1-1 0 0,0 1 1 0 0,0 0-1 0 0,0 0 0 0 0,0 1 1 0 0,0-1-1 0 0,0 0 1 0 0,0 1-1 0 0,-1-1 0 0 0,1 1 1 0 0,-1 0-1 0 0,1 0 1 0 0,-2-1 0 0 0,-101-27 66 0 0,94 29-44 0 0,1 1 1 0 0,-1 0-1 0 0,0 0 1 0 0,1 1-1 0 0,0 0 1 0 0,-1 1-1 0 0,1 0 1 0 0,0 1-1 0 0,0 0 0 0 0,1 1 1 0 0,-1 0-1 0 0,1 0 1 0 0,0 1-1 0 0,0 0 1 0 0,1 0-1 0 0,-1 1 1 0 0,2 0-1 0 0,-1 1 1 0 0,1 0-1 0 0,0 0 0 0 0,0 0 1 0 0,1 1-1 0 0,1 0 1 0 0,-1 0-1 0 0,1 2-22 0 0,4-8 18 0 0,0 1-1 0 0,0-1 0 0 0,1 0 1 0 0,-1 1-1 0 0,1-1 0 0 0,0 0 1 0 0,0 1-1 0 0,0-1 1 0 0,1 0-1 0 0,-1 1 0 0 0,1-1 1 0 0,0 0-1 0 0,-1 1 0 0 0,2-1 1 0 0,-1 0-1 0 0,0 0 0 0 0,1 0 1 0 0,-1 0-1 0 0,1 0 1 0 0,0 0-1 0 0,0 0 0 0 0,0-1 1 0 0,0 1-1 0 0,0-1 0 0 0,1 1 1 0 0,-1-1-1 0 0,1 0 0 0 0,0 0 1 0 0,-1 0-1 0 0,1 0 1 0 0,0-1-1 0 0,0 1 0 0 0,0-1 1 0 0,0 0-1 0 0,1 0 0 0 0,-1 0 1 0 0,0 0-1 0 0,0 0 0 0 0,1-1 1 0 0,-1 1-1 0 0,0-1 0 0 0,1 0 1 0 0,0 0-18 0 0,147-14 80 0 0,-140 11-104 0 0,0 0 0 0 0,-1 0 0 0 0,1-2 0 0 0,0 1 0 0 0,-1-1 0 0 0,0-1-1 0 0,0 1 1 0 0,-1-2 0 0 0,0 1 0 0 0,0-2 0 0 0,0 1 0 0 0,-1-1 0 0 0,0 0 0 0 0,0-1 0 0 0,1-3 24 0 0,-8 10-5 0 0,0-1 0 0 0,-1 1 0 0 0,1-1 0 0 0,-1 0 0 0 0,0 1 0 0 0,0-1 0 0 0,0 0 0 0 0,0 0 0 0 0,0 1 0 0 0,-1-1 0 0 0,1 0 0 0 0,-1 1 0 0 0,0-1 0 0 0,1 1 0 0 0,-1-1 0 0 0,0 1 0 0 0,-1-1 0 0 0,1 1 0 0 0,0 0 0 0 0,-1-1 0 0 0,1 1 0 0 0,-1 0 0 0 0,0 0 0 0 0,1 0 0 0 0,-1 0 0 0 0,0 0 0 0 0,0 1 0 0 0,-1-1 0 0 0,1 0 0 0 0,0 1 0 0 0,0 0 0 0 0,-1-1 0 0 0,1 1 0 0 0,-1 0 0 0 0,-1 0 5 0 0,-95-25-5 0 0,89 27 14 0 0,0 1-1 0 0,0 1 1 0 0,0-1-1 0 0,0 2 1 0 0,0-1-1 0 0,1 1 1 0 0,-1 1-1 0 0,1 0 1 0 0,0 0-1 0 0,1 1 1 0 0,-1 0-1 0 0,1 0 1 0 0,0 1-1 0 0,1 0 1 0 0,-1 0-1 0 0,0 2-8 0 0,5-6 22 0 0,0 1 0 0 0,0-1 0 0 0,0 1 0 0 0,0 0 0 0 0,0 0 0 0 0,1 0 0 0 0,-1 0 0 0 0,1 0 0 0 0,0 1 0 0 0,1-1 0 0 0,-1 1-1 0 0,1-1 1 0 0,0 1 0 0 0,0 0 0 0 0,0-1 0 0 0,0 1 0 0 0,1 0 0 0 0,0 0 0 0 0,0-1 0 0 0,1 1 0 0 0,-1 0 0 0 0,1 0 0 0 0,0-1 0 0 0,0 1-1 0 0,0-1 1 0 0,1 1 0 0 0,-1-1 0 0 0,1 1 0 0 0,0-1 0 0 0,1 0 0 0 0,-1 0 0 0 0,1 0 0 0 0,0 0 0 0 0,0 0 0 0 0,1 0-22 0 0,7 3 14 0 0,-1-2-1 0 0,2 1 1 0 0,-1-2 0 0 0,1 0 0 0 0,-1 0 0 0 0,1-1-1 0 0,0 0 1 0 0,0-1 0 0 0,1 0 0 0 0,-1-1 0 0 0,0-1-1 0 0,0 0 1 0 0,1 0 0 0 0,-1-1 0 0 0,0-1 0 0 0,0 0-1 0 0,0-1 1 0 0,0 0 0 0 0,0-1 0 0 0,0 0 0 0 0,-1-1 0 0 0,0 0-1 0 0,0 0 1 0 0,6-5-14 0 0,-9 7-13 0 0,0 0-1 0 0,0 0 1 0 0,-1-1 0 0 0,1 0-1 0 0,-1 0 1 0 0,0-1 0 0 0,0 0-1 0 0,0 0 1 0 0,-1 0-1 0 0,0-1 1 0 0,0 0 0 0 0,0 0-1 0 0,-1-1 1 0 0,0 0 0 0 0,0 0-1 0 0,0 0 1 0 0,-1 0 0 0 0,0-1-1 0 0,-1 1 1 0 0,0-1-1 0 0,0 0 1 0 0,-1 0 0 0 0,1 0-1 0 0,-2-1 1 0 0,1 1 0 0 0,-1 0-1 0 0,-1-1 1 0 0,1 1 0 0 0,-1-1-1 0 0,-1 1 1 0 0,0-1-1 0 0,0 1 1 0 0,0 0 0 0 0,-1-1-1 0 0,0 1 1 0 0,-1 0 0 0 0,0 0-1 0 0,0 1 1 0 0,-1-1-1 0 0,0 1 1 0 0,0-1 0 0 0,-4-3 13 0 0,0 2 8 0 0,-1 1 1 0 0,1 0 0 0 0,-2 1-1 0 0,1-1 1 0 0,-1 2 0 0 0,0-1-1 0 0,-1 2 1 0 0,1-1 0 0 0,-1 1-1 0 0,0 1 1 0 0,-1 0 0 0 0,1 1-1 0 0,-1 0 1 0 0,1 0 0 0 0,-1 1-1 0 0,0 1 1 0 0,0 0 0 0 0,0 1-1 0 0,0 0 1 0 0,0 1 0 0 0,0 0-1 0 0,1 1 1 0 0,-1 0 0 0 0,0 1-1 0 0,1 0 1 0 0,-1 1 0 0 0,1 0-1 0 0,0 0 1 0 0,1 2 0 0 0,-1-1-1 0 0,1 1 1 0 0,0 1 0 0 0,0 0-1 0 0,1 0 1 0 0,0 1 0 0 0,0 0-1 0 0,1 1 1 0 0,0 0 0 0 0,0 0-1 0 0,1 1 1 0 0,0 0 0 0 0,1 0-1 0 0,0 0 1 0 0,1 1 0 0 0,0 0-1 0 0,-2 8-8 0 0,6-13 7 0 0,0 0-1 0 0,0 1 1 0 0,1-1-1 0 0,0 0 1 0 0,0 0-1 0 0,0 0 0 0 0,1 0 1 0 0,0 0-1 0 0,0 0 1 0 0,1 0-1 0 0,0 0 0 0 0,0 0 1 0 0,0 0-1 0 0,1-1 1 0 0,-1 1-1 0 0,2-1 1 0 0,-1 0-1 0 0,0 0 0 0 0,1 0 1 0 0,0 0-1 0 0,0 0 1 0 0,0-1-1 0 0,1 0 0 0 0,-1 0 1 0 0,1 0-1 0 0,0-1 1 0 0,0 1-1 0 0,1-1 1 0 0,-1 0-1 0 0,6 2-6 0 0,0 0-5 0 0,1-1-1 0 0,0 0 1 0 0,0-1-1 0 0,0 0 1 0 0,0 0 0 0 0,0-1-1 0 0,1-1 1 0 0,-1 0 0 0 0,1-1-1 0 0,-1 0 1 0 0,0-1 0 0 0,1-1-1 0 0,-1 0 1 0 0,10-3 5 0 0,-3 1-60 0 0,-1-1 0 0 0,0-2 0 0 0,0 1 0 0 0,-1-2 0 0 0,0 0 0 0 0,0-2 0 0 0,-1 1 1 0 0,0-2-1 0 0,-1 0 0 0 0,0-1 0 0 0,-1-1 0 0 0,0 0 0 0 0,9-12 60 0 0,-21 22 2 0 0,-1 0-1 0 0,0 1 1 0 0,0-1-1 0 0,0 0 1 0 0,0 1-1 0 0,-1-1 1 0 0,1 0-1 0 0,-1 0 1 0 0,0 0-1 0 0,1 0 1 0 0,-1 1 0 0 0,-1-1-1 0 0,1 0 1 0 0,0 0-1 0 0,-1 0 1 0 0,1 0-1 0 0,-1 1 1 0 0,0-1-1 0 0,0 0 1 0 0,0 1-1 0 0,0-1 1 0 0,0 1-1 0 0,-1-1 1 0 0,1 1 0 0 0,-1-1-1 0 0,0 1 1 0 0,0 0-1 0 0,0 0 1 0 0,0 0-1 0 0,0 0 1 0 0,0 0-1 0 0,0 0 1 0 0,0 1-1 0 0,-1-1 1 0 0,-1 0-2 0 0,-89-54 142 0 0,75 48-136 0 0,0 0 0 0 0,0 2-1 0 0,-1 0 1 0 0,0 1 0 0 0,0 1 0 0 0,0 1-1 0 0,0 0 1 0 0,-1 2 0 0 0,1 0-1 0 0,-1 1 1 0 0,1 1 0 0 0,-1 1 0 0 0,1 0-1 0 0,0 2 1 0 0,0 0 0 0 0,0 1 0 0 0,0 1-1 0 0,1 1 1 0 0,0 0 0 0 0,0 2 0 0 0,1 0-1 0 0,0 1 1 0 0,-6 5-6 0 0,19-10 4 0 0,-1 0-1 0 0,1 0 1 0 0,-1 1-1 0 0,1 0 1 0 0,1 0-1 0 0,-1 0 1 0 0,1 0-1 0 0,1 1 1 0 0,-1-1-1 0 0,1 1 1 0 0,0 0-1 0 0,0 0 1 0 0,1-1 0 0 0,0 1-1 0 0,0 0 1 0 0,0 0-1 0 0,1 0 1 0 0,0 0-1 0 0,1 0 1 0 0,0 0-1 0 0,0 0 1 0 0,0 0-1 0 0,1 0 1 0 0,0 0-1 0 0,0-1 1 0 0,1 1-1 0 0,-1-1 1 0 0,2 1-1 0 0,-1-1 1 0 0,1 0 0 0 0,-1 0-1 0 0,2-1 1 0 0,-1 1-1 0 0,1-1 1 0 0,0 0-1 0 0,0 0 1 0 0,0 0-1 0 0,0-1 1 0 0,1 0-1 0 0,0 0 1 0 0,0 0-1 0 0,0-1 1 0 0,0 0-1 0 0,6 2-3 0 0,4 2-11 0 0,0 0 0 0 0,0-2 1 0 0,0 0-1 0 0,1-1 0 0 0,0 0 0 0 0,0-1 0 0 0,0-1 0 0 0,0-1 0 0 0,1 0 0 0 0,-1-2 0 0 0,0 0 0 0 0,0 0 0 0 0,0-2 0 0 0,0 0 0 0 0,0-1 0 0 0,0-1 0 0 0,-1 0 0 0 0,0-1 0 0 0,0-1 0 0 0,-1-1 0 0 0,1 0 0 0 0,-2-1 0 0 0,1 0 0 0 0,-1-1 0 0 0,-1-1 0 0 0,8-7 11 0 0,-17 13 2 0 0,0 0-1 0 0,0 0 1 0 0,-1 0-1 0 0,1 0 1 0 0,-1-1-1 0 0,-1 1 1 0 0,1-1 0 0 0,-1 0-1 0 0,0 1 1 0 0,0-1-1 0 0,-1 0 1 0 0,1 0-1 0 0,-2-1 1 0 0,1 1-1 0 0,0 0 1 0 0,-1 0 0 0 0,0 0-1 0 0,-1 0 1 0 0,1 0-1 0 0,-1-1 1 0 0,-1 1-1 0 0,1 0 1 0 0,-1 0-1 0 0,0 1 1 0 0,0-1 0 0 0,0 0-1 0 0,-1 1 1 0 0,0-1-1 0 0,0 1 1 0 0,-1 0-1 0 0,1 0 1 0 0,-1 0-1 0 0,0 0 1 0 0,-5-3-2 0 0,-2-5 7 0 0,-1 0 0 0 0,-1 1 0 0 0,0 1-1 0 0,0 0 1 0 0,-1 1 0 0 0,0 0 0 0 0,-1 1 0 0 0,0 1 0 0 0,0 0 0 0 0,-1 1 0 0 0,0 1-1 0 0,-6-2-6 0 0,9 5 6 0 0,1 0-1 0 0,-1 0 1 0 0,0 1-1 0 0,1 1 1 0 0,-1 0-1 0 0,0 1 1 0 0,0 1-1 0 0,0 0 0 0 0,1 0 1 0 0,-1 1-1 0 0,0 1 1 0 0,1 0-1 0 0,0 1 1 0 0,0 0-1 0 0,0 1 1 0 0,0 0-1 0 0,1 1 0 0 0,-1 0 1 0 0,1 1-1 0 0,1 0 1 0 0,0 0-1 0 0,0 2 1 0 0,0-1-1 0 0,1 1 1 0 0,0 0-1 0 0,1 1 0 0 0,0 0 1 0 0,0 1-1 0 0,1-1 1 0 0,1 1-1 0 0,0 1 1 0 0,0-1-1 0 0,1 1 1 0 0,0 0-1 0 0,1 0 0 0 0,1 0 1 0 0,0 1-1 0 0,1 0 1 0 0,0-1-1 0 0,0 1 1 0 0,2 0-1 0 0,0 5-5 0 0,1-8 9 0 0,1-1 0 0 0,0 1 0 0 0,1-1 0 0 0,0 0 0 0 0,1 0 0 0 0,0 0 0 0 0,0 0 0 0 0,1-1 0 0 0,0 1 0 0 0,1-1 0 0 0,-1 0 0 0 0,1-1 0 0 0,1 1 0 0 0,0-1 0 0 0,0-1 0 0 0,0 1 0 0 0,1-1 0 0 0,0 0 0 0 0,0-1 0 0 0,0 0 0 0 0,1 0 0 0 0,0-1 0 0 0,0 0 0 0 0,0-1 0 0 0,3 2-9 0 0,7 1-4 0 0,0-1 0 0 0,1 0 0 0 0,0-2 0 0 0,-1 0-1 0 0,1-1 1 0 0,0-1 0 0 0,0-1 0 0 0,1 0 0 0 0,-2-2 0 0 0,1 0-1 0 0,18-5 5 0 0,-19 4-21 0 0,-1-1 0 0 0,0 0 0 0 0,0-2 0 0 0,0 0 0 0 0,-1-1 0 0 0,0 0 0 0 0,0-1-1 0 0,-1-1 1 0 0,0-1 0 0 0,-1 0 0 0 0,0-1 0 0 0,0-1 0 0 0,-1 0 0 0 0,-1-1 0 0 0,0-1-1 0 0,5-6 22 0 0,-16 15 2 0 0,0 0-1 0 0,0 0 1 0 0,0-1 0 0 0,-1 1-1 0 0,0 0 1 0 0,0 0-1 0 0,0-1 1 0 0,-1 1-1 0 0,1-1 1 0 0,-1 1-1 0 0,0 0 1 0 0,-1-1-1 0 0,0 1 1 0 0,1-1-1 0 0,-2 1 1 0 0,1 0-1 0 0,-1 0 1 0 0,1 0-1 0 0,-1 0 1 0 0,-1 0-1 0 0,1 0 1 0 0,-1 0-1 0 0,0 1 1 0 0,0-1 0 0 0,0 1-1 0 0,0 0 1 0 0,-1 0-1 0 0,0 0 1 0 0,0 0-1 0 0,0 1 1 0 0,0-1-1 0 0,-1 1 1 0 0,-1-1-2 0 0,-6-5 6 0 0,-1 0 1 0 0,0 1-1 0 0,0 0 1 0 0,-1 1 0 0 0,0 0-1 0 0,0 1 1 0 0,0 1-1 0 0,-1 0 1 0 0,0 1 0 0 0,0 1-1 0 0,-7-1-6 0 0,8 3 3 0 0,1 0 0 0 0,-1 1-1 0 0,1 0 1 0 0,-1 1 0 0 0,1 0 0 0 0,0 1 0 0 0,-1 1-1 0 0,1 0 1 0 0,0 1 0 0 0,0 0 0 0 0,1 1-1 0 0,-1 0 1 0 0,1 1 0 0 0,0 1 0 0 0,1 0-1 0 0,0 0 1 0 0,0 1 0 0 0,0 1 0 0 0,1 0 0 0 0,0 0-1 0 0,1 1 1 0 0,0 0 0 0 0,0 0 0 0 0,1 1-1 0 0,1 0 1 0 0,-6 11-3 0 0,12-18 3 0 0,0 1 0 0 0,0 0 0 0 0,0 0 0 0 0,1 0 0 0 0,0 0 0 0 0,0 0 0 0 0,0 0 0 0 0,0 1-1 0 0,1-1 1 0 0,0-1 0 0 0,0 1 0 0 0,0 0 0 0 0,1 0 0 0 0,-1 0 0 0 0,1 0 0 0 0,0-1 0 0 0,1 1 0 0 0,-1-1 0 0 0,1 0 0 0 0,0 0 0 0 0,0 0-1 0 0,0 0 1 0 0,1 0 0 0 0,-1 0 0 0 0,1-1 0 0 0,0 0 0 0 0,0 0 0 0 0,0 0 0 0 0,0 0 0 0 0,0 0 0 0 0,1-1 0 0 0,1 1-3 0 0,3 1 2 0 0,0 0 0 0 0,0 0 0 0 0,0-1 0 0 0,1 0 0 0 0,0-1 0 0 0,0 1 0 0 0,-1-2 0 0 0,1 0 0 0 0,0 0 0 0 0,0-1 1 0 0,0 0-1 0 0,0 0 0 0 0,0-1 0 0 0,0-1 0 0 0,8-2-2 0 0,-7 1-27 0 0,1-2 0 0 0,-1 1 0 0 0,-1-2 0 0 0,1 1 0 0 0,-1-2 0 0 0,0 1 0 0 0,-1-1 0 0 0,1-1 0 0 0,-1 0 0 0 0,-1 0 0 0 0,1 0 0 0 0,-1-1 0 0 0,-1-1 27 0 0,-4 6-11 0 0,0 1 1 0 0,-1 0-1 0 0,0-1 0 0 0,0 0 1 0 0,0 1-1 0 0,0-1 0 0 0,-1 0 1 0 0,1 0-1 0 0,-1 0 0 0 0,0 0 1 0 0,0 0-1 0 0,-1-1 1 0 0,1 1-1 0 0,-1 0 0 0 0,0 0 1 0 0,0 0-1 0 0,0-1 0 0 0,-1 1 1 0 0,1 0-1 0 0,-1 0 0 0 0,0 0 1 0 0,0 0-1 0 0,0 0 0 0 0,-1 0 1 0 0,0 0-1 0 0,1 0 0 0 0,-1 0 1 0 0,-1 1-1 0 0,1-1 1 0 0,0 1-1 0 0,-1 0 0 0 0,0-1 1 0 0,0 1-1 0 0,0 0 0 0 0,0 1 1 0 0,0-1-1 0 0,-3-1 11 0 0,-1 1 17 0 0,0 1-1 0 0,0 0 1 0 0,1 0-1 0 0,-1 1 1 0 0,0 0-1 0 0,0 0 1 0 0,-1 1-1 0 0,1 0 1 0 0,0 0-1 0 0,0 0 1 0 0,0 1-1 0 0,0 0 1 0 0,0 1-1 0 0,0-1 1 0 0,1 1 0 0 0,-1 1-1 0 0,0-1 1 0 0,1 1-1 0 0,0 0 1 0 0,-1 1-1 0 0,1-1 1 0 0,1 1-1 0 0,-1 0 1 0 0,0 1-1 0 0,1 0 1 0 0,0 0-1 0 0,0 0 1 0 0,0 0-1 0 0,1 1 1 0 0,0-1-1 0 0,0 1 1 0 0,0 0 0 0 0,1 0-1 0 0,0 1 1 0 0,0-1-1 0 0,1 1 1 0 0,-1 0-1 0 0,1-1 1 0 0,1 1-1 0 0,-1 0 1 0 0,1 0-1 0 0,1 0 1 0 0,-1 6-17 0 0,2-9 13 0 0,0 0 0 0 0,0 0 0 0 0,0 0 0 0 0,0 0 0 0 0,1 0 1 0 0,0 0-1 0 0,0-1 0 0 0,0 1 0 0 0,0-1 0 0 0,0 1 0 0 0,1-1 0 0 0,0 0 1 0 0,0 0-1 0 0,-1 0 0 0 0,2 0 0 0 0,-1 0 0 0 0,0-1 0 0 0,0 1 0 0 0,1-1 1 0 0,0 0-1 0 0,-1 0 0 0 0,1 0 0 0 0,0-1 0 0 0,0 1 0 0 0,0-1 0 0 0,0 0 0 0 0,0 0 1 0 0,0 0-1 0 0,0-1 0 0 0,0 1 0 0 0,0-1 0 0 0,1 0 0 0 0,-1-1 0 0 0,2 1-13 0 0,2 0-15 0 0,0 0 0 0 0,-1 0-1 0 0,1-1 1 0 0,0 0 0 0 0,0 0-1 0 0,0-1 1 0 0,-1 0 0 0 0,1 0-1 0 0,-1-1 1 0 0,1 0 0 0 0,-1 0-1 0 0,0-1 1 0 0,0 0 0 0 0,-1 0-1 0 0,1 0 1 0 0,-1-1 0 0 0,0 0-1 0 0,0-1 16 0 0,-5 5-9 0 0,0-1-1 0 0,0 1 0 0 0,0 0 1 0 0,0-1-1 0 0,-1 1 0 0 0,1-1 1 0 0,-1 0-1 0 0,1 1 0 0 0,-1-1 0 0 0,0 1 1 0 0,1-1-1 0 0,-1 0 0 0 0,0 1 1 0 0,0-1-1 0 0,0 0 0 0 0,0 1 0 0 0,-1-1 1 0 0,1 0-1 0 0,0 1 0 0 0,-1-1 1 0 0,1 1-1 0 0,-1-1 0 0 0,1 1 1 0 0,-1-1-1 0 0,0 1 0 0 0,1-1 0 0 0,-1 1 1 0 0,0-1-1 0 0,0 1 0 0 0,0 0 1 0 0,0 0-1 0 0,-1-1 0 0 0,1 1 0 0 0,0 0 1 0 0,0 0-1 0 0,-1 0 0 0 0,1 0 1 0 0,0 1-1 0 0,-1-1 0 0 0,1 0 0 0 0,-1 0 1 0 0,1 1-1 0 0,-2-1 10 0 0,-67-27-48 0 0,97 5 46 0 0,-17 15 11 0 0,-37 22 2 0 0,-17 9 544 0 0,-41 20-5377 0 0,-57-11-9881 0 0,116-32 12786 0 0,-1 0 332 0 0</inkml:trace>
  <inkml:trace contextRef="#ctx0" brushRef="#br9" timeOffset="548018.971">22065 14581 408 0 0,'1'8'7299'0'0,"8"22"-3933"0"0,-6-28-3275 0 0,0 1 0 0 0,-1-1 0 0 0,1 0 1 0 0,0 0-1 0 0,0 0 0 0 0,0 0 0 0 0,0-1 0 0 0,0 1 0 0 0,1-1 0 0 0,-1 0 0 0 0,0 0 1 0 0,1 0-1 0 0,-1 0 0 0 0,1-1 0 0 0,-1 0 0 0 0,1 1 0 0 0,-1-1 0 0 0,0 0 1 0 0,1 0-1 0 0,-1-1 0 0 0,1 1 0 0 0,-1-1 0 0 0,1 0 0 0 0,-1 0 0 0 0,0 0 0 0 0,1 0 1 0 0,-1-1-1 0 0,0 1 0 0 0,0-1 0 0 0,0 0 0 0 0,0 1 0 0 0,0-1 0 0 0,0-1 1 0 0,-1 1-1 0 0,1-1-91 0 0,-3 1-5 0 0,-1 0 0 0 0,1 1 0 0 0,-1-1 0 0 0,0 0 0 0 0,0 1 1 0 0,0-1-1 0 0,0 1 0 0 0,0-1 0 0 0,0 1 0 0 0,-1-1 0 0 0,1 1 1 0 0,0 0-1 0 0,-1-1 0 0 0,1 1 0 0 0,-1 0 0 0 0,1 0 0 0 0,-1 0 0 0 0,0 0 1 0 0,1 0-1 0 0,-1 1 0 0 0,0-1 0 0 0,0 0 0 0 0,0 1 0 0 0,1-1 1 0 0,-1 1-1 0 0,0 0 0 0 0,0 0 0 0 0,0 0 0 0 0,0 0 0 0 0,0 0 1 0 0,1 0-1 0 0,-1 0 0 0 0,0 0 0 0 0,0 1 0 0 0,0-1 0 0 0,0 1 0 0 0,1-1 1 0 0,-3 2 4 0 0,-4-1 130 0 0,0 0 1 0 0,0 1 0 0 0,1 0 0 0 0,-1 1 0 0 0,0-1-1 0 0,1 2 1 0 0,-1-1 0 0 0,1 1 0 0 0,0 0 0 0 0,0 0-1 0 0,1 1 1 0 0,-1 0 0 0 0,1 0 0 0 0,0 1-1 0 0,1 0 1 0 0,-1 0 0 0 0,1 0 0 0 0,0 0 0 0 0,0 1-1 0 0,1 0 1 0 0,0 0 0 0 0,0 0 0 0 0,1 0 0 0 0,0 1-131 0 0,2-6 29 0 0,1 0 0 0 0,0 0 0 0 0,-1-1 0 0 0,1 1 0 0 0,0 0 0 0 0,0 0 1 0 0,0 0-1 0 0,1 0 0 0 0,-1 0 0 0 0,0-1 0 0 0,1 1 0 0 0,-1 0 1 0 0,1 0-1 0 0,-1 0 0 0 0,1-1 0 0 0,0 1 0 0 0,0 0 0 0 0,0-1 0 0 0,0 1 1 0 0,0-1-1 0 0,0 1 0 0 0,0-1 0 0 0,0 1 0 0 0,1-1 0 0 0,-1 0 1 0 0,1 0-1 0 0,-1 0 0 0 0,1 0 0 0 0,-1 0 0 0 0,1 0 0 0 0,-1 0 0 0 0,1 0 1 0 0,0 0-1 0 0,0-1 0 0 0,-1 1 0 0 0,1-1 0 0 0,0 1 0 0 0,0-1 1 0 0,0 0-1 0 0,0 0 0 0 0,-1 0 0 0 0,1 0 0 0 0,0 0 0 0 0,0 0 0 0 0,0 0 1 0 0,1-1-30 0 0,86-16 43 0 0,-77 12-34 0 0,-3 2-7 0 0,-1 0 0 0 0,0 0 0 0 0,0-1 1 0 0,0 0-1 0 0,0 0 0 0 0,0-1 0 0 0,-1 0 0 0 0,0 0 1 0 0,0-1-1 0 0,-1 0 0 0 0,1 0 0 0 0,-1 0 1 0 0,4-7-3 0 0,-9 12-5 0 0,-1 0 1 0 0,0 1 0 0 0,1-1 0 0 0,-1 0-1 0 0,0 0 1 0 0,0 0 0 0 0,1 1 0 0 0,-1-1-1 0 0,0 0 1 0 0,0 0 0 0 0,0 0 0 0 0,0 1-1 0 0,0-1 1 0 0,0 0 0 0 0,-1 0 0 0 0,1 0-1 0 0,0 0 1 0 0,0 1 0 0 0,0-1 0 0 0,-1 0-1 0 0,1 0 1 0 0,-1 1 0 0 0,1-1 0 0 0,0 0-1 0 0,-1 0 1 0 0,1 1 0 0 0,-1-1 0 0 0,1 1-1 0 0,-1-1 1 0 0,0 0 0 0 0,1 1 0 0 0,-1-1-1 0 0,0 1 1 0 0,1-1 0 0 0,-1 1 0 0 0,0 0-1 0 0,0-1 1 0 0,1 1 0 0 0,-1 0 0 0 0,0-1-1 0 0,0 1 1 0 0,1 0 0 0 0,-1 0 0 0 0,0 0-1 0 0,0 0 1 0 0,0 0 0 0 0,0 0 0 0 0,1 0-1 0 0,-1 0 1 0 0,0 0 0 0 0,0 0 0 0 0,0 0-1 0 0,0 0 1 0 0,1 1 0 0 0,-1-1 0 0 0,0 0-1 0 0,0 0 1 0 0,0 1 4 0 0,-50 9-85 0 0,-101 77 681 0 0,220-106-255 0 0,7-19-554 0 0,-113-23-15566 0 0,32 50 14012 0 0,-1-1 341 0 0</inkml:trace>
  <inkml:trace contextRef="#ctx0" brushRef="#br9" timeOffset="548736.848">21775 14004 840 0 0,'12'-5'11187'0'0,"36"-16"-6237"0"0,-13 2-3448 0 0,76-30-2163 0 0,-102 48-876 0 0,11 5-12613 0 0,-15 0 12527 0 0</inkml:trace>
  <inkml:trace contextRef="#ctx0" brushRef="#br9" timeOffset="549471.286">22532 14093 896 0 0,'-12'3'6743'0'0,"22"-13"-4006"0"0,21-13-478 0 0,138-61 3806 0 0,-152 90-9109 0 0,-31 30-7168 0 0,3-12 6289 0 0,6-9 2486 0 0</inkml:trace>
  <inkml:trace contextRef="#ctx0" brushRef="#br10" timeOffset="575628.901">21950 14553 676 0 0,'-3'-16'11035'0'0,"0"33"-7110"0"0,22 25-2741 0 0,-17-42-1205 0 0,-1 0 0 0 0,1 0 1 0 0,0 0-1 0 0,0 0 0 0 0,0 0 1 0 0,-1 0-1 0 0,1 0 0 0 0,0-1 1 0 0,0 1-1 0 0,-1-1 0 0 0,1 1 1 0 0,0-1-1 0 0,-1 0 0 0 0,1 1 1 0 0,-1-1-1 0 0,1 0 0 0 0,-1 0 1 0 0,1 0-1 0 0,-1 0 0 0 0,1-1 1 0 0,-1 1-1 0 0,0 0 0 0 0,0 0 1 0 0,1-1-1 0 0,-1 1 0 0 0,0-1 1 0 0,-1 1-1 0 0,1-1 1 0 0,0 1-1 0 0,0-1 0 0 0,0 0 1 0 0,-1 1-1 0 0,1-1 0 0 0,-1 0 1 0 0,0 0-1 0 0,1 1 0 0 0,-1-1 1 0 0,0 0-1 0 0,0 0 0 0 0,0 0 1 0 0,0 1-1 0 0,0-1 0 0 0,-1 0 1 0 0,1 0-1 0 0,0 1 0 0 0,-1-1 1 0 0,1 0-1 0 0,-1 1 0 0 0,0-1 1 0 0,0 0-1 0 0,1 1 0 0 0,-1-1 1 0 0,0 1-1 0 0,-1-1 21 0 0,-17 5 459 0 0,33-4-154 0 0,12-13 544 0 0,-53 14 484 0 0,5 10-3484 0 0,15-1-3103 0 0,11 1-3505 0 0,1-6 6897 0 0</inkml:trace>
  <inkml:trace contextRef="#ctx0" brushRef="#br10" timeOffset="576634.769">23045 14546 984 0 0,'-15'-2'7508'0'0,"15"2"-4533"0"0,10 4-2004 0 0,-10-4-875 0 0,-1-1 1 0 0,1 1-1 0 0,-1-1 1 0 0,0 0-1 0 0,1 1 1 0 0,0-1-1 0 0,-1 1 1 0 0,1-1-1 0 0,-1 0 1 0 0,1 0-1 0 0,0 1 1 0 0,0-1-1 0 0,-1 0 1 0 0,1 1-1 0 0,0-1 1 0 0,0 0-1 0 0,0 0 1 0 0,0 0-1 0 0,0 1 1 0 0,0-1-1 0 0,0 0 1 0 0,0 0-1 0 0,0 1 1 0 0,0-1-1 0 0,0 0 1 0 0,0 0-1 0 0,0 1 1 0 0,1-1-1 0 0,-1 0 1 0 0,0 0-1 0 0,1 1 1 0 0,-1-1-1 0 0,1 0 1 0 0,-1 1-1 0 0,0-1 1 0 0,1 1-1 0 0,-1-1 1 0 0,1 0 0 0 0,0 1-1 0 0,-1-1 1 0 0,1 1-1 0 0,-1 0 1 0 0,1-1-1 0 0,0 1 1 0 0,-1-1-1 0 0,1 1 1 0 0,0 0-97 0 0,-3 0 36 0 0,1 0 0 0 0,-1 0 0 0 0,1 0 0 0 0,-1 0 0 0 0,1 1 0 0 0,-1-1 0 0 0,1 1 0 0 0,0-1 0 0 0,-1 1 0 0 0,1 0 0 0 0,-1-1 0 0 0,1 1 0 0 0,0 0 0 0 0,0 0 0 0 0,-1 0 0 0 0,1 0 0 0 0,0 0 0 0 0,0 0 0 0 0,0 0 0 0 0,0 0 0 0 0,0 1 0 0 0,0-1 0 0 0,0 0 0 0 0,1 1 0 0 0,-1-1 0 0 0,0 0 0 0 0,1 1 0 0 0,-1-1 0 0 0,1 1 0 0 0,0-1 0 0 0,-1 1 0 0 0,1-1 0 0 0,0 1 0 0 0,0-1 0 0 0,0 1 1 0 0,0-1-1 0 0,0 1 0 0 0,0-1 0 0 0,0 1 0 0 0,0-1 0 0 0,1 1 0 0 0,-1-1 0 0 0,1 1 0 0 0,-1-1 0 0 0,1 1 0 0 0,0-1 0 0 0,-1 0 0 0 0,1 1 0 0 0,0-1 0 0 0,0 0 0 0 0,0 0 0 0 0,0 1 0 0 0,0-1 0 0 0,0 0 0 0 0,0 0 0 0 0,1 0-36 0 0,58-29-328 0 0,-85 11 1375 0 0,21 27-3848 0 0,-2 7-7398 0 0,2-9 7300 0 0,-1 2 624 0 0</inkml:trace>
  <inkml:trace contextRef="#ctx0" brushRef="#br10" timeOffset="577881.977">21624 16011 892 0 0,'-7'3'2045'0'0,"5"-3"-1732"0"0,0 0 0 0 0,-1 0 0 0 0,1 0 0 0 0,0 0 0 0 0,0 1 0 0 0,0-1 1 0 0,0 1-1 0 0,0-1 0 0 0,0 1 0 0 0,0 0 0 0 0,0-1 0 0 0,0 1 0 0 0,0 0 0 0 0,0 0 0 0 0,0 1 1 0 0,0-1-1 0 0,1 0 0 0 0,-1 1 0 0 0,1-1 0 0 0,-1 1 0 0 0,1-1 0 0 0,-1 1 0 0 0,1 0 0 0 0,0-1 1 0 0,0 1-1 0 0,0 0 0 0 0,0 0 0 0 0,0 0 0 0 0,0 0 0 0 0,0 0 0 0 0,1 0 0 0 0,-1 0 0 0 0,1 0 1 0 0,-1 0-1 0 0,1 0 0 0 0,0 1 0 0 0,0-1 0 0 0,0 0 0 0 0,0 0 0 0 0,0 0 0 0 0,0 0 0 0 0,1 0 1 0 0,-1 1-1 0 0,1-1 0 0 0,0 0 0 0 0,-1 0 0 0 0,1 0-313 0 0,3-1 31 0 0,1 0-1 0 0,-1 0 1 0 0,0 0 0 0 0,0-1-1 0 0,0 0 1 0 0,1 0 0 0 0,-1 0 0 0 0,0 0-1 0 0,1 0 1 0 0,-1-1 0 0 0,0 0-1 0 0,0 0 1 0 0,0 0 0 0 0,0-1 0 0 0,0 1-1 0 0,0-1 1 0 0,0 0 0 0 0,0 0-1 0 0,-1 0 1 0 0,1-1 0 0 0,-1 1-1 0 0,1-1 1 0 0,-1 0 0 0 0,0 0 0 0 0,0 0-1 0 0,0 0 1 0 0,-1 0 0 0 0,1-1-1 0 0,-1 1 1 0 0,0-1 0 0 0,0 0 0 0 0,0 0-1 0 0,0 1 1 0 0,0-1 0 0 0,-1 0-1 0 0,1-2-30 0 0,-2 4 20 0 0,0 1 0 0 0,0 0 0 0 0,0 0 0 0 0,0 0-1 0 0,0 0 1 0 0,-1 0 0 0 0,1 0 0 0 0,0 0 0 0 0,0-1-1 0 0,-1 1 1 0 0,1 0 0 0 0,-1 0 0 0 0,1 0 0 0 0,-1 0-1 0 0,1 0 1 0 0,-1 0 0 0 0,0 1 0 0 0,1-1 0 0 0,-1 0 0 0 0,0 0-1 0 0,0 0 1 0 0,1 1 0 0 0,-1-1 0 0 0,0 0 0 0 0,0 1-1 0 0,0-1 1 0 0,0 0 0 0 0,0 1 0 0 0,0 0 0 0 0,0-1-1 0 0,0 1 1 0 0,0-1 0 0 0,0 1 0 0 0,-1 0 0 0 0,1 0-1 0 0,0 0 1 0 0,0 0 0 0 0,0 0 0 0 0,0 0 0 0 0,0 0-1 0 0,0 0 1 0 0,0 0 0 0 0,-1 0 0 0 0,1 0 0 0 0,0 1-1 0 0,0-1 1 0 0,0 1 0 0 0,0-1 0 0 0,0 1 0 0 0,0-1-1 0 0,0 1 1 0 0,0-1 0 0 0,0 1 0 0 0,0 0-20 0 0,-52 35 1027 0 0,54-37-1018 0 0,0 0-1 0 0,0 0 0 0 0,1 0 0 0 0,-1 0 1 0 0,1 0-1 0 0,-1 0 0 0 0,1 0 0 0 0,-1 0 1 0 0,1 1-1 0 0,0-1 0 0 0,-1 1 0 0 0,1-1 1 0 0,0 1-1 0 0,-1 0 0 0 0,1-1 0 0 0,0 1 1 0 0,-1 0-1 0 0,1 0 0 0 0,0 0 1 0 0,0 0-1 0 0,-1 1 0 0 0,1-1 0 0 0,0 0 1 0 0,-1 1-1 0 0,1-1 0 0 0,0 1 0 0 0,-1 0 1 0 0,1-1-1 0 0,-1 1 0 0 0,1 0 0 0 0,-1 0 1 0 0,1 0-1 0 0,-1 0 0 0 0,0 0 1 0 0,1 0-1 0 0,-1 1 0 0 0,0-1 0 0 0,0 0 1 0 0,0 1-1 0 0,0-1 0 0 0,0 1 0 0 0,0-1 1 0 0,0 1-1 0 0,-1-1 0 0 0,1 1 0 0 0,0-1 1 0 0,-1 1-1 0 0,1 0 0 0 0,-1 0 1 0 0,0-1-1 0 0,0 1 0 0 0,1 0 0 0 0,-1-1 1 0 0,0 1-1 0 0,0 0 0 0 0,-1 0 0 0 0,1-1 1 0 0,0 1-1 0 0,-1 0 0 0 0,1-1 0 0 0,-1 1 1 0 0,1 0-1 0 0,-1 0-8 0 0,3-3 5 0 0,0 1 0 0 0,1-1 0 0 0,-1 0 0 0 0,0 0 0 0 0,0 0 0 0 0,0 0 0 0 0,0 0 0 0 0,0 0 0 0 0,0-1 0 0 0,0 1 0 0 0,-1-1 0 0 0,1 1 0 0 0,0-1 0 0 0,-1 0 0 0 0,1 1 0 0 0,-1-1 0 0 0,1 0 1 0 0,-1 0-1 0 0,0 0 0 0 0,0 0 0 0 0,0 0 0 0 0,0-1 0 0 0,0 1 0 0 0,-1 0 0 0 0,1 0 0 0 0,-1 0 0 0 0,1-1 0 0 0,-1 1 0 0 0,0 0 0 0 0,0-1 0 0 0,0 1 0 0 0,0 0 0 0 0,0-1 0 0 0,0 1 0 0 0,-1 0 0 0 0,1 0 0 0 0,-1-1 0 0 0,0 1 0 0 0,0 0 0 0 0,0 0 0 0 0,0 0 0 0 0,0 0 0 0 0,0 0 0 0 0,0 0 0 0 0,0 0 0 0 0,-1 0 0 0 0,1 0 0 0 0,-1 0 0 0 0,0 1 1 0 0,1-1-1 0 0,-1 1 0 0 0,0-1 0 0 0,-2 0-5 0 0,-57 21-2004 0 0,42 6-4346 0 0,11 6-4943 0 0,10-22 9413 0 0</inkml:trace>
  <inkml:trace contextRef="#ctx0" brushRef="#br10" timeOffset="578782.144">22365 15694 900 0 0,'-63'18'11505'0'0,"60"-17"-11279"0"0,-1 0 0 0 0,1 0 0 0 0,0 1 0 0 0,0-1 0 0 0,0 1 0 0 0,0 0 0 0 0,0 0 0 0 0,1 0 0 0 0,-1 0 0 0 0,0 0 0 0 0,1 1-1 0 0,0-1 1 0 0,-1 1 0 0 0,1 0 0 0 0,0 0 0 0 0,1-1 0 0 0,-1 1 0 0 0,0 0 0 0 0,1 1 0 0 0,-1-1 0 0 0,1 0 0 0 0,0 0 0 0 0,0 1 0 0 0,1-1 0 0 0,-1 0 0 0 0,1 1 0 0 0,-1-1 0 0 0,1 3-226 0 0,3-5 16 0 0,-1 1 0 0 0,1-1 0 0 0,0 1 0 0 0,0-1 0 0 0,0 0 0 0 0,0 0 0 0 0,-1 0 0 0 0,1-1 0 0 0,1 1 0 0 0,-1-1 0 0 0,0 1 0 0 0,0-1 0 0 0,0 0 0 0 0,0 0 0 0 0,0-1 0 0 0,0 1 1 0 0,0 0-1 0 0,0-1 0 0 0,0 0 0 0 0,0 0 0 0 0,0 0 0 0 0,0 0 0 0 0,0 0 0 0 0,-1-1 0 0 0,1 1 0 0 0,0-1 0 0 0,-1 0 0 0 0,2-1-16 0 0,-2 3 3 0 0,-1 0 0 0 0,1 0 0 0 0,-1-1 0 0 0,1 1 0 0 0,-1 0 0 0 0,1-1 0 0 0,-1 1 0 0 0,0-1 0 0 0,1 1 0 0 0,-1-1 0 0 0,0 0 0 0 0,1 0 0 0 0,-1 1 0 0 0,0-1 0 0 0,0 0 0 0 0,0 0 0 0 0,0 0 0 0 0,0-1 0 0 0,0 1 0 0 0,0 0 0 0 0,0 0 0 0 0,0 0 0 0 0,0-1 0 0 0,-1 1 0 0 0,1 0 0 0 0,0-1 0 0 0,-1 1-1 0 0,1-1 1 0 0,-1 1 0 0 0,0 0 0 0 0,1-1 0 0 0,-1 1 0 0 0,0-1 0 0 0,0 1 0 0 0,0-1 0 0 0,0 1 0 0 0,0-1 0 0 0,0 1 0 0 0,0-1 0 0 0,-1 1 0 0 0,1-1 0 0 0,-1 1 0 0 0,1-1 0 0 0,-1 1 0 0 0,1 0 0 0 0,-1-1 0 0 0,0 1 0 0 0,0 0 0 0 0,1-1 0 0 0,-1 1 0 0 0,0 0 0 0 0,0 0 0 0 0,0 0 0 0 0,0 0 0 0 0,-1 0 0 0 0,1 0 0 0 0,0 0 0 0 0,0 0 0 0 0,-1 1 0 0 0,1-1 0 0 0,0 0 0 0 0,-2 0-3 0 0,-3 2 72 0 0,-1 0 0 0 0,1 1 0 0 0,0-1 0 0 0,0 1 0 0 0,0 0 0 0 0,0 1 0 0 0,0 0 0 0 0,1 0 0 0 0,-1 0 0 0 0,1 0 0 0 0,-1 1 0 0 0,1 0-1 0 0,0 0 1 0 0,1 0 0 0 0,-1 1 0 0 0,1 0 0 0 0,0-1 0 0 0,0 2 0 0 0,0-1 0 0 0,1 0 0 0 0,0 1 0 0 0,0-1 0 0 0,-1 5-72 0 0,3-9 6 0 0,1 0-1 0 0,0 0 0 0 0,0 0 0 0 0,0 0 1 0 0,0 0-1 0 0,1 0 0 0 0,-1 0 0 0 0,0 0 1 0 0,0 1-1 0 0,1-1 0 0 0,-1 0 0 0 0,0 0 1 0 0,1 0-1 0 0,-1 0 0 0 0,1 0 0 0 0,-1 0 1 0 0,1-1-1 0 0,0 1 0 0 0,-1 0 0 0 0,1 0 1 0 0,0 0-1 0 0,0 0 0 0 0,0-1 0 0 0,0 1 1 0 0,-1 0-1 0 0,1-1 0 0 0,0 1 0 0 0,0-1 1 0 0,0 1-1 0 0,0-1 0 0 0,0 1 0 0 0,0-1 1 0 0,1 0-1 0 0,-1 0 0 0 0,0 1 0 0 0,0-1 1 0 0,0 0-1 0 0,0 0 0 0 0,0 0 0 0 0,0 0 1 0 0,0 0-1 0 0,0 0 0 0 0,1-1 0 0 0,-1 1 1 0 0,0 0-1 0 0,0 0 0 0 0,0-1 0 0 0,0 1 1 0 0,0-1-1 0 0,0 1 0 0 0,0-1-5 0 0,57-20-119 0 0,-56 21 129 0 0,1-1 1 0 0,0 1-1 0 0,0-1 1 0 0,0 0-1 0 0,-1 0 1 0 0,1 0 0 0 0,-1 0-1 0 0,1-1 1 0 0,-1 1-1 0 0,1-1 1 0 0,-1 1-1 0 0,0-1 1 0 0,0 0-1 0 0,1 0 1 0 0,-1 0-1 0 0,-1 0 1 0 0,1 0-1 0 0,0-1 1 0 0,0 1-1 0 0,-1 0 1 0 0,1-1-1 0 0,-1 1 1 0 0,0-1-1 0 0,0 0 1 0 0,0 1-1 0 0,0-1 1 0 0,0 0-1 0 0,-1 0 1 0 0,1 1-1 0 0,-1-1 1 0 0,0 0-1 0 0,0 0 1 0 0,0 0-1 0 0,0 0 1 0 0,0 1-1 0 0,-1-1 1 0 0,1 0-1 0 0,-1 0 1 0 0,1 0-1 0 0,-1 1 1 0 0,0-1-1 0 0,0 0 1 0 0,-1 1-1 0 0,1-1 1 0 0,-1 1-1 0 0,1-1 1 0 0,-1 1-1 0 0,1 0 1 0 0,-1 0-1 0 0,0 0 1 0 0,0 0-1 0 0,0 0 1 0 0,-1 0-1 0 0,0-1-10 0 0,-3 2-112 0 0,1 0 0 0 0,0 0 0 0 0,-1 1 0 0 0,1 0 0 0 0,-1 0 0 0 0,1 0-1 0 0,0 0 1 0 0,-1 1 0 0 0,1 0 0 0 0,-1 0 0 0 0,1 0 0 0 0,0 1 0 0 0,0 0 0 0 0,0 0-1 0 0,0 0 1 0 0,0 1 0 0 0,0-1 0 0 0,1 1 0 0 0,-1 0 0 0 0,1 1 0 0 0,-1-1 112 0 0,-87 81-12093 0 0,54-37 7019 0 0,19-20 3246 0 0</inkml:trace>
  <inkml:trace contextRef="#ctx0" brushRef="#br10" timeOffset="579596.959">21997 16469 336 0 0,'-3'-11'9424'0'0,"-3"11"-3622"0"0,-8 18-1420 0 0,13-17-4376 0 0,1 0-1 0 0,-1-1 1 0 0,0 1-1 0 0,1 0 1 0 0,0 0-1 0 0,-1 0 1 0 0,1 0-1 0 0,-1-1 1 0 0,1 1-1 0 0,0 0 1 0 0,0 0-1 0 0,-1 0 1 0 0,1 0-1 0 0,0 0 1 0 0,0 0-1 0 0,0 0 1 0 0,0 0-1 0 0,0 0 1 0 0,0 0-1 0 0,0 0 1 0 0,1-1-1 0 0,-1 1 1 0 0,0 0-1 0 0,0 0 1 0 0,1 0-1 0 0,-1 0 1 0 0,1 0 0 0 0,-1 0-1 0 0,1-1 1 0 0,-1 1-1 0 0,1 0 1 0 0,-1 0-1 0 0,1-1 1 0 0,-1 1-1 0 0,1 0 1 0 0,0-1-1 0 0,0 1 1 0 0,-1-1-1 0 0,1 1 1 0 0,0-1-1 0 0,0 1 1 0 0,0-1-1 0 0,-1 1 1 0 0,1-1-1 0 0,0 0 1 0 0,0 1-1 0 0,0-1 1 0 0,0 0-1 0 0,0 0 1 0 0,0 0-1 0 0,0 0 1 0 0,0 0 0 0 0,0 0-1 0 0,0 0 1 0 0,-1 0-1 0 0,1 0 1 0 0,0 0-1 0 0,0-1 1 0 0,0 1-1 0 0,0 0-5 0 0,2-1-5 0 0,0 1-1 0 0,0-1 1 0 0,0 0 0 0 0,0 0-1 0 0,0 0 1 0 0,-1 0-1 0 0,1-1 1 0 0,0 1 0 0 0,-1-1-1 0 0,1 0 1 0 0,-1 1-1 0 0,1-1 1 0 0,-1 0 0 0 0,0 0-1 0 0,0-1 1 0 0,0 1 0 0 0,0 0-1 0 0,0-1 1 0 0,-1 1-1 0 0,1-1 1 0 0,-1 0 0 0 0,1 1-1 0 0,-1-1 1 0 0,0 0-1 0 0,0 0 1 0 0,0 0 0 0 0,-1 0-1 0 0,1 0 1 0 0,-1 0-1 0 0,1 0 1 0 0,-1 0 0 0 0,0 0-1 0 0,0 0 1 0 0,-1 0-1 0 0,1 0 1 0 0,0 0 0 0 0,-1 0-1 0 0,0 0 1 0 0,0 0-1 0 0,0 0 1 0 0,0 1 0 0 0,0-1-1 0 0,0 0 1 0 0,-1 0-1 0 0,0 1 1 0 0,1-1 0 0 0,-1 1-1 0 0,0 0 1 0 0,0-1-1 0 0,0 1 1 0 0,0 0 0 0 0,-1 0-1 0 0,1 0 1 0 0,-1 1 0 0 0,1-1-1 0 0,-2 0 6 0 0,-1 2 59 0 0,0 1 1 0 0,0 0-1 0 0,0 0 0 0 0,1 0 1 0 0,-1 1-1 0 0,0 0 0 0 0,1 0 1 0 0,-1 0-1 0 0,1 0 0 0 0,0 1 0 0 0,0 0 1 0 0,0 0-1 0 0,0 0 0 0 0,0 0 1 0 0,0 1-1 0 0,1-1 0 0 0,0 1 1 0 0,0 0-1 0 0,0 0 0 0 0,0 0 1 0 0,0 0-1 0 0,1 0 0 0 0,0 1 0 0 0,0-1 1 0 0,0 1-1 0 0,0 0 0 0 0,1 0 1 0 0,0-1-1 0 0,0 1 0 0 0,0 0 1 0 0,1 0-1 0 0,-1 0 0 0 0,1 0 0 0 0,0 0 1 0 0,1 0-1 0 0,-1 0 0 0 0,2 4-59 0 0,1-7-6 0 0,0-1 0 0 0,0 0 0 0 0,1 0-1 0 0,-1 0 1 0 0,0 0 0 0 0,1 0 0 0 0,-1-1 0 0 0,0 1-1 0 0,1-1 1 0 0,-1 0 0 0 0,1 0 0 0 0,-1 0-1 0 0,1-1 1 0 0,-1 1 0 0 0,0-1 0 0 0,1 0 0 0 0,-1 0-1 0 0,0 0 1 0 0,0 0 0 0 0,0-1 0 0 0,0 1-1 0 0,0-1 1 0 0,0 0 0 0 0,0 0 0 0 0,0 0 0 0 0,0 0-1 0 0,-1 0 1 0 0,1 0 0 0 0,-1-1 0 0 0,0 0-1 0 0,0 1 1 0 0,0-1 0 0 0,2-3 6 0 0,-2 5 13 0 0,-1-1-1 0 0,1 1 1 0 0,0-1-1 0 0,-1 0 1 0 0,1 0 0 0 0,-1 0-1 0 0,0 0 1 0 0,1 0 0 0 0,-1 0-1 0 0,0 0 1 0 0,0 0-1 0 0,0-1 1 0 0,-1 1 0 0 0,1 0-1 0 0,-1 0 1 0 0,1-1-1 0 0,-1 1 1 0 0,0-1 0 0 0,0 1-1 0 0,1 0 1 0 0,-2-1 0 0 0,1 1-1 0 0,0 0 1 0 0,0-1-1 0 0,-1 1 1 0 0,0 0 0 0 0,1-1-1 0 0,-1 1 1 0 0,0 0 0 0 0,0 0-1 0 0,0 0 1 0 0,0-1-1 0 0,-1 1 1 0 0,1 1 0 0 0,0-1-1 0 0,-1 0 1 0 0,1 0-1 0 0,-1 0 1 0 0,0 1 0 0 0,0-1-1 0 0,0 1 1 0 0,0-1 0 0 0,0 1-1 0 0,0 0 1 0 0,0 0-1 0 0,0 0 1 0 0,0 0 0 0 0,0 0-1 0 0,-1 0 1 0 0,1 1-1 0 0,0-1 1 0 0,-1 1 0 0 0,1-1-1 0 0,0 1 1 0 0,-1 0 0 0 0,1 0-1 0 0,0 0 1 0 0,-1 0-1 0 0,1 1 1 0 0,-1-1 0 0 0,1 0-1 0 0,0 1 1 0 0,0 0-1 0 0,-1 0 1 0 0,1 0 0 0 0,-2 1-13 0 0,-89 77 2551 0 0,85-51-3858 0 0,38-10-5503 0 0,43-19-5781 0 0,-69 1 11981 0 0,21-3-1930 0 0</inkml:trace>
  <inkml:trace contextRef="#ctx0" brushRef="#br10" timeOffset="580680.297">23502 15788 948 0 0,'-100'-37'11771'0'0,"96"36"-11459"0"0,-1 1 0 0 0,1-1 0 0 0,-1 1 1 0 0,1 0-1 0 0,-1 0 0 0 0,0 1 0 0 0,1 0 1 0 0,-1-1-1 0 0,1 1 0 0 0,0 1 1 0 0,-1-1-1 0 0,1 1 0 0 0,0 0 0 0 0,0 0 1 0 0,0 0-1 0 0,0 0 0 0 0,0 1 0 0 0,0-1 1 0 0,1 1-1 0 0,-1 0 0 0 0,1 0 0 0 0,-3 3-312 0 0,5-5 20 0 0,0 0 0 0 0,1 0 0 0 0,-1-1 0 0 0,0 1 0 0 0,0 0-1 0 0,1 0 1 0 0,-1 0 0 0 0,0 0 0 0 0,1 0 0 0 0,-1 0-1 0 0,1 0 1 0 0,-1 0 0 0 0,1 0 0 0 0,0 0 0 0 0,-1 0 0 0 0,1 0-1 0 0,0 0 1 0 0,0 0 0 0 0,0 1 0 0 0,0-1 0 0 0,0 0-1 0 0,0 0 1 0 0,0 0 0 0 0,0 0 0 0 0,0 0 0 0 0,1 0-1 0 0,-1 0 1 0 0,0 0 0 0 0,1 1 0 0 0,-1-1 0 0 0,0 0 0 0 0,1 0-1 0 0,0 0 1 0 0,-1-1 0 0 0,1 1 0 0 0,0 0 0 0 0,-1 0-1 0 0,1 0 1 0 0,0 0 0 0 0,0 0 0 0 0,0-1 0 0 0,-1 1 0 0 0,1 0-1 0 0,0-1 1 0 0,0 1 0 0 0,0-1 0 0 0,0 1 0 0 0,0-1-1 0 0,0 0 1 0 0,0 1 0 0 0,1-1 0 0 0,-1 0 0 0 0,0 1 0 0 0,0-1-1 0 0,0 0 1 0 0,0 0 0 0 0,0 0 0 0 0,0 0 0 0 0,1-1-20 0 0,70 2-47 0 0,50-47-65 0 0,-121 45 111 0 0,-1 0-1 0 0,0 0 0 0 0,1 0 1 0 0,-1 0-1 0 0,0 0 0 0 0,0 0 1 0 0,0-1-1 0 0,0 1 1 0 0,0 0-1 0 0,0 0 0 0 0,0 0 1 0 0,0 0-1 0 0,0 0 0 0 0,-1 0 1 0 0,1-1-1 0 0,0 1 1 0 0,-1 0-1 0 0,1 0 0 0 0,-1 0 1 0 0,1 0-1 0 0,-1 0 0 0 0,0 0 1 0 0,1 0-1 0 0,-1 1 1 0 0,0-1-1 0 0,1 0 0 0 0,-1 0 1 0 0,0 0-1 0 0,0 1 0 0 0,0-1 1 0 0,0 0-1 0 0,0 1 1 0 0,0-1-1 0 0,0 1 0 0 0,0-1 1 0 0,0 1-1 0 0,0-1 0 0 0,0 1 1 0 0,0 0-1 0 0,0 0 1 0 0,0-1-1 0 0,-1 1 0 0 0,1 0 1 0 0,0 0-1 0 0,0 0 0 0 0,0 0 1 0 0,0 0-1 0 0,0 1 1 0 0,0-1-1 0 0,-1 0 0 0 0,1 0 1 0 0,0 1-1 0 0,0-1 0 0 0,0 1 1 0 0,0-1-1 0 0,0 1 1 0 0,0-1-1 0 0,0 1 0 0 0,0 0 1 0 0,1-1-1 0 0,-1 1 0 0 0,0 0 1 0 0,0 0-1 0 0,0 0 2 0 0,-7 0 24 0 0,0 0-1 0 0,0 1 1 0 0,-1 1-1 0 0,2-1 1 0 0,-1 1-1 0 0,0 1 1 0 0,0-1-1 0 0,1 1 1 0 0,0 1-1 0 0,0-1 1 0 0,0 1 0 0 0,0 0-1 0 0,1 1 1 0 0,-3 2-24 0 0,11-6-2 0 0,-1-1 1 0 0,0 0 0 0 0,1 1 0 0 0,-1-1-1 0 0,1 0 1 0 0,-1 0 0 0 0,1 0 0 0 0,0 0 0 0 0,0 0-1 0 0,-1 0 1 0 0,1-1 0 0 0,0 1 0 0 0,0-1-1 0 0,0 1 1 0 0,0-1 0 0 0,0 1 0 0 0,-1-1-1 0 0,1 0 1 0 0,0 0 0 0 0,0 0 0 0 0,0 0 0 0 0,0 0-1 0 0,0-1 1 0 0,0 1 0 0 0,0-1 0 0 0,0 1-1 0 0,-1-1 1 0 0,1 0 0 0 0,0 1 0 0 0,0-1 0 0 0,0-1 1 0 0,104-49-168 0 0,-107 49 159 0 0,1 1 0 0 0,0-1 0 0 0,0 1 0 0 0,-1-1-1 0 0,1 1 1 0 0,-1-1 0 0 0,1 1 0 0 0,-1-1 0 0 0,0 1 0 0 0,1-1-1 0 0,-1 1 1 0 0,0-1 0 0 0,0 1 0 0 0,0 0 0 0 0,0 0 0 0 0,0-1 0 0 0,0 1-1 0 0,-1 0 1 0 0,1 0 0 0 0,0 0 0 0 0,0 0 0 0 0,-1 1 0 0 0,1-1-1 0 0,-1 0 1 0 0,1 0 0 0 0,-1 1 0 0 0,1-1 0 0 0,-1 1 0 0 0,1-1-1 0 0,-1 1 1 0 0,1 0 0 0 0,-1 0 0 0 0,0 0 0 0 0,1 0 0 0 0,-1 0 0 0 0,1 0-1 0 0,-1 0 1 0 0,0 0 0 0 0,1 0 0 0 0,-1 1 0 0 0,1-1 0 0 0,-1 1-1 0 0,1-1 1 0 0,-1 1 0 0 0,1 0 0 0 0,-1-1 0 0 0,1 1 0 0 0,0 0-1 0 0,-1 0 11 0 0,-69 32-3543 0 0,-3 61-11078 0 0,69-73 12991 0 0</inkml:trace>
  <inkml:trace contextRef="#ctx0" brushRef="#br10" timeOffset="581341.82">24013 16060 1300 0 0,'-83'17'13032'0'0,"81"-16"-12892"0"0,-1 0-1 0 0,1 0 0 0 0,0 0 1 0 0,-1 1-1 0 0,1-1 0 0 0,0 1 0 0 0,0-1 1 0 0,0 1-1 0 0,0 0 0 0 0,0 0 1 0 0,0 0-1 0 0,1 0 0 0 0,-1 0 1 0 0,1 0-1 0 0,-1 1 0 0 0,1-1 1 0 0,0 0-1 0 0,0 1 0 0 0,0-1 1 0 0,0 1-1 0 0,0-1 0 0 0,0 1 1 0 0,1 0-1 0 0,0-1 0 0 0,-1 1 0 0 0,1 0 1 0 0,0-1-1 0 0,0 1 0 0 0,0 0 1 0 0,1-1-1 0 0,-1 1-139 0 0,3 1 11 0 0,0 0 1 0 0,1-1-1 0 0,-1 0 0 0 0,1 0 0 0 0,0 0 1 0 0,0 0-1 0 0,0-1 0 0 0,0 1 1 0 0,0-1-1 0 0,0 0 0 0 0,1 0 0 0 0,-1 0 1 0 0,1-1-1 0 0,-1 0 0 0 0,1 0 0 0 0,0 0 1 0 0,-1 0-1 0 0,1-1 0 0 0,0 0 1 0 0,0 0-1 0 0,-1 0 0 0 0,1 0 0 0 0,0-1 1 0 0,0 0-1 0 0,-1 0 0 0 0,1 0 1 0 0,-1 0-1 0 0,1-1 0 0 0,-1 0 0 0 0,1 0 1 0 0,-1 0-1 0 0,0-1 0 0 0,0 1 0 0 0,0-1 1 0 0,1-1-12 0 0,44-68 88 0 0,-49 71-85 0 0,0-1 0 0 0,0 0 0 0 0,0 0 0 0 0,0 1 0 0 0,0-1 0 0 0,0 0 0 0 0,0 1 0 0 0,0-1 0 0 0,-1 0 0 0 0,1 1 0 0 0,-1-1 0 0 0,1 0-1 0 0,-1 1 1 0 0,0-1 0 0 0,1 1 0 0 0,-1-1 0 0 0,0 1 0 0 0,0-1 0 0 0,0 1 0 0 0,0-1 0 0 0,0 1 0 0 0,-1 0 0 0 0,1 0 0 0 0,0 0 0 0 0,-1 0 0 0 0,1 0 0 0 0,-1 0-1 0 0,1 0 1 0 0,-1 0 0 0 0,1 0 0 0 0,-1 1 0 0 0,1-1 0 0 0,-1 0 0 0 0,0 1 0 0 0,1 0 0 0 0,-1-1 0 0 0,0 1 0 0 0,0 0 0 0 0,1 0 0 0 0,-1 0 0 0 0,0 0 0 0 0,1 0-1 0 0,-1 0 1 0 0,0 1 0 0 0,0-1 0 0 0,1 0 0 0 0,-1 1 0 0 0,0-1-3 0 0,-6 2 71 0 0,-1 0 0 0 0,1 1-1 0 0,-1 0 1 0 0,1 0 0 0 0,0 1 0 0 0,0 0 0 0 0,0 0-1 0 0,1 1 1 0 0,-1 0 0 0 0,1 1 0 0 0,0-1 0 0 0,1 1-1 0 0,-1 0 1 0 0,1 1 0 0 0,0 0 0 0 0,1 0-1 0 0,0 0 1 0 0,-5 8-71 0 0,10-14 2 0 0,0 1 1 0 0,-1 0-1 0 0,1-1 0 0 0,0 1 0 0 0,0 0 1 0 0,0-1-1 0 0,0 1 0 0 0,0 0 0 0 0,1 0 1 0 0,-1-1-1 0 0,0 1 0 0 0,1 0 0 0 0,-1-1 1 0 0,1 1-1 0 0,0-1 0 0 0,-1 1 0 0 0,1-1 1 0 0,0 1-1 0 0,0-1 0 0 0,0 1 0 0 0,0-1 1 0 0,0 0-1 0 0,0 1 0 0 0,0-1 0 0 0,1 0 1 0 0,-1 0-1 0 0,0 0 0 0 0,1 0 0 0 0,-1 0 0 0 0,1 0 1 0 0,-1 0-1 0 0,1-1 0 0 0,0 1 0 0 0,-1 0 1 0 0,1-1-1 0 0,-1 0 0 0 0,1 1 0 0 0,0-1 1 0 0,0 0-1 0 0,-1 0 0 0 0,1 0 0 0 0,0 0 1 0 0,-1 0-1 0 0,1 0 0 0 0,0 0 0 0 0,-1 0 1 0 0,1-1-1 0 0,0 1 0 0 0,-1-1 0 0 0,1 1 1 0 0,0-1-1 0 0,-1 0 0 0 0,1 0 0 0 0,-1 1 1 0 0,1-1-1 0 0,-1 0 0 0 0,0 0 0 0 0,1-1 1 0 0,-1 1-1 0 0,0 0 0 0 0,0 0 0 0 0,0-1 0 0 0,0 1 1 0 0,0 0-1 0 0,0-1 0 0 0,0 1-2 0 0,23-20-1038 0 0,-36 1-6326 0 0,-29 10-474 0 0,14 9 5957 0 0,0 3 21 0 0</inkml:trace>
  <inkml:trace contextRef="#ctx0" brushRef="#br10" timeOffset="582211.767">23040 16150 1152 0 0,'-2'-22'11746'0'0,"-12"37"-9281"0"0,-5 49 894 0 0,19-62-3338 0 0,0 0 0 0 0,0 0 0 0 0,0 0 0 0 0,1 1 0 0 0,-1-1 1 0 0,1 0-1 0 0,-1 0 0 0 0,1 0 0 0 0,0 0 0 0 0,-1 0 0 0 0,1 0 1 0 0,0-1-1 0 0,0 1 0 0 0,1 0 0 0 0,-1 0 0 0 0,0-1 0 0 0,1 1 1 0 0,-1 0-1 0 0,1-1 0 0 0,-1 0 0 0 0,1 1 0 0 0,-1-1 0 0 0,1 0 1 0 0,0 0-1 0 0,0 0 0 0 0,0 0 0 0 0,0 0 0 0 0,0 0 1 0 0,0 0-1 0 0,0-1 0 0 0,0 1 0 0 0,0-1 0 0 0,0 1 0 0 0,0-1 1 0 0,0 0-1 0 0,0 0 0 0 0,0 0 0 0 0,0 0 0 0 0,1 0 0 0 0,-1-1 1 0 0,0 1-1 0 0,0-1 0 0 0,0 1 0 0 0,2-1-21 0 0,73-52-91 0 0,-76 52 93 0 0,0 0-1 0 0,1 0 0 0 0,-1-1 0 0 0,0 1 1 0 0,0-1-1 0 0,1 1 0 0 0,-1-1 0 0 0,0 1 1 0 0,-1-1-1 0 0,1 1 0 0 0,0-1 1 0 0,0 0-1 0 0,-1 0 0 0 0,1 0 0 0 0,-1 1 1 0 0,1-1-1 0 0,-1 0 0 0 0,0 0 1 0 0,0 0-1 0 0,0 0 0 0 0,0 1 0 0 0,0-1 1 0 0,0 0-1 0 0,0 0 0 0 0,-1 0 1 0 0,1 0-1 0 0,-1 0 0 0 0,1 1 0 0 0,-1-1 1 0 0,0 0-1 0 0,0 1 0 0 0,0-1 0 0 0,0 0 1 0 0,0 1-1 0 0,0-1 0 0 0,0 1 1 0 0,0-1-1 0 0,0 1 0 0 0,-1 0 0 0 0,1 0 1 0 0,-1-1-1 0 0,1 1 0 0 0,-1 0 1 0 0,1 0-1 0 0,-1 0 0 0 0,0 0-1 0 0,-4 1 19 0 0,1-1 0 0 0,-1 1 0 0 0,0 1 0 0 0,1-1 0 0 0,-1 1 0 0 0,1 0 0 0 0,-1 0 0 0 0,1 0 0 0 0,-1 1 0 0 0,1 0 0 0 0,0 0 0 0 0,0 0 0 0 0,0 0 0 0 0,0 1 0 0 0,0 0 0 0 0,0 0 0 0 0,1 1 0 0 0,0-1 0 0 0,-1 1 0 0 0,1 0 0 0 0,1 0 0 0 0,-1 0 0 0 0,0 1 0 0 0,1-1 0 0 0,0 1 0 0 0,0 0 0 0 0,-2 5-18 0 0,5-9 0 0 0,-1-1 0 0 0,1 1 0 0 0,0 0 1 0 0,-1 0-1 0 0,1 0 0 0 0,0 0 1 0 0,0 0-1 0 0,0 0 0 0 0,0 0 1 0 0,0 0-1 0 0,0 0 0 0 0,0 0 1 0 0,0 0-1 0 0,0 0 0 0 0,0 0 1 0 0,0 0-1 0 0,1 0 0 0 0,-1 0 1 0 0,0 0-1 0 0,1 0 0 0 0,-1 0 0 0 0,1-1 1 0 0,-1 1-1 0 0,1 0 0 0 0,-1 0 1 0 0,1 0-1 0 0,0-1 0 0 0,-1 1 1 0 0,1 0-1 0 0,0-1 0 0 0,0 1 1 0 0,-1 0-1 0 0,1-1 0 0 0,0 1 1 0 0,0-1-1 0 0,0 1 0 0 0,0-1 1 0 0,0 0-1 0 0,0 1 0 0 0,-1-1 0 0 0,1 0 1 0 0,0 0-1 0 0,0 0 0 0 0,0 1 1 0 0,0-1-1 0 0,0 0 0 0 0,0 0 1 0 0,0 0-1 0 0,0-1 0 0 0,0 1 1 0 0,0 0-1 0 0,0 0 0 0 0,0 0 1 0 0,0-1-1 0 0,0 1 0 0 0,0-1 1 0 0,0 1-1 0 0,0 0 0 0 0,-1-1 0 0 0,2 0-1 0 0,60-18-124 0 0,-9-30-37 0 0,-52 48 167 0 0,-1 0 1 0 0,1 0-1 0 0,0 0 1 0 0,-1 0-1 0 0,1 0 1 0 0,-1 0-1 0 0,1 0 1 0 0,-1 0 0 0 0,1 0-1 0 0,-1 0 1 0 0,1 0-1 0 0,-1 0 1 0 0,0 0-1 0 0,0 0 1 0 0,0 0-1 0 0,0-1 1 0 0,0 1-1 0 0,0 0 1 0 0,0 0-1 0 0,0 0 1 0 0,0 0-1 0 0,0 0 1 0 0,-1-1-1 0 0,1 1 1 0 0,0 0-1 0 0,-1 0 1 0 0,1 0 0 0 0,-1 0-1 0 0,1 0 1 0 0,-1 0-1 0 0,1 0 1 0 0,-1 0-1 0 0,0 0 1 0 0,0 0-1 0 0,1 1 1 0 0,-1-1-1 0 0,0 0 1 0 0,0 0-1 0 0,0 1 1 0 0,0-1-1 0 0,0 0 1 0 0,0 1-1 0 0,0-1 1 0 0,0 1 0 0 0,0 0-1 0 0,0-1 1 0 0,0 1-1 0 0,0 0 1 0 0,-1-1-1 0 0,1 1 1 0 0,0 0-1 0 0,0 0 1 0 0,0 0-1 0 0,0 0 1 0 0,0 0-1 0 0,-1 0 1 0 0,1 1-7 0 0,-5-2-18 0 0,0 2 1 0 0,1-1 0 0 0,-1 1-1 0 0,1-1 1 0 0,-1 1-1 0 0,1 1 1 0 0,0-1-1 0 0,-1 1 1 0 0,1 0 0 0 0,0 0-1 0 0,0 1 1 0 0,0 0-1 0 0,0 0 1 0 0,1 0-1 0 0,-1 0 1 0 0,1 0-1 0 0,0 1 1 0 0,0 0 0 0 0,0 0-1 0 0,0 0 1 0 0,1 1-1 0 0,-1-1 1 0 0,1 1-1 0 0,0-1 1 0 0,1 1 0 0 0,-1 0-1 0 0,1 1 18 0 0,-6 43-5349 0 0,30-2-6326 0 0,-12-35 9718 0 0</inkml:trace>
  <inkml:trace contextRef="#ctx0" brushRef="#br10" timeOffset="582906.381">23617 16535 356 0 0,'-4'-2'607'0'0,"0"0"1"0"0,0 1-1 0 0,0-1 1 0 0,0 1-1 0 0,0 0 0 0 0,0 0 1 0 0,0 1-1 0 0,0-1 0 0 0,0 1 1 0 0,0 0-1 0 0,0 0 0 0 0,-1 0 1 0 0,1 0-1 0 0,0 1 1 0 0,0 0-1 0 0,0 0 0 0 0,0 0 1 0 0,0 0-1 0 0,0 1 0 0 0,0-1 1 0 0,-1 2-608 0 0,2-1 235 0 0,-1-1 0 0 0,1 1 0 0 0,0 0 0 0 0,0 0 0 0 0,0 0 1 0 0,0 0-1 0 0,1 1 0 0 0,-1-1 0 0 0,1 1 0 0 0,-1 0 0 0 0,1-1 0 0 0,0 1 0 0 0,0 0 1 0 0,0 1-1 0 0,1-1 0 0 0,-1 0 0 0 0,1 0 0 0 0,-1 1 0 0 0,1-1 0 0 0,0 1 0 0 0,0-1 0 0 0,1 1 1 0 0,-1-1-1 0 0,1 3-235 0 0,1-5 16 0 0,1 1 0 0 0,0 0 0 0 0,0-1 0 0 0,0 1 0 0 0,0-1 0 0 0,0 0 0 0 0,0 1 0 0 0,0-1 0 0 0,0 0 0 0 0,0 0 0 0 0,1-1 0 0 0,-1 1 0 0 0,0 0 0 0 0,1-1 0 0 0,-1 1 0 0 0,0-1 0 0 0,1 0 0 0 0,-1 0 0 0 0,1 0 0 0 0,-1 0 0 0 0,0 0 0 0 0,1 0 0 0 0,-1-1 0 0 0,1 1 0 0 0,-1-1 0 0 0,0 0 0 0 0,0 0 0 0 0,1 0 0 0 0,-1 0 0 0 0,0 0 0 0 0,0 0 0 0 0,0 0 0 0 0,0-1 0 0 0,0 1 0 0 0,0-1 0 0 0,0 0-16 0 0,0 2 7 0 0,1 0-1 0 0,0-1 1 0 0,-1 0 0 0 0,1 0 0 0 0,-1 0 0 0 0,1 0 0 0 0,-1 0 0 0 0,1 0-1 0 0,-1-1 1 0 0,0 1 0 0 0,1-1 0 0 0,-1 0 0 0 0,0 1 0 0 0,0-1-1 0 0,0 0 1 0 0,-1 0 0 0 0,1 0 0 0 0,0 0 0 0 0,-1-1 0 0 0,1 1 0 0 0,-1 0-1 0 0,0-1 1 0 0,0 1 0 0 0,0-1 0 0 0,0 1 0 0 0,0-1 0 0 0,0 0-1 0 0,-1 1 1 0 0,1-1 0 0 0,-1 0 0 0 0,0 1 0 0 0,0-1 0 0 0,0 0 0 0 0,0 0-1 0 0,0 1 1 0 0,-1-1 0 0 0,1 0 0 0 0,-1 1 0 0 0,0-1 0 0 0,0 0-1 0 0,0 1 1 0 0,0-1 0 0 0,0 1 0 0 0,0 0 0 0 0,-1-1 0 0 0,1 1 0 0 0,-1 0-1 0 0,1 0 1 0 0,-1 0 0 0 0,0 0 0 0 0,0 0 0 0 0,0 0 0 0 0,0 0-1 0 0,0 1 1 0 0,-1-1 0 0 0,1 1 0 0 0,0-1 0 0 0,-1 1 0 0 0,1 0 0 0 0,-1 0-1 0 0,1 0 1 0 0,-1 1 0 0 0,0-1 0 0 0,1 0 0 0 0,-1 1 0 0 0,0 0-1 0 0,1-1-6 0 0,-4 2 62 0 0,1 0 0 0 0,0 0 0 0 0,0 0 0 0 0,0 0 0 0 0,0 1-1 0 0,1-1 1 0 0,-1 1 0 0 0,0 1 0 0 0,1-1 0 0 0,-1 1 0 0 0,1-1-1 0 0,0 1 1 0 0,0 1 0 0 0,0-1 0 0 0,0 0 0 0 0,0 1 0 0 0,1 0-1 0 0,0 0 1 0 0,0 0 0 0 0,0 0 0 0 0,0 0 0 0 0,0 1 0 0 0,1-1-1 0 0,0 1 1 0 0,0 0 0 0 0,0 0 0 0 0,1 0 0 0 0,-1 0 0 0 0,1 0 0 0 0,0 0-1 0 0,0 5-61 0 0,4-8 9 0 0,0 1 0 0 0,0 0 0 0 0,0-1 0 0 0,0 0 0 0 0,0 0 0 0 0,0 0 0 0 0,0 0 0 0 0,1 0 0 0 0,-1-1 0 0 0,1 1 0 0 0,0-1 0 0 0,-1 0 0 0 0,1 0 0 0 0,0-1 0 0 0,-1 1 0 0 0,1-1-1 0 0,0 1 1 0 0,0-1 0 0 0,0-1 0 0 0,-1 1 0 0 0,1 0 0 0 0,0-1 0 0 0,0 0 0 0 0,-1 0 0 0 0,1 0 0 0 0,-1 0 0 0 0,1 0 0 0 0,-1-1 0 0 0,1 0 0 0 0,-1 1 0 0 0,0-1 0 0 0,1 0 0 0 0,-1-1-9 0 0,49-39 14 0 0,-99 56-4557 0 0,-30 22-9682 0 0,54-27 12010 0 0</inkml:trace>
  <inkml:trace contextRef="#ctx0" brushRef="#br13" timeOffset="592431.7">22359 15011 992 0 0,'9'-9'6312'0'0,"-4"-32"-4320"0"0,-4 40 10299 0 0,8 10-12218 0 0,4 7 581 0 0,1-1 1 0 0,0-1-1 0 0,1 0 0 0 0,0-1 1 0 0,1 0-1 0 0,1-2 1 0 0,0 0-1 0 0,1 0 0 0 0,0-2 1 0 0,0 0-1 0 0,6 0-654 0 0,163 7 517 0 0,-127-18-467 0 0,76-14-71 0 0,-109 11 19 0 0,0-1-1 0 0,0-1 1 0 0,0-1-1 0 0,-1-1 1 0 0,-1-2-1 0 0,1 0 1 0 0,-2-2-1 0 0,1-1 1 0 0,-2-1-1 0 0,0-1 1 0 0,9-8 2 0 0,-16 12 44 0 0,41-31 650 0 0,-56 42-720 0 0,-1 1-34 0 0,0 0-58 0 0,-15 20-8835 0 0,1-7-159 0 0,-17 1-552 0 0,20-12 7678 0 0</inkml:trace>
  <inkml:trace contextRef="#ctx0" brushRef="#br14" timeOffset="618013.58">28330 16060 96 0 0,'-3'-12'9612'0'0,"-5"12"-4222"0"0,-25 30-2111 0 0,28-24-2808 0 0,-129 188 1095 0 0,96-128-940 0 0,3 2 1 0 0,3 1 0 0 0,3 1-1 0 0,3 2 1 0 0,-1 18-627 0 0,-47 234 2436 0 0,36-87-609 0 0,11-42-668 0 0,18-139-587 0 0,-2 45 588 0 0,11-105-1310 0 0,0-26-4491 0 0,9-40-14833 0 0,0 42 16097 0 0,-1 8 1174 0 0</inkml:trace>
  <inkml:trace contextRef="#ctx0" brushRef="#br14" timeOffset="623355.888">29389 16131 800 0 0,'20'-31'13276'0'0,"13"39"-9900"0"0,-7 5-2933 0 0,-1 0 0 0 0,-1 2 1 0 0,0 1-1 0 0,0 1 0 0 0,-2 1 0 0 0,0 1 0 0 0,-1 1 0 0 0,-1 1 0 0 0,15 20-443 0 0,1-2 478 0 0,188 228 2360 0 0,-211-245-2639 0 0,0 1 0 0 0,-1 0 1 0 0,-1 1-1 0 0,-1 0 1 0 0,-2 0-1 0 0,0 1 0 0 0,-2 0 1 0 0,0 0-1 0 0,-2 1 1 0 0,-1 0-1 0 0,0 11-199 0 0,-23 272 1468 0 0,-33 22 42 0 0,-73-335-1278 0 0,-251-7-294 0 0,220 14 42 0 0,-506 17-565 0 0,493 3 615 0 0,-75-2 19 0 0,244-21-49 0 0,-22-1-9 0 0,-1 0-1 0 0,1-2 1 0 0,0-1 0 0 0,1-1 0 0 0,-1-1 0 0 0,1 0-1 0 0,0-2 1 0 0,0-1 0 0 0,-12-7 9 0 0,34 14-4 0 0,1 1 0 0 0,0-1 0 0 0,0 0 1 0 0,0 1-1 0 0,0-1 0 0 0,0 1 0 0 0,0-1 0 0 0,0 1 0 0 0,1 0 0 0 0,-1-1 1 0 0,0 1-1 0 0,1 0 0 0 0,-1 0 0 0 0,1 0 0 0 0,-1 0 0 0 0,1 0 0 0 0,0 0 0 0 0,-1 0 1 0 0,1 0-1 0 0,0 1 0 0 0,0-1 0 0 0,-1 1 0 0 0,1 0 0 0 0,0-1 0 0 0,0 1 0 0 0,0 0 1 0 0,0 0-1 0 0,0 0 0 0 0,-1 0 0 0 0,3 0 4 0 0,1028-113-511 0 0,-756 90 239 0 0,-132 11 136 0 0,-237 2-176 0 0,-1085-22 774 0 0,967 20 190 0 0,245-4-543 0 0,640-25-712 0 0,-248 18-1094 0 0,-396 19 1355 0 0,-34-6-142 0 0,-101-7 448 0 0,0 4 0 0 0,0 5 1 0 0,-68 5 35 0 0,-40-3 1148 0 0,179-1-809 0 0,42-6-185 0 0,51-9-191 0 0,515-74-3622 0 0,-415 65 2109 0 0,-216 29 1175 0 0,-214 21 2495 0 0,-1-12-1 0 0,-119-17-2119 0 0,258-18 853 0 0,133 26-851 0 0,0 1 0 0 0,0-1-1 0 0,0 1 1 0 0,0-1 0 0 0,1 1-1 0 0,-1 0 1 0 0,0-1 0 0 0,1 1-1 0 0,-1 0 1 0 0,1-1 0 0 0,0 1-1 0 0,0 0 1 0 0,-1-1 0 0 0,1 1-1 0 0,0 0 1 0 0,0 0 0 0 0,0 0-1 0 0,0 0 1 0 0,0 0 0 0 0,0 0-1 0 0,0 0 1 0 0,1 0 0 0 0,-1 0-1 0 0,0 1 1 0 0,0-1 0 0 0,1 0-1 0 0,-1 1 1 0 0,1-1 0 0 0,-1 1-1 0 0,0 0 1 0 0,1-1 0 0 0,-1 1-1 0 0,1 0 1 0 0,-1 0 0 0 0,1 0-1 0 0,-1 0 1 0 0,1 0-2 0 0,1-1-5 0 0,60-20-444 0 0,1 3 0 0 0,1 3 0 0 0,0 2-1 0 0,27 1 450 0 0,32-8-883 0 0,214-27-2060 0 0,-425 67 2439 0 0,-31 0 1206 0 0,0-5 0 0 0,-2-6 0 0 0,1-4 0 0 0,-62-8-702 0 0,59-18 748 0 0,121 19-746 0 0,1 1 0 0 0,-1-1-1 0 0,0 0 1 0 0,1 1 0 0 0,-1-1 0 0 0,1 0 0 0 0,0 1 0 0 0,-1-1 0 0 0,1 0-1 0 0,0 1 1 0 0,0-1 0 0 0,0 0 0 0 0,0 1 0 0 0,1-1 0 0 0,-1 0 0 0 0,0 1-1 0 0,1-1 1 0 0,-1 0 0 0 0,1 1 0 0 0,-1-1 0 0 0,1 1 0 0 0,0-1 0 0 0,0 1-1 0 0,0-1 1 0 0,0 1 0 0 0,0-1 0 0 0,0 1 0 0 0,0 0 0 0 0,0 0 0 0 0,0-1-1 0 0,1 1 1 0 0,-1 0 0 0 0,0 0 0 0 0,1 0 0 0 0,-1 1 0 0 0,1-1 0 0 0,-1 0-1 0 0,1 0 1 0 0,-1 1 0 0 0,1-1 0 0 0,0 1 0 0 0,-1-1 0 0 0,1 1-1 0 0,0 0 1 0 0,-1 0 0 0 0,1 0 0 0 0,1 0-2 0 0,2-3-12 0 0,55-25-349 0 0,2 3 0 0 0,1 3 0 0 0,1 2-1 0 0,1 3 1 0 0,0 3 0 0 0,7 2 361 0 0,-48 7-90 0 0,370-68-1036 0 0,-540 77 1230 0 0,117-3 27 0 0,-39 3 420 0 0,1-2-1 0 0,0-4 0 0 0,0-3 0 0 0,0-2 0 0 0,0-3 0 0 0,-60-19-550 0 0,128 29 1 0 0,0 0 1 0 0,0 0-1 0 0,0 0 0 0 0,0-1 1 0 0,0 1-1 0 0,0 0 0 0 0,0-1 1 0 0,0 1-1 0 0,0 0 0 0 0,0-1 1 0 0,0 1-1 0 0,0-1 0 0 0,0 0 1 0 0,0 1-1 0 0,0-1 0 0 0,0 0 1 0 0,-1 1-1 0 0,1-1 0 0 0,0 0 1 0 0,0 0-1 0 0,-1 0 0 0 0,1 0 1 0 0,-1 0-1 0 0,1 0 0 0 0,-1 0 1 0 0,1 0-1 0 0,-1 0 0 0 0,1 0 1 0 0,-1 0-1 0 0,0 0 0 0 0,0 0 1 0 0,1 0-1 0 0,-1 0 1 0 0,0 0-1 0 0,0 0 0 0 0,0-1 1 0 0,0 1-1 0 0,0 0 0 0 0,-1 0 1 0 0,1 0-1 0 0,0 0 0 0 0,0 0 1 0 0,-1 0-1 0 0,1 0 0 0 0,-1 0 1 0 0,1 0-1 0 0,-1 0 0 0 0,1 0 1 0 0,-1 0-1 0 0,0 0 0 0 0,1 0 1 0 0,-1 0-1 0 0,0 1 0 0 0,0-1 1 0 0,1 0-1 0 0,-1 0 0 0 0,0 1 1 0 0,0-1-1 0 0,0 1 0 0 0,0-1 1 0 0,0 1-1 0 0,0-1 0 0 0,0 1 1 0 0,0-1-1 0 0,0 1 0 0 0,0 0 1 0 0,0 0-1 0 0,0-1 0 0 0,-1 1 1 0 0,0 0-2 0 0,83-36-490 0 0,53-4-1368 0 0,3 7 1 0 0,123-14 1857 0 0,-342 57 410 0 0,0-4-1 0 0,0-4 1 0 0,0-3 0 0 0,0-4 0 0 0,-46-10-410 0 0,129 15 7 0 0,0-1 0 0 0,-1 0 1 0 0,1 1-1 0 0,-1-1 1 0 0,1 0-1 0 0,-1 0 0 0 0,1 0 1 0 0,-1 1-1 0 0,0-1 0 0 0,1 0 1 0 0,-1 0-1 0 0,0 0 1 0 0,0 0-1 0 0,1 0 0 0 0,-1 0 1 0 0,0 0-1 0 0,0 0 0 0 0,0 0 1 0 0,0 1-1 0 0,0-1 0 0 0,0 0 1 0 0,-1 0-1 0 0,1 0 1 0 0,0 0-1 0 0,0 0 0 0 0,-1 0 1 0 0,1 0-1 0 0,0 1 0 0 0,-1-1 1 0 0,1 0-1 0 0,-1 0 1 0 0,1 0-1 0 0,-1 1 0 0 0,0-1 1 0 0,1 0-1 0 0,-1 1 0 0 0,0-1 1 0 0,1 0-1 0 0,-1 1 0 0 0,0-1 1 0 0,0 1-1 0 0,1-1 1 0 0,-1 1-1 0 0,0 0 0 0 0,0-1 1 0 0,0 1-1 0 0,0 0 0 0 0,0-1 1 0 0,0 1-1 0 0,1 0 0 0 0,-1 0 1 0 0,0 0-1 0 0,0 0 1 0 0,0 0-1 0 0,0 0 0 0 0,0 0 1 0 0,0 0-1 0 0,0 0 0 0 0,0 1 1 0 0,0-1-1 0 0,0 0 1 0 0,0 1-9 0 0,40-15-317 0 0,0 2 0 0 0,0 2 0 0 0,1 2 0 0 0,0 2 0 0 0,0 1 0 0 0,0 2 0 0 0,40 2 318 0 0,12 13-1040 0 0,-136 18 929 0 0,17-22 176 0 0,1-2-1 0 0,-1-1 0 0 0,0-1 0 0 0,-1-1 0 0 0,1-1 1 0 0,-1-1-1 0 0,1-2 0 0 0,0-1 0 0 0,-1-1 0 0 0,1-1 1 0 0,-18-6-65 0 0,39 8 19 0 0,-1-1 0 0 0,0 0 0 0 0,1 0-1 0 0,0 0 1 0 0,0-1 0 0 0,0 0 0 0 0,0 0 0 0 0,1 0 0 0 0,-1-1 0 0 0,1 1 0 0 0,0-1 0 0 0,1-1 0 0 0,-1 1 0 0 0,1-1 0 0 0,0 0 0 0 0,0 0 0 0 0,1 0 0 0 0,-1 0 0 0 0,2-1 0 0 0,-1 1 0 0 0,1-1 0 0 0,0 1 0 0 0,0-1 0 0 0,0 0 0 0 0,1 0 0 0 0,0 0 0 0 0,1 0 0 0 0,0 0 0 0 0,0 0 0 0 0,0 0 0 0 0,1 0 0 0 0,0 0 0 0 0,0 0 0 0 0,1 0 0 0 0,0 0 0 0 0,0 0 0 0 0,0 1 0 0 0,1-1 0 0 0,0 1 0 0 0,0 0 0 0 0,1 0 0 0 0,0 0 0 0 0,0 0 0 0 0,0 0 0 0 0,1 1 0 0 0,0 0 0 0 0,0 0 0 0 0,0 0 0 0 0,1 1 0 0 0,-1 0 0 0 0,1-1-19 0 0,29-12 32 0 0,1 2 1 0 0,1 1 0 0 0,0 2-1 0 0,0 1 1 0 0,1 2-1 0 0,0 2 1 0 0,1 2 0 0 0,-1 1-1 0 0,1 1 1 0 0,0 3 0 0 0,0 1-1 0 0,0 2 1 0 0,0 1-1 0 0,-1 3 1 0 0,9 3-33 0 0,435 109 1141 0 0,-466-116-1089 0 0,-1 0 0 0 0,0 2-1 0 0,0-1 1 0 0,0 2-1 0 0,-1 0 1 0 0,1 0-1 0 0,-1 2 1 0 0,-1-1 0 0 0,0 2-1 0 0,0 0 1 0 0,0 0-1 0 0,-1 1 1 0 0,-1 1-1 0 0,0 0 1 0 0,0 1-1 0 0,-1 0 1 0 0,0 0 0 0 0,-1 1-1 0 0,-1 0 1 0 0,0 1-1 0 0,3 8-51 0 0,-2 12 261 0 0,-1 1-1 0 0,-2 0 0 0 0,-1 0 0 0 0,-2 1 1 0 0,-2-1-1 0 0,-1 1 0 0 0,-1-1 1 0 0,-6 27-261 0 0,3-6 199 0 0,1 17-85 0 0,-4 0 0 0 0,-2 0-1 0 0,-4-1 1 0 0,-3-1 0 0 0,-4 0 0 0 0,-12 29-114 0 0,2-9-8 0 0,56-119-2 0 0,-6-6-495 0 0,-2-1 0 0 0,-2-1 0 0 0,-1 0 0 0 0,-2-1 0 0 0,-1-1 0 0 0,-2 1 0 0 0,-1-2 0 0 0,1-25 505 0 0,-8 51-68 0 0,2-4 47 0 0,-1-1-1 0 0,-1 1 0 0 0,0-1 0 0 0,-1 0 1 0 0,-1 0-1 0 0,-1 1 0 0 0,0-1 1 0 0,-1 0-1 0 0,-1 1 0 0 0,-5-15 22 0 0,8 30 8 0 0,-1 0 0 0 0,0 0 1 0 0,1-1-1 0 0,-1 1 0 0 0,0 0 0 0 0,0 0 0 0 0,0 0 0 0 0,-1 0 0 0 0,1 0 0 0 0,0 0 1 0 0,-1 1-1 0 0,0-1 0 0 0,1 0 0 0 0,-1 1 0 0 0,0-1 0 0 0,0 1 0 0 0,1 0 1 0 0,-1-1-1 0 0,0 1 0 0 0,0 0 0 0 0,-1 0 0 0 0,1 0 0 0 0,0 0 0 0 0,0 1 1 0 0,0-1-1 0 0,-1 1 0 0 0,1-1 0 0 0,0 1 0 0 0,0 0 0 0 0,-1 0 0 0 0,1 0 0 0 0,0 0 1 0 0,-1 0-1 0 0,1 0 0 0 0,0 1 0 0 0,-1-1 0 0 0,1 1 0 0 0,0 0 0 0 0,0-1 1 0 0,0 1-1 0 0,0 0 0 0 0,0 0 0 0 0,0 1 0 0 0,0-1 0 0 0,0 0 0 0 0,0 1 1 0 0,0-1-1 0 0,0 1-8 0 0,-80 84 610 0 0,70-71-553 0 0,0 0 0 0 0,1 0 0 0 0,1 2 0 0 0,0-1 0 0 0,1 1 0 0 0,1 0 1 0 0,1 1-1 0 0,0 0 0 0 0,2 0 0 0 0,0 1 0 0 0,1-1 0 0 0,0 1 0 0 0,2 0 0 0 0,0 0 0 0 0,1 0 1 0 0,1 1-1 0 0,2 15-57 0 0,-1-32-2 0 0,0 1-1 0 0,1-1 1 0 0,-1 0 0 0 0,0 0 0 0 0,1 0 0 0 0,0 0 0 0 0,0 0 0 0 0,0 0 0 0 0,0 0 0 0 0,0 0 0 0 0,0-1 0 0 0,1 1-1 0 0,-1-1 1 0 0,1 0 0 0 0,0 0 0 0 0,-1 0 0 0 0,1 0 0 0 0,0 0 0 0 0,0 0 0 0 0,1-1 0 0 0,-1 0 0 0 0,0 1 0 0 0,0-1-1 0 0,1 0 1 0 0,-1-1 0 0 0,1 1 0 0 0,-1-1 0 0 0,0 1 0 0 0,1-1 0 0 0,-1 0 0 0 0,1 0 0 0 0,-1-1 0 0 0,1 1 0 0 0,-1-1-1 0 0,1 1 1 0 0,-1-1 0 0 0,0 0 0 0 0,0-1 0 0 0,4 0 2 0 0,0-1-52 0 0,0 0 0 0 0,0 0 1 0 0,0 0-1 0 0,0-1 0 0 0,-1 0 0 0 0,1-1 0 0 0,-1 1 0 0 0,0-1 1 0 0,0 0-1 0 0,-1-1 0 0 0,0 1 0 0 0,0-1 0 0 0,0 0 0 0 0,0 0 1 0 0,-1-1-1 0 0,0 0 0 0 0,3-6 52 0 0,-3-9-67 0 0,-2 1-1 0 0,0-1 1 0 0,-1 0 0 0 0,-1 1-1 0 0,0-1 1 0 0,-2 0-1 0 0,-1 0 1 0 0,-1 1 0 0 0,0 0-1 0 0,-2 0 1 0 0,-1 0 0 0 0,0 0-1 0 0,-1 1 1 0 0,-1 0 0 0 0,-1 1-1 0 0,-1 0 1 0 0,-1 1 0 0 0,0 0-1 0 0,-14-15 68 0 0,17 24 60 0 0,0 0-1 0 0,0 0 1 0 0,0 1-1 0 0,-1 0 0 0 0,0 1 1 0 0,-1 0-1 0 0,0 0 1 0 0,0 1-1 0 0,0 1 1 0 0,0 0-1 0 0,-1 0 0 0 0,0 1 1 0 0,0 1-1 0 0,0 0 1 0 0,-1 0-1 0 0,1 2 0 0 0,-1-1 1 0 0,1 2-1 0 0,-1-1 1 0 0,0 2-1 0 0,1 0 1 0 0,-1 0-1 0 0,1 1 0 0 0,0 1 1 0 0,-1 0-1 0 0,1 0 1 0 0,1 1-1 0 0,-1 1 0 0 0,0 0 1 0 0,1 1-1 0 0,0 0 1 0 0,0 0-1 0 0,1 1 0 0 0,0 1 1 0 0,0 0-60 0 0,0 0 82 0 0,0 0-1 0 0,0 1 1 0 0,1 0-1 0 0,0 1 1 0 0,1 0 0 0 0,0 0-1 0 0,1 1 1 0 0,0 0-1 0 0,0 0 1 0 0,1 0-1 0 0,-3 10-81 0 0,7-17 15 0 0,1 0 0 0 0,-1 0 0 0 0,1 0 0 0 0,0 1 0 0 0,0-1 0 0 0,0 0 0 0 0,1 1 0 0 0,0-1 0 0 0,0 0 0 0 0,0 1 0 0 0,0-1 0 0 0,1 1 0 0 0,-1-1 0 0 0,1 0 0 0 0,0 0 0 0 0,1 1 0 0 0,-1-1 0 0 0,1 0 0 0 0,-1 0 0 0 0,1 0 0 0 0,0 0 0 0 0,1-1 0 0 0,-1 1 0 0 0,1 0 0 0 0,0-1-1 0 0,0 0 1 0 0,0 1 0 0 0,0-1 0 0 0,0-1 0 0 0,1 1 0 0 0,-1 0 0 0 0,1-1 0 0 0,0 0 0 0 0,-1 0 0 0 0,1 0 0 0 0,1 0-15 0 0,5 2-83 0 0,1 0 0 0 0,-1-2 0 0 0,1 1 0 0 0,0-1 1 0 0,-1-1-1 0 0,1 0 0 0 0,0 0 0 0 0,0-1 0 0 0,0 0 0 0 0,0-1 0 0 0,0-1 0 0 0,0 0 0 0 0,-1 0 0 0 0,1-1 0 0 0,-1 0 0 0 0,1-1 1 0 0,-1 0-1 0 0,0 0 0 0 0,0-1 0 0 0,-1-1 0 0 0,0 1 0 0 0,0-2 0 0 0,0 1 0 0 0,-1-1 0 0 0,1-1 0 0 0,-2 1 0 0 0,1-1 0 0 0,-1-1 1 0 0,0 1-1 0 0,-1-1 0 0 0,0 0 0 0 0,-1-1 0 0 0,0 0 0 0 0,0 1 0 0 0,-1-2 0 0 0,0 1 0 0 0,0 0 0 0 0,-2-1 0 0 0,1 1 1 0 0,-1-1-1 0 0,-1 0 0 0 0,1-3 83 0 0,0-10-86 0 0,-1 0-1 0 0,-1 0 1 0 0,-1 0 0 0 0,-1 0 0 0 0,-1 0-1 0 0,-1 1 1 0 0,-1-1 0 0 0,-1 1 0 0 0,-1 0-1 0 0,-9-19 87 0 0,13 34 36 0 0,-1 0 1 0 0,0 0-1 0 0,0 0 0 0 0,-1 0 0 0 0,1 1 0 0 0,-2-1 0 0 0,1 1 0 0 0,-1 1 0 0 0,0-1 0 0 0,-1 1 0 0 0,0 0 0 0 0,1 1 0 0 0,-2-1 0 0 0,1 1 0 0 0,-1 1 0 0 0,0-1 0 0 0,0 1 0 0 0,0 1 0 0 0,0 0 1 0 0,0 0-1 0 0,-1 0 0 0 0,0 1 0 0 0,1 0 0 0 0,-1 1 0 0 0,0 0 0 0 0,0 0 0 0 0,0 1 0 0 0,0 0 0 0 0,0 1 0 0 0,-2 0-36 0 0,-3 2 127 0 0,0 0 1 0 0,1 1-1 0 0,-1 0 0 0 0,1 1 1 0 0,0 1-1 0 0,0 0 0 0 0,1 1 1 0 0,-1 0-1 0 0,2 0 0 0 0,-1 2 1 0 0,1-1-1 0 0,0 2 0 0 0,1-1 1 0 0,0 2-1 0 0,1-1 0 0 0,-2 3-127 0 0,7-8 46 0 0,-1 1-1 0 0,1-1 0 0 0,1 1 1 0 0,-1 0-1 0 0,1 0 0 0 0,0 0 1 0 0,0 0-1 0 0,1 1 0 0 0,0-1 1 0 0,0 1-1 0 0,0 0 0 0 0,1-1 1 0 0,0 1-1 0 0,0 0 0 0 0,1 0 1 0 0,0 0-1 0 0,0 0 0 0 0,1 0 1 0 0,0-1-1 0 0,0 1 0 0 0,0 0 1 0 0,1-1-1 0 0,0 1 0 0 0,0 0 0 0 0,1-1 1 0 0,0 0-1 0 0,0 0 0 0 0,0 0 1 0 0,1 0-1 0 0,0 0 0 0 0,0-1 1 0 0,0 1-1 0 0,3 1-45 0 0,3 1-50 0 0,1 0 1 0 0,1 0-1 0 0,-1-1 0 0 0,1-1 1 0 0,0 0-1 0 0,1-1 0 0 0,-1 0 1 0 0,1 0-1 0 0,0-2 0 0 0,0 0 0 0 0,1 0 1 0 0,-1-1-1 0 0,1-1 0 0 0,-1 0 1 0 0,1-1-1 0 0,-1 0 0 0 0,1-1 1 0 0,-1-1-1 0 0,1 0 0 0 0,-1 0 1 0 0,0-2-1 0 0,0 0 0 0 0,0 0 0 0 0,-1-1 1 0 0,1-1-1 0 0,-1 0 0 0 0,0 0 1 0 0,-1-1-1 0 0,0-1 0 0 0,3-2 50 0 0,-7 2-48 0 0,0 0 0 0 0,-1-1 0 0 0,0 0 0 0 0,0-1 0 0 0,-1 1 0 0 0,0-1 0 0 0,-1 0 0 0 0,0 0 0 0 0,-1 0 0 0 0,0-1 0 0 0,0 1 0 0 0,-1-1 0 0 0,0 1 1 0 0,-1-1-1 0 0,0 0 0 0 0,-1 0 0 0 0,0 0 0 0 0,-1 0 0 0 0,0 1 0 0 0,-1-1 0 0 0,0 0 0 0 0,-1 1 0 0 0,0-1 0 0 0,0 1 0 0 0,-1 0 0 0 0,-1-1 48 0 0,0-3 19 0 0,-1 0 1 0 0,0 0-1 0 0,-1 0 0 0 0,-1 1 1 0 0,0 0-1 0 0,-1 1 1 0 0,0-1-1 0 0,-1 2 1 0 0,0-1-1 0 0,-1 2 1 0 0,0-1-1 0 0,-1 1 1 0 0,0 1-1 0 0,0 0 0 0 0,-1 1 1 0 0,0 0-1 0 0,-1 1 1 0 0,-4-1-20 0 0,7 5 65 0 0,1 1-1 0 0,-1 0 1 0 0,1 1 0 0 0,-1 0-1 0 0,0 0 1 0 0,1 1 0 0 0,-1 1-1 0 0,0 0 1 0 0,1 0 0 0 0,-1 1-1 0 0,1 0 1 0 0,-1 1 0 0 0,1 1 0 0 0,0-1-1 0 0,0 1 1 0 0,0 1 0 0 0,1 0-1 0 0,-9 5-64 0 0,13-6 31 0 0,0-1 0 0 0,0 1-1 0 0,0 0 1 0 0,0 0 0 0 0,0 0-1 0 0,1 1 1 0 0,0-1 0 0 0,0 1-1 0 0,0 0 1 0 0,1 1 0 0 0,-1-1-1 0 0,1 1 1 0 0,0-1 0 0 0,1 1-1 0 0,0 0 1 0 0,0 0 0 0 0,0 0 0 0 0,0 0-1 0 0,1 0 1 0 0,0 0 0 0 0,0 0-1 0 0,1 1 1 0 0,0-1 0 0 0,0 0-1 0 0,0 1 1 0 0,1-1 0 0 0,0 0-1 0 0,0 0 1 0 0,0 0 0 0 0,1 1-1 0 0,0-2 1 0 0,0 2-31 0 0,6 4-47 0 0,0-1 0 0 0,0 0 0 0 0,0 0 0 0 0,2-1 0 0 0,-1 0 0 0 0,1 0 0 0 0,0-1 0 0 0,1 0 0 0 0,0-1 0 0 0,0-1 0 0 0,0 1 0 0 0,1-2 0 0 0,0 0 0 0 0,0 0 1 0 0,1-1-1 0 0,-1 0 0 0 0,1-1 0 0 0,0-1 0 0 0,-1 0 0 0 0,1-1 0 0 0,0 0 0 0 0,0-1 0 0 0,0 0 0 0 0,1-1 0 0 0,-2 0 0 0 0,1-2 0 0 0,0 1 0 0 0,0-1 0 0 0,-1-1 0 0 0,1 0 0 0 0,4-3 47 0 0,-12 5-33 0 0,0 0 1 0 0,0-1 0 0 0,0 1-1 0 0,0-1 1 0 0,0 0-1 0 0,-1 0 1 0 0,1 0-1 0 0,-1-1 1 0 0,0 1-1 0 0,0-1 1 0 0,0 0-1 0 0,-1-1 1 0 0,1 1-1 0 0,-1 0 1 0 0,0-1-1 0 0,0 0 1 0 0,0 0-1 0 0,-1 0 1 0 0,0 0-1 0 0,0 0 1 0 0,0 0 0 0 0,-1-1-1 0 0,1 1 1 0 0,-1 0-1 0 0,0-1 1 0 0,-1 1-1 0 0,0-1 1 0 0,0 0-1 0 0,0 1 1 0 0,0-1-1 0 0,-1 1 1 0 0,0-1-1 0 0,0 1 1 0 0,0 0-1 0 0,-1-1 1 0 0,0 1-1 0 0,-1-3 33 0 0,-3-6 23 0 0,0-1-1 0 0,-1 1 0 0 0,-1 0 0 0 0,-1 0 0 0 0,0 1 0 0 0,0 0 0 0 0,-1 0 0 0 0,-1 2 0 0 0,0-1 1 0 0,-1 1-1 0 0,0 1 0 0 0,-9-7-22 0 0,-9 2 199 0 0,0 1 0 0 0,-1 1 1 0 0,-1 2-1 0 0,0 1 0 0 0,-1 1 0 0 0,1 2 0 0 0,-1 1 1 0 0,-1 2-1 0 0,1 1 0 0 0,-1 2 0 0 0,1 1 0 0 0,-1 2 1 0 0,1 1-1 0 0,0 1 0 0 0,0 2 0 0 0,0 2 1 0 0,1 0-1 0 0,0 3 0 0 0,0 0 0 0 0,-12 8-199 0 0,-48 33 251 0 0,89-51-252 0 0,0 1 0 0 0,1 0 0 0 0,-1-1 0 0 0,1 1 0 0 0,0 0 0 0 0,0 0 0 0 0,-1 1 0 0 0,1-1 0 0 0,0 0 0 0 0,1 1 0 0 0,-1-1 0 0 0,0 1 0 0 0,1 0 0 0 0,0-1 0 0 0,-1 1 0 0 0,1 0 0 0 0,0 0 0 0 0,0 0 0 0 0,1 0 0 0 0,-1 0 0 0 0,1 0 0 0 0,-1 0 0 0 0,1 0 0 0 0,0 0 0 0 0,0 0 0 0 0,0 0 0 0 0,1 0 0 0 0,-1 0 0 0 0,1 0 0 0 0,-1 0 0 0 0,2 3 1 0 0,4-1-111 0 0,-1 0 1 0 0,1-1 0 0 0,1 1-1 0 0,-1-1 1 0 0,0 0-1 0 0,1-1 1 0 0,0 0 0 0 0,0 0-1 0 0,0 0 1 0 0,0-1 0 0 0,0 0-1 0 0,1 0 1 0 0,-1-1 0 0 0,1 0-1 0 0,-1 0 1 0 0,1-1 0 0 0,-1 0-1 0 0,1 0 1 0 0,-1-1-1 0 0,7-1 111 0 0,-6 2-167 0 0,12 1-86 0 0,1-1 1 0 0,-1-1-1 0 0,1-1 0 0 0,-1-1 1 0 0,0 0-1 0 0,0-2 1 0 0,0 0-1 0 0,-1-1 1 0 0,1-1-1 0 0,-1-1 1 0 0,-1 0-1 0 0,0-2 1 0 0,0 0-1 0 0,12-10 253 0 0,-29 19 4 0 0,1 0 0 0 0,-1 0-1 0 0,0 0 1 0 0,0 0 0 0 0,0 0 0 0 0,0 0 0 0 0,0-1 0 0 0,0 1-1 0 0,0 0 1 0 0,0-1 0 0 0,-1 1 0 0 0,1 0 0 0 0,-1-1 0 0 0,1 1-1 0 0,-1-1 1 0 0,1 1 0 0 0,-1-1 0 0 0,0 1 0 0 0,1-1-1 0 0,-1 1 1 0 0,0-1 0 0 0,0 0 0 0 0,0 1 0 0 0,0-1 0 0 0,-1 1-1 0 0,1-1 1 0 0,0 1 0 0 0,-1-1 0 0 0,1 1 0 0 0,-1-1-1 0 0,1 1 1 0 0,-1-1 0 0 0,0 1 0 0 0,1 0 0 0 0,-1-1 0 0 0,0 1-1 0 0,0 0 1 0 0,0 0 0 0 0,0-1 0 0 0,0 1 0 0 0,0 0-1 0 0,-1 0 1 0 0,1 0 0 0 0,0 0 0 0 0,0 1 0 0 0,-1-1 0 0 0,1 0-1 0 0,-1 0 1 0 0,1 1 0 0 0,-1-1 0 0 0,1 1 0 0 0,-1-1-4 0 0,-83-23 720 0 0,51 23-396 0 0,0 0 0 0 0,-1 3 0 0 0,1 0 0 0 0,0 3 0 0 0,1 0 0 0 0,-1 3 0 0 0,1 0 0 0 0,0 2 0 0 0,1 2 0 0 0,-23 11-324 0 0,-176 111-4470 0 0,34 20-13631 0 0,156-125 15383 0 0</inkml:trace>
  <inkml:trace contextRef="#ctx0" brushRef="#br13" timeOffset="648294.891">27457 16173 524 0 0,'-1'22'12942'0'0,"28"-25"-9614"0"0,162-25-176 0 0,82 13-2238 0 0,-93 25-230 0 0,470 44 453 0 0,56-23 65 0 0,-15 13-1382 0 0,-597-42 238 0 0,-40 0-8 0 0,1-2-1 0 0,-1-2 1 0 0,0-2-1 0 0,0-2 1 0 0,19-7-50 0 0,-59 8 29 0 0,-1 1-1 0 0,0-2 1 0 0,0 1 0 0 0,0-1-1 0 0,-1-1 1 0 0,0 0 0 0 0,0-1 0 0 0,-1 0-1 0 0,0 0 1 0 0,0-1 0 0 0,0 0 0 0 0,-2 0-1 0 0,1-1 1 0 0,-1 0 0 0 0,0 0-1 0 0,-1-1 1 0 0,-1 0 0 0 0,1 0 0 0 0,-2-1-1 0 0,1 1 1 0 0,-2-1 0 0 0,0 0 0 0 0,0 0-1 0 0,0-10-28 0 0,2 3 14 0 0,0-1 0 0 0,-2 0 0 0 0,-1 1 1 0 0,0-1-1 0 0,-2-1 0 0 0,0 1 0 0 0,-1 0 0 0 0,-1 0 0 0 0,-4-17-14 0 0,-9-10 29 0 0,-2 1 1 0 0,-1 1-1 0 0,-3 1 1 0 0,-2 1-1 0 0,-1 0 1 0 0,-13-13-30 0 0,6 14 23 0 0,-2 2-1 0 0,-2 0 1 0 0,-2 3 0 0 0,-1 1 0 0 0,-1 1 0 0 0,-30-18-23 0 0,7 3 183 0 0,-253-157-115 0 0,75 83-23 0 0,-13 37-138 0 0,166 67 83 0 0,-1 4 0 0 0,0 3 1 0 0,-1 5-1 0 0,0 3 0 0 0,0 4 1 0 0,-50 8 9 0 0,54 1-3 0 0,-17 1-24 0 0,1 5 1 0 0,1 3 0 0 0,-36 15 26 0 0,64-6 17 0 0,1 4 0 0 0,2 3 1 0 0,1 2-1 0 0,1 4 0 0 0,-47 37-17 0 0,93-62-6 0 0,0 0 0 0 0,2 1 1 0 0,0 1-1 0 0,0 1 0 0 0,2 0 1 0 0,0 2-1 0 0,1 0 1 0 0,1 0-1 0 0,1 2 0 0 0,0-1 1 0 0,2 2-1 0 0,0 0 0 0 0,-5 18 6 0 0,-60 349 115 0 0,-2-124-66 0 0,69-233 481 0 0,80-66-594 0 0,46 7 66 0 0,0 5 0 0 0,2 6 0 0 0,0 5 1 0 0,0 5-1 0 0,64 6-2 0 0,-51 12-767 0 0,-160 13 463 0 0,-23-9 282 0 0,-2-2-1 0 0,0-2 1 0 0,-1-3 0 0 0,0-2 0 0 0,-16-2 22 0 0,9 0-15 0 0,-3 2-8 0 0,1-3 1 0 0,0-4 0 0 0,-1-1 0 0 0,1-4-1 0 0,-49-11 23 0 0,113 16 0 0 0,1 0 0 0 0,-1 0-1 0 0,1-1 1 0 0,-1 1 0 0 0,1 0-1 0 0,-1-1 1 0 0,0 1 0 0 0,1 0 0 0 0,-1-1-1 0 0,0 1 1 0 0,1-1 0 0 0,-1 1-1 0 0,0-1 1 0 0,1 1 0 0 0,-1-1-1 0 0,0 1 1 0 0,0-1 0 0 0,0 1 0 0 0,1-1-1 0 0,-1 1 1 0 0,0-1 0 0 0,0 1-1 0 0,0-1 1 0 0,0 1 0 0 0,0-1-1 0 0,0 1 1 0 0,0-1 0 0 0,0 1 0 0 0,0-1-1 0 0,0 0 1 0 0,0 1 0 0 0,-1-1-1 0 0,1 1 1 0 0,0-1 0 0 0,0 1-1 0 0,0-1 1 0 0,-1 1 0 0 0,1-1 0 0 0,0 1-1 0 0,-1 0 1 0 0,1-1 0 0 0,61-10-6 0 0,106-1-233 0 0,1 8 1 0 0,-1 7 0 0 0,104 17 238 0 0,-128 3-851 0 0,-144-22 842 0 0,1-1-1 0 0,-1 0 1 0 0,1 0 0 0 0,-1 0-1 0 0,0 0 1 0 0,1 1-1 0 0,-1-1 1 0 0,1 0 0 0 0,-1 1-1 0 0,1-1 1 0 0,-1 0-1 0 0,1 1 1 0 0,-1-1 0 0 0,1 1-1 0 0,-1-1 1 0 0,1 0 0 0 0,-1 1-1 0 0,1-1 1 0 0,0 1-1 0 0,-1 0 1 0 0,1-1 0 0 0,0 1-1 0 0,0-1 1 0 0,-1 1-1 0 0,1-1 1 0 0,0 1 0 0 0,0 0-1 0 0,0-1 1 0 0,0 1-1 0 0,0 0 1 0 0,-1-1 0 0 0,1 1-1 0 0,0-1 1 0 0,1 1 0 0 0,-1 0-1 0 0,0-1 1 0 0,0 1-1 0 0,0 0 1 0 0,0-1 0 0 0,0 1-1 0 0,1-1 1 0 0,-1 1-1 0 0,0-1 1 0 0,0 1 0 0 0,1 0-1 0 0,-1-1 1 0 0,0 1-1 0 0,1-1 1 0 0,-1 1 0 0 0,1-1-1 0 0,-1 0 1 0 0,1 1 0 0 0,-1-1-1 0 0,1 1 1 0 0,-1-1-1 0 0,1 0 1 0 0,-1 1 0 0 0,1-1 9 0 0,-59 16-52 0 0,-39-2 34 0 0,0-5-1 0 0,0-4 1 0 0,-1-4-1 0 0,1-5 1 0 0,-8-4 18 0 0,87 7-2 0 0,2 0 7 0 0,-1 1-1 0 0,0-2 0 0 0,1 0 0 0 0,0-1 0 0 0,-1-1 0 0 0,1 0 0 0 0,1-2 0 0 0,-1 1 0 0 0,1-2 0 0 0,-13-7-4 0 0,27 14 0 0 0,0-1 1 0 0,0 0-1 0 0,0 1 0 0 0,1-1 1 0 0,-1 0-1 0 0,0 0 1 0 0,0 0-1 0 0,1 1 1 0 0,-1-1-1 0 0,0 0 0 0 0,1 0 1 0 0,-1 0-1 0 0,1 0 1 0 0,-1 0-1 0 0,1 0 1 0 0,0 0-1 0 0,-1 0 1 0 0,1-1-1 0 0,0 1 0 0 0,0 0 1 0 0,0 0-1 0 0,-1 0 1 0 0,1 0-1 0 0,0 0 1 0 0,1 0-1 0 0,-1 0 0 0 0,0-1 1 0 0,0 1-1 0 0,0 0 1 0 0,1 0-1 0 0,-1 0 1 0 0,1 0-1 0 0,-1 0 0 0 0,0 0 1 0 0,1 0-1 0 0,0 0 1 0 0,-1 0-1 0 0,1 0 1 0 0,0 0-1 0 0,-1 1 0 0 0,1-1 1 0 0,0 0-1 0 0,0 0 1 0 0,0 1-1 0 0,0-1 1 0 0,0 0-1 0 0,-1 1 1 0 0,1-1-1 0 0,0 1 0 0 0,1-1 1 0 0,-1 1-1 0 0,0 0 1 0 0,0-1-1 0 0,62-25-24 0 0,-61 26 20 0 0,578-124-1377 0 0,-702 110 1187 0 0,-3 13 172 0 0,64 3 140 0 0,-1-3-1 0 0,1-2 1 0 0,0-3-1 0 0,0-3 1 0 0,-55-16-118 0 0,118 25 3 0 0,-1-1 0 0 0,0 1-1 0 0,1-1 1 0 0,-1 1 0 0 0,0-1 0 0 0,0 0 0 0 0,1 0 0 0 0,-1 1 0 0 0,0-1 0 0 0,0 0 0 0 0,0 0 0 0 0,0 0 0 0 0,0 0 0 0 0,0 0 0 0 0,0-1 0 0 0,0 1 0 0 0,0 0 0 0 0,-1 0 0 0 0,1-1 0 0 0,0 1 0 0 0,-1 0 0 0 0,1-1-1 0 0,-1 1 1 0 0,0-1 0 0 0,1 1 0 0 0,-1 0 0 0 0,0-1 0 0 0,0 1 0 0 0,0-1 0 0 0,0 1 0 0 0,0-1 0 0 0,0 1 0 0 0,0-1 0 0 0,-1 1 0 0 0,1 0 0 0 0,0-1 0 0 0,-1 1 0 0 0,1-1 0 0 0,-1 1 0 0 0,1 0 0 0 0,-1-1-1 0 0,0 1 1 0 0,0 0 0 0 0,0 0 0 0 0,1 0 0 0 0,-1 0 0 0 0,0 0 0 0 0,0-1 0 0 0,-1 2 0 0 0,1-1 0 0 0,0 0 0 0 0,0 0 0 0 0,0 0 0 0 0,-1 0 0 0 0,1 1 0 0 0,0-1 0 0 0,-1 1 0 0 0,1-1 0 0 0,0 1 0 0 0,-1-1 0 0 0,1 1-1 0 0,-1 0 1 0 0,1 0 0 0 0,-1 0 0 0 0,1 0 0 0 0,-1 0-3 0 0,48-19-127 0 0,1 3 0 0 0,1 2 1 0 0,0 1-1 0 0,1 3 0 0 0,0 2 0 0 0,5 2 127 0 0,0-2-121 0 0,188-13-431 0 0,-341 39 438 0 0,63-11 241 0 0,-1-3 0 0 0,0 0-1 0 0,-1-3 1 0 0,1-1 0 0 0,0-2-1 0 0,0-1 1 0 0,-33-8-127 0 0,69 11 3 0 0,0 1 1 0 0,0-1-1 0 0,0 0 1 0 0,0 0-1 0 0,0 0 1 0 0,1-1 0 0 0,-1 1-1 0 0,0 0 1 0 0,0 0-1 0 0,0 0 1 0 0,0-1-1 0 0,0 1 1 0 0,0 0-1 0 0,0-1 1 0 0,0 1-1 0 0,1-1 1 0 0,-1 1-1 0 0,0-1 1 0 0,0 0-1 0 0,1 1 1 0 0,-1-1-1 0 0,0 0 1 0 0,1 1-1 0 0,-1-1 1 0 0,0 0-1 0 0,1 0 1 0 0,-1 0-1 0 0,1 1 1 0 0,-1-1-1 0 0,1 0 1 0 0,0 0-1 0 0,-1 0 1 0 0,1 0 0 0 0,0 0-1 0 0,0 0 1 0 0,0 0-1 0 0,-1 0 1 0 0,1 0-1 0 0,0 0 1 0 0,0 0-1 0 0,1 1 1 0 0,-1-1-1 0 0,0 0 1 0 0,0 0-1 0 0,0 0 1 0 0,0 0-1 0 0,1 0 1 0 0,-1 0-1 0 0,1 0 1 0 0,-1 0-1 0 0,0 0 1 0 0,1 1-1 0 0,-1-1 1 0 0,1 0-1 0 0,0 0 1 0 0,-1 1-1 0 0,1-1 1 0 0,0 0-1 0 0,-1 1 1 0 0,1-1-1 0 0,0 0 1 0 0,0 1 0 0 0,0-1-1 0 0,0 1-3 0 0,57-36 7 0 0,-3 15-141 0 0,1 2 0 0 0,0 2 1 0 0,2 3-1 0 0,0 3 0 0 0,0 2 0 0 0,52-1 134 0 0,-81 12-80 0 0,-38 10-9 0 0,-30 0 101 0 0,-1-2 0 0 0,0-2 0 0 0,0-2-1 0 0,-1-1 1 0 0,0-3 0 0 0,0-1 0 0 0,-35-4-12 0 0,70 3 8 0 0,-4 1 7 0 0,1-1 1 0 0,-1 0-1 0 0,1-1 0 0 0,-1 0 0 0 0,1 0 0 0 0,0-1 1 0 0,0-1-1 0 0,-1 1 0 0 0,1-1 0 0 0,1-1 1 0 0,-1 0-1 0 0,0 0 0 0 0,1 0 0 0 0,0-1 0 0 0,0 0 1 0 0,0-1-1 0 0,-3-3-15 0 0,11 4-6 0 0,0 0 1 0 0,0 0-1 0 0,1 0 0 0 0,0 1 1 0 0,-1-1-1 0 0,1 0 0 0 0,1 0 1 0 0,-1 1-1 0 0,1-1 1 0 0,0 1-1 0 0,0-1 0 0 0,0 1 1 0 0,0 0-1 0 0,1 0 0 0 0,0 0 1 0 0,0 0-1 0 0,0 0 0 0 0,0 1 1 0 0,1-1-1 0 0,-1 1 1 0 0,1 0-1 0 0,0 0 0 0 0,0 0 1 0 0,0 1-1 0 0,0-1 0 0 0,0 1 1 0 0,1 0-1 0 0,-1 0 1 0 0,1 1 5 0 0,19-13-44 0 0,0 2 0 0 0,1 0 1 0 0,1 2-1 0 0,0 1 1 0 0,0 1-1 0 0,0 1 1 0 0,1 1-1 0 0,0 2 0 0 0,1 1 1 0 0,-1 1-1 0 0,0 1 1 0 0,18 2 43 0 0,-46-1 0 0 0,0 0-1 0 0,-1 1 1 0 0,1 0 0 0 0,0-1 0 0 0,0 1 0 0 0,-1-1 0 0 0,1 1-1 0 0,0 0 1 0 0,0 0 0 0 0,0 0 0 0 0,0 0 0 0 0,0 0 0 0 0,0 0-1 0 0,0 0 1 0 0,0 0 0 0 0,0 0 0 0 0,1 0 0 0 0,-1 1-1 0 0,0-1 1 0 0,1 0 0 0 0,-1 0 0 0 0,1 1 0 0 0,-1-1 0 0 0,1 0-1 0 0,0 1 1 0 0,-1-1 0 0 0,1 0 0 0 0,0 1 0 0 0,0-1 0 0 0,0 1-1 0 0,0-1 1 0 0,0 0 0 0 0,1 1 0 0 0,-1-1 0 0 0,0 1-1 0 0,0-1 1 0 0,1 0 0 0 0,-1 1 0 0 0,1-1 0 0 0,0 0 0 0 0,-1 0-1 0 0,1 1 1 0 0,0-1 0 0 0,-1 0 0 0 0,1 0 0 0 0,0 0 0 0 0,0 0-1 0 0,0 0 1 0 0,0 0 0 0 0,0 0 0 0 0,0 0 0 0 0,1-1-1 0 0,-1 1 1 0 0,0 0 0 0 0,0 0 0 0 0,0-1 0 0 0,1 1 0 0 0,-1-1-1 0 0,0 0 1 0 0,1 1 0 0 0,0-1 0 0 0,-18 9 17 0 0,-1-1 0 0 0,1 0 0 0 0,-1-2 0 0 0,-1 0 0 0 0,1 0 0 0 0,-1-2 1 0 0,0 0-1 0 0,0-2 0 0 0,-1 0 0 0 0,1 0 0 0 0,0-2 0 0 0,-5 0-17 0 0,21 0 3 0 0,1 0 0 0 0,-1 1 0 0 0,1-1 0 0 0,-1 0-1 0 0,1 0 1 0 0,-1 0 0 0 0,1 0 0 0 0,-1 0 0 0 0,0 0 0 0 0,1-1 0 0 0,-1 1 0 0 0,1 0 0 0 0,-1-1 0 0 0,1 1 0 0 0,0-1 0 0 0,-1 0-1 0 0,1 1 1 0 0,-1-1 0 0 0,1 0 0 0 0,0 0 0 0 0,0 0 0 0 0,-1 0 0 0 0,1 0 0 0 0,0 0 0 0 0,0 0 0 0 0,0 0 0 0 0,0-1 0 0 0,0 1 0 0 0,1 0-1 0 0,-1-1 1 0 0,0 1 0 0 0,0 0 0 0 0,1-1 0 0 0,-1 1 0 0 0,1-1 0 0 0,-1 1 0 0 0,1-1 0 0 0,0 1 0 0 0,0-1 0 0 0,0 1 0 0 0,-1-1 0 0 0,1 1-1 0 0,1-1 1 0 0,-1 0 0 0 0,0 1 0 0 0,0-1 0 0 0,1 1 0 0 0,-1-1 0 0 0,0 1 0 0 0,1-1 0 0 0,0 1 0 0 0,-1 0 0 0 0,1-1 0 0 0,0 1 0 0 0,0 0-1 0 0,0-1-2 0 0,68-59 0 0 0,-48 50-15 0 0,1 1 0 0 0,0 2 0 0 0,0 0 0 0 0,1 1 1 0 0,0 1-1 0 0,0 1 0 0 0,0 2 0 0 0,1 0 1 0 0,-1 1-1 0 0,1 1 0 0 0,0 2 0 0 0,-1 0 1 0 0,1 1-1 0 0,16 5 15 0 0,-38-7 0 0 0,1 0 0 0 0,-1 1 1 0 0,0-1-1 0 0,1 1 0 0 0,-1-1 0 0 0,0 1 1 0 0,0 0-1 0 0,0 0 0 0 0,0 0 0 0 0,1 0 1 0 0,-1 0-1 0 0,-1 0 0 0 0,1 1 0 0 0,0-1 1 0 0,0 1-1 0 0,0-1 0 0 0,-1 1 0 0 0,1 0 1 0 0,-1 0-1 0 0,1 0 0 0 0,-1 0 0 0 0,0 0 1 0 0,0 0-1 0 0,0 0 0 0 0,0 0 0 0 0,0 0 1 0 0,0 0-1 0 0,0 0 0 0 0,-1 1 0 0 0,1-1 1 0 0,-1 0-1 0 0,0 1 0 0 0,0-1 0 0 0,0 0 1 0 0,0 1-1 0 0,0-1 0 0 0,0 0 0 0 0,0 1 1 0 0,-1-1-1 0 0,1 0 0 0 0,-1 0 0 0 0,0 1 1 0 0,0-1-1 0 0,0 0 0 0 0,0 0 1 0 0,0 0-1 0 0,0 0 0 0 0,0 0 0 0 0,-1 0 1 0 0,1 0-1 0 0,-1 0 0 0 0,1-1 0 0 0,-1 1 1 0 0,0 0-1 0 0,1-1 0 0 0,-1 0 0 0 0,0 1 1 0 0,-1-1-2 0 0,-9 9 2 0 0,0-2-1 0 0,0 1 1 0 0,-1-2-1 0 0,0 1 0 0 0,-1-2 1 0 0,1 0-1 0 0,-1 0 0 0 0,0-2 1 0 0,-1 0-1 0 0,1 0 0 0 0,-1-1 1 0 0,1-1-1 0 0,-1 0 0 0 0,0-1 1 0 0,0-1-1 0 0,0 0 1 0 0,-13-3-2 0 0,26 3 2 0 0,0 0 0 0 0,1 0 0 0 0,-1 0-1 0 0,0 0 1 0 0,0 0 0 0 0,1 0-1 0 0,-1 0 1 0 0,0-1 0 0 0,0 1-1 0 0,1-1 1 0 0,-1 1 0 0 0,0-1-1 0 0,1 0 1 0 0,-1 0 0 0 0,1 0 0 0 0,-1 0-1 0 0,1 0 1 0 0,-1 0 0 0 0,1 0-1 0 0,0 0 1 0 0,-1 0 0 0 0,1-1-1 0 0,0 1 1 0 0,0 0 0 0 0,0-1-1 0 0,0 1 1 0 0,0-1 0 0 0,1 0 0 0 0,-1 1-1 0 0,0-1 1 0 0,1 0 0 0 0,-1 1-1 0 0,1-1 1 0 0,-1 0 0 0 0,1 1-1 0 0,0-1 1 0 0,0 0 0 0 0,0 0-1 0 0,0 1 1 0 0,0-1 0 0 0,0 0 0 0 0,0 0-1 0 0,0 0 1 0 0,1 1 0 0 0,-1-1-1 0 0,1 0 1 0 0,-1 1 0 0 0,1-1-1 0 0,0 0 1 0 0,0 1 0 0 0,0-1-1 0 0,0 1 1 0 0,0-1 0 0 0,0 1 0 0 0,0 0-1 0 0,72-75-46 0 0,-46 60 22 0 0,0 0-1 0 0,1 2 1 0 0,1 1-1 0 0,0 2 1 0 0,1 0-1 0 0,0 2 1 0 0,1 2 0 0 0,0 0-1 0 0,0 2 1 0 0,0 2-1 0 0,0 0 1 0 0,1 2-1 0 0,-1 2 1 0 0,1 1-1 0 0,20 4 25 0 0,14 12-5 0 0,-65-17 5 0 0,0-1 0 0 0,0 1 1 0 0,0-1-1 0 0,0 1 0 0 0,-1-1 1 0 0,1 1-1 0 0,0-1 0 0 0,0 1 1 0 0,-1 0-1 0 0,1 0 0 0 0,-1-1 1 0 0,1 1-1 0 0,0 0 0 0 0,-1 0 1 0 0,1 0-1 0 0,-1-1 0 0 0,0 1 1 0 0,1 0-1 0 0,-1 0 0 0 0,0 0 1 0 0,0 0-1 0 0,1 0 0 0 0,-1 0 0 0 0,0 0 1 0 0,0 0-1 0 0,0 0 0 0 0,0 0 1 0 0,0 0-1 0 0,0 0 0 0 0,0 0 1 0 0,-1 0-1 0 0,1 0 0 0 0,0-1 1 0 0,0 1-1 0 0,-1 0 0 0 0,1 0 1 0 0,-1 0-1 0 0,1 0 0 0 0,-1 0 1 0 0,1-1-1 0 0,-1 1 0 0 0,1 0 0 0 0,-1 0 1 0 0,0-1-1 0 0,1 1 0 0 0,-1 0 1 0 0,0-1-1 0 0,0 1 0 0 0,1-1 1 0 0,-1 1-1 0 0,0-1 0 0 0,0 1 1 0 0,0-1-1 0 0,0 1 0 0 0,0-1 1 0 0,1 0-1 0 0,-1 0 0 0 0,0 1 1 0 0,0-1-1 0 0,0 0 0 0 0,0 0 0 0 0,0 0 1 0 0,0 0-1 0 0,-1 0 0 0 0,-29 13 28 0 0,0-2-1 0 0,-2 0 0 0 0,1-3 1 0 0,-1 0-1 0 0,0-2 1 0 0,0-2-1 0 0,-1-1 0 0 0,0-1 1 0 0,1-2-1 0 0,-1-1-27 0 0,32 1 4 0 0,-5 1 6 0 0,-1-1 0 0 0,1 0 0 0 0,0 0 0 0 0,-1 0 0 0 0,1-1 0 0 0,0 1 1 0 0,0-2-1 0 0,-1 1 0 0 0,1-1 0 0 0,0-1 0 0 0,0 1 0 0 0,1-1 0 0 0,-1 0 0 0 0,0 0 1 0 0,1-1-1 0 0,0 0 0 0 0,0 0 0 0 0,0-1 0 0 0,0 1 0 0 0,-3-6-10 0 0,10 5-4 0 0,1 0 1 0 0,-1 0-1 0 0,1 0 0 0 0,1 0 1 0 0,-1 1-1 0 0,1-1 0 0 0,-1 1 1 0 0,1-1-1 0 0,1 1 0 0 0,-1 0 1 0 0,1 0-1 0 0,-1 0 0 0 0,1 1 1 0 0,0-1-1 0 0,0 1 0 0 0,1 0 1 0 0,-1 0-1 0 0,1 0 0 0 0,-1 1 1 0 0,1-1-1 0 0,0 1 0 0 0,3 0 4 0 0,-7 1-2 0 0,26-12-36 0 0,1 1 0 0 0,0 2 1 0 0,0 0-1 0 0,1 2 0 0 0,0 1 0 0 0,0 2 1 0 0,1 0-1 0 0,-1 2 0 0 0,1 2 0 0 0,0 0 1 0 0,0 2-1 0 0,0 1 0 0 0,-1 2 1 0 0,1 1-1 0 0,22 6 38 0 0,-53-10 1 0 0,-1-1 0 0 0,1 1 0 0 0,0 0 0 0 0,0 0 0 0 0,0 0 0 0 0,1-1 1 0 0,-1 1-1 0 0,0 0 0 0 0,0 0 0 0 0,0 0 0 0 0,1 0 0 0 0,-1 0 0 0 0,0 0 0 0 0,1 1 0 0 0,-1-1 1 0 0,1 0-1 0 0,-1 0 0 0 0,1 0 0 0 0,0 0 0 0 0,-1 1 0 0 0,1-1 0 0 0,0 0 0 0 0,0 0 0 0 0,0 1 1 0 0,0-1-1 0 0,0 0 0 0 0,0 0 0 0 0,0 1 0 0 0,1-1 0 0 0,-1 0 0 0 0,0 0 0 0 0,1 0 0 0 0,-1 1 1 0 0,1-1-1 0 0,-1 0 0 0 0,1 0 0 0 0,-1 0 0 0 0,1 0 0 0 0,0 0 0 0 0,0 0 0 0 0,-1 0 0 0 0,1 0 1 0 0,0 0-1 0 0,0 0 0 0 0,0-1 0 0 0,0 1 0 0 0,0 0 0 0 0,0 0 0 0 0,0-1 0 0 0,0 1 0 0 0,1-1 1 0 0,-1 1-1 0 0,0-1 0 0 0,0 1 0 0 0,0-1 0 0 0,1 0 0 0 0,-1 0 0 0 0,0 0 0 0 0,0 1 0 0 0,1-1 1 0 0,-1 0-1 0 0,0-1 0 0 0,0 1 0 0 0,0 0 0 0 0,1 0 0 0 0,0-1-1 0 0,-15 6 13 0 0,0-2 0 0 0,0 1 0 0 0,0-2 0 0 0,0 0 0 0 0,0 0 0 0 0,0-1 0 0 0,0-1 0 0 0,-1 0 0 0 0,1-1 0 0 0,0-1 0 0 0,0 0 0 0 0,0 0 0 0 0,0-1 0 0 0,0-1 0 0 0,1 0 0 0 0,-1-1 0 0 0,-3-3-13 0 0,14 7 3 0 0,0 0 0 0 0,0 0 0 0 0,1-1 0 0 0,-1 1 0 0 0,0 0-1 0 0,1-1 1 0 0,-1 1 0 0 0,1-1 0 0 0,0 0 0 0 0,0 0-1 0 0,-1 1 1 0 0,1-1 0 0 0,0 0 0 0 0,1 0 0 0 0,-1 0-1 0 0,0 0 1 0 0,0 0 0 0 0,1 0 0 0 0,0 0 0 0 0,-1-1-1 0 0,1 1 1 0 0,0 0 0 0 0,0 0 0 0 0,0 0 0 0 0,0 0-1 0 0,0 0 1 0 0,0 0 0 0 0,1-1 0 0 0,-1 1 0 0 0,1 0-1 0 0,0 0 1 0 0,-1 0 0 0 0,1 0 0 0 0,0 0 0 0 0,0 1 0 0 0,0-1-1 0 0,0 0 1 0 0,1 0 0 0 0,-1 0 0 0 0,0 1 0 0 0,1-1-1 0 0,1 0-2 0 0,72-61-17 0 0,-61 54 9 0 0,0 0 1 0 0,0 1-1 0 0,0 1 0 0 0,1 1 1 0 0,0 0-1 0 0,1 1 0 0 0,-1 0 1 0 0,1 2-1 0 0,0-1 0 0 0,0 2 1 0 0,0 0-1 0 0,0 1 0 0 0,0 1 1 0 0,0 0-1 0 0,0 1 0 0 0,0 1 1 0 0,0 1-1 0 0,0 0 0 0 0,0 1 1 0 0,-1 0-1 0 0,1 2 0 0 0,-1-1 1 0 0,0 2-1 0 0,-1 0 0 0 0,0 1 1 0 0,12 9 7 0 0,-24-16 0 0 0,0 1 0 0 0,0 0 0 0 0,0 0 0 0 0,-1 0 0 0 0,1 0 0 0 0,-1 0 0 0 0,1 1 0 0 0,-1-1 0 0 0,0 0 0 0 0,0 1 0 0 0,0-1 1 0 0,0 1-1 0 0,-1-1 0 0 0,1 1 0 0 0,-1 0 0 0 0,1-1 0 0 0,-1 1 0 0 0,0-1 0 0 0,0 1 0 0 0,0 0 0 0 0,0-1 0 0 0,0 1 0 0 0,-1-1 0 0 0,1 1 0 0 0,-1 0 0 0 0,0-1 0 0 0,0 1 1 0 0,0-1-1 0 0,0 0 0 0 0,0 1 0 0 0,0-1 0 0 0,-1 0 0 0 0,1 0 0 0 0,-1 1 0 0 0,1-1 0 0 0,-1 0 0 0 0,0-1 0 0 0,0 1 0 0 0,0 0 0 0 0,0 0 0 0 0,0-1 0 0 0,0 1 0 0 0,-1-1 1 0 0,1 0-1 0 0,0 0 0 0 0,-1 0 0 0 0,1 0 0 0 0,-1 0 0 0 0,1 0 0 0 0,-1-1 0 0 0,1 1 0 0 0,-1-1 0 0 0,0 0 0 0 0,0 1 0 0 0,-18 7 6 0 0,0 0 0 0 0,-1-1-1 0 0,1-1 1 0 0,-1-1 0 0 0,0-1-1 0 0,-1-1 1 0 0,1-1 0 0 0,-1 0-1 0 0,1-2 1 0 0,-1-1 0 0 0,1-1-1 0 0,0-1 1 0 0,-7-2-6 0 0,27 5 2 0 0,0 0-1 0 0,1-1 0 0 0,-1 1 1 0 0,0-1-1 0 0,1 0 1 0 0,-1 0-1 0 0,0 1 1 0 0,1-1-1 0 0,-1 0 0 0 0,1 0 1 0 0,-1-1-1 0 0,1 1 1 0 0,0 0-1 0 0,0 0 1 0 0,-1-1-1 0 0,1 1 0 0 0,0 0 1 0 0,0-1-1 0 0,0 0 1 0 0,0 1-1 0 0,1-1 1 0 0,-1 1-1 0 0,0-1 0 0 0,1 0 1 0 0,-1 1-1 0 0,1-1 1 0 0,-1 0-1 0 0,1 0 1 0 0,0 0-1 0 0,0 1 0 0 0,0-1 1 0 0,0 0-1 0 0,0 0 1 0 0,0 0-1 0 0,0 1 1 0 0,1-1-1 0 0,-1 0 0 0 0,0 0 1 0 0,1 1-1 0 0,0-1 1 0 0,-1 0-1 0 0,1 1 1 0 0,0-1-1 0 0,0 1 0 0 0,0-1 1 0 0,0 1-1 0 0,0-1 1 0 0,0 1-1 0 0,1 0 1 0 0,-1-1-1 0 0,0 1 0 0 0,1 0 1 0 0,-1 0-1 0 0,1 0 1 0 0,-1 0-1 0 0,1 0 1 0 0,-1 0-1 0 0,1 1 0 0 0,0-1 1 0 0,-1 0-1 0 0,1 1 1 0 0,0-1-1 0 0,0 1-1 0 0,23-11-13 0 0,0 1 0 0 0,0 1 0 0 0,1 1 0 0 0,0 1-1 0 0,0 1 1 0 0,0 2 0 0 0,1 1 0 0 0,0 1 0 0 0,0 1 0 0 0,-1 1-1 0 0,1 1 1 0 0,0 2 0 0 0,0 0 0 0 0,-1 2 0 0 0,11 4 13 0 0,113 51-22 0 0,-149-59 23 0 0,0 0-1 0 0,0 0 1 0 0,0 0-1 0 0,-1-1 0 0 0,1 1 1 0 0,0 0-1 0 0,0 0 1 0 0,0 0-1 0 0,-1 0 0 0 0,1 0 1 0 0,-1 1-1 0 0,1-1 0 0 0,-1 0 1 0 0,1 0-1 0 0,-1 0 1 0 0,0 0-1 0 0,1 1 0 0 0,-1-1 1 0 0,0 0-1 0 0,0 0 1 0 0,0 1-1 0 0,0-1 0 0 0,0 0 1 0 0,0 0-1 0 0,0 1 0 0 0,0-1 1 0 0,-1 0-1 0 0,1 0 1 0 0,-1 0-1 0 0,1 0 0 0 0,0 1 1 0 0,-1-1-1 0 0,0 0 1 0 0,1 0-1 0 0,-1 0 0 0 0,0 0 1 0 0,1 0-1 0 0,-1 0 0 0 0,0 0 1 0 0,0 0-1 0 0,0-1 1 0 0,0 1-1 0 0,0 0 0 0 0,0 0 1 0 0,0-1-1 0 0,0 1 1 0 0,0 0-1 0 0,0-1 0 0 0,0 0 1 0 0,-1 1-1 0 0,-66 28-4 0 0,59-26 2 0 0,-13 5 5 0 0,0-1-1 0 0,0-2 0 0 0,0 0 0 0 0,0-1 0 0 0,-1-2 0 0 0,0 0 0 0 0,1-1 0 0 0,-1-1 0 0 0,0-1 0 0 0,0-2 0 0 0,1 0 0 0 0,-11-3-2 0 0,32 6 0 0 0,-1 0 1 0 0,1 0-1 0 0,0 0 0 0 0,0 0 1 0 0,-1 0-1 0 0,1 0 0 0 0,0 0 0 0 0,0-1 1 0 0,-1 1-1 0 0,1 0 0 0 0,0-1 0 0 0,0 1 1 0 0,0-1-1 0 0,0 1 0 0 0,0-1 1 0 0,-1 1-1 0 0,1-1 0 0 0,0 0 0 0 0,0 0 1 0 0,1 1-1 0 0,-1-1 0 0 0,0 0 1 0 0,0 0-1 0 0,0 0 0 0 0,0 0 0 0 0,1 0 1 0 0,-1 0-1 0 0,0 0 0 0 0,1 0 0 0 0,-1 0 1 0 0,1-1-1 0 0,-1 1 0 0 0,1 0 1 0 0,0 0-1 0 0,0 0 0 0 0,-1-1 0 0 0,1 1 1 0 0,0 0-1 0 0,0 0 0 0 0,0-1 0 0 0,0 1 1 0 0,0 0-1 0 0,1 0 0 0 0,-1-1 1 0 0,0 1-1 0 0,0 0 0 0 0,1 0 0 0 0,-1 0 1 0 0,1-1-1 0 0,-1 1 0 0 0,1 0 1 0 0,0 0-1 0 0,-1 0 0 0 0,1 0 0 0 0,0 0 1 0 0,0 0-1 0 0,-1 0 0 0 0,1 0 0 0 0,0 1 1 0 0,0-1-1 0 0,1 0 0 0 0,71-38-25 0 0,-52 33 12 0 0,0 0 0 0 0,0 2 1 0 0,0 1-1 0 0,0 0 0 0 0,1 2 0 0 0,-1 0 0 0 0,1 1 0 0 0,-1 2 0 0 0,1 0 1 0 0,-1 1-1 0 0,0 1 0 0 0,0 1 0 0 0,0 1 0 0 0,-1 1 0 0 0,0 1 0 0 0,0 0 1 0 0,-1 1-1 0 0,11 8 13 0 0,-29-16 0 0 0,1-1 1 0 0,0 1-1 0 0,-1 0 0 0 0,1 0 1 0 0,-1 0-1 0 0,1 0 1 0 0,-1 0-1 0 0,0 1 0 0 0,1-1 1 0 0,-1 0-1 0 0,0 1 1 0 0,0-1-1 0 0,0 1 0 0 0,0-1 1 0 0,0 1-1 0 0,0-1 1 0 0,0 1-1 0 0,-1 0 0 0 0,1-1 1 0 0,0 1-1 0 0,-1 0 1 0 0,0 0-1 0 0,1-1 0 0 0,-1 1 1 0 0,0 0-1 0 0,0 0 1 0 0,0 0-1 0 0,0-1 0 0 0,0 1 1 0 0,0 0-1 0 0,-1 0 1 0 0,1 0-1 0 0,0-1 0 0 0,-1 1 1 0 0,0 0-1 0 0,1 0 1 0 0,-1-1-1 0 0,0 1 0 0 0,0-1 1 0 0,0 1-1 0 0,0-1 1 0 0,0 1-1 0 0,0-1 0 0 0,0 1 1 0 0,-1-1-1 0 0,1 0 1 0 0,0 0-1 0 0,-1 0 0 0 0,1 0 1 0 0,-1 0-1 0 0,1 0 1 0 0,-2 1-1 0 0,-93 28 67 0 0,92-29-59 0 0,-1 0-1 0 0,0 0 1 0 0,1 0-1 0 0,-1-1 0 0 0,0 1 1 0 0,0-1-1 0 0,1-1 1 0 0,-1 1-1 0 0,0 0 0 0 0,1-1 1 0 0,-1 0-1 0 0,0 0 0 0 0,1-1 1 0 0,-1 1-1 0 0,1-1 1 0 0,0 0-1 0 0,-1 0 0 0 0,1-1 1 0 0,0 1-1 0 0,0-1 0 0 0,1 0 1 0 0,-1 0-1 0 0,0 0 1 0 0,1 0-1 0 0,0-1 0 0 0,0 1 1 0 0,-1-1-8 0 0,7-2-11 0 0,0 1 0 0 0,0 0 0 0 0,1 1 0 0 0,-1-1 0 0 0,1 1 0 0 0,0-1 0 0 0,0 1 0 0 0,0 0 0 0 0,1 1 0 0 0,-1-1 0 0 0,1 1 0 0 0,0 0 0 0 0,0 0 0 0 0,0 0 0 0 0,0 1 0 0 0,1 0 0 0 0,-1 0 0 0 0,1 0 0 0 0,-1 0 0 0 0,1 1 0 0 0,4-1 11 0 0,-4 1-19 0 0,18-7-27 0 0,1 1 0 0 0,0 1-1 0 0,1 1 1 0 0,0 1-1 0 0,-1 2 1 0 0,1 0-1 0 0,0 2 1 0 0,0 1-1 0 0,0 1 1 0 0,0 1-1 0 0,-1 1 1 0 0,19 6 46 0 0,-41-10 5 0 0,-1 1 0 0 0,1 0 0 0 0,-1 0 0 0 0,0 0 0 0 0,1 0 0 0 0,-1 1 0 0 0,0-1 0 0 0,0 0 0 0 0,1 1 0 0 0,-1 0 0 0 0,-1-1 0 0 0,1 1 0 0 0,0 0 0 0 0,0 0 0 0 0,-1 0 0 0 0,1 0 0 0 0,-1 1 0 0 0,1-1 0 0 0,-1 0 0 0 0,0 1 0 0 0,0-1 0 0 0,0 1 0 0 0,0-1 0 0 0,0 1 0 0 0,-1-1 0 0 0,1 1 0 0 0,-1-1 0 0 0,0 1 0 0 0,0 0 0 0 0,0-1 0 0 0,0 1 0 0 0,0-1 0 0 0,0 1 0 0 0,-1 0 0 0 0,1-1-1 0 0,-1 1 1 0 0,0-1 0 0 0,0 1 0 0 0,0-1 0 0 0,0 1 0 0 0,0-1 0 0 0,0 0 0 0 0,0 0 0 0 0,-1 1 0 0 0,0-1 0 0 0,1 0 0 0 0,-1 0 0 0 0,0 0 0 0 0,0-1 0 0 0,0 1 0 0 0,0 0 0 0 0,0-1 0 0 0,0 1 0 0 0,0-1 0 0 0,-1 0 0 0 0,1 0 0 0 0,-1 0 0 0 0,1 0 0 0 0,-1 0 0 0 0,1 0 0 0 0,-1-1 0 0 0,1 1 0 0 0,-1-1-5 0 0,-19 13 57 0 0,0-1 0 0 0,0-1 0 0 0,-1-1 0 0 0,0-2 0 0 0,-1 0 0 0 0,0-1 0 0 0,0-1 0 0 0,-1-1 0 0 0,1-2 0 0 0,-1 0 0 0 0,-10-1-57 0 0,33-2 2 0 0,1 0-1 0 0,0 0 1 0 0,0 1-1 0 0,-1-1 1 0 0,1 0-1 0 0,0 0 1 0 0,0 0-1 0 0,-1 0 1 0 0,1 0-1 0 0,0-1 1 0 0,0 1-1 0 0,0 0 1 0 0,-1-1-1 0 0,1 1 1 0 0,0 0-1 0 0,0-1 1 0 0,0 0-1 0 0,0 1 1 0 0,0-1-1 0 0,-1 0 1 0 0,1 1-1 0 0,1-1 1 0 0,-1 0-1 0 0,0 0 0 0 0,0 0 1 0 0,0 0-1 0 0,0 0 1 0 0,0 0-1 0 0,1 0 1 0 0,-1 0-1 0 0,1 0 1 0 0,-1 0-1 0 0,0 0 1 0 0,1 0-1 0 0,0 0 1 0 0,-1-1-1 0 0,1 1 1 0 0,0 0-1 0 0,0 0 1 0 0,-1-1-1 0 0,1 1 1 0 0,0 0-1 0 0,0 0 1 0 0,0-1-1 0 0,1 1 1 0 0,-1 0-1 0 0,0 0 1 0 0,0-1-1 0 0,1 1 0 0 0,-1 0 1 0 0,1 0-1 0 0,-1 0 1 0 0,1 0-1 0 0,-1 0 1 0 0,1-1-1 0 0,0 1 1 0 0,-1 0-1 0 0,1 0 1 0 0,0 0-1 0 0,0 1 1 0 0,0-1-1 0 0,0 0 1 0 0,0 0-1 0 0,0 0 1 0 0,0 1-1 0 0,1-1-1 0 0,67-61-237 0 0,-53 53 220 0 0,0 2 0 0 0,0 0 0 0 0,1 0 0 0 0,0 2 0 0 0,0 0 0 0 0,1 1 0 0 0,-1 0 0 0 0,1 2 0 0 0,0 0 0 0 0,0 1 0 0 0,0 1 0 0 0,-1 0 0 0 0,1 2 0 0 0,0 0 0 0 0,0 1 0 0 0,-1 0 0 0 0,1 2-1 0 0,-1 0 1 0 0,0 1 0 0 0,-1 0 0 0 0,1 2 0 0 0,-1 0 0 0 0,-1 0 0 0 0,0 2 0 0 0,0 0 0 0 0,-1 1 0 0 0,0 0 0 0 0,0 1 0 0 0,8 11 17 0 0,-19-21 2 0 0,-1 1 0 0 0,0 0 0 0 0,0-1 1 0 0,-1 1-1 0 0,1 0 0 0 0,0 0 0 0 0,-1 0 0 0 0,0 1 0 0 0,0-1 0 0 0,0 0 1 0 0,0 0-1 0 0,0 1 0 0 0,-1-1 0 0 0,1 0 0 0 0,-1 1 0 0 0,0-1 0 0 0,0 0 0 0 0,0 1 1 0 0,0-1-1 0 0,-1 1 0 0 0,0-1 0 0 0,1 0 0 0 0,-1 1 0 0 0,0-1 0 0 0,0 0 0 0 0,-1 0 1 0 0,1 0-1 0 0,-1 0 0 0 0,0 0 0 0 0,0 0 0 0 0,1 0 0 0 0,-2-1 0 0 0,1 1 1 0 0,0-1-1 0 0,-1 1 0 0 0,1-1 0 0 0,-1 0 0 0 0,1 0 0 0 0,-1 0 0 0 0,0 0 0 0 0,0-1-2 0 0,-133 58 85 0 0,120-53-70 0 0,0-2 0 0 0,-1 0 0 0 0,1-1 1 0 0,-1-1-1 0 0,0 0 0 0 0,1-1 0 0 0,-1-1 0 0 0,0 0 0 0 0,0-2 0 0 0,1 0 0 0 0,-1 0 1 0 0,1-2-1 0 0,-1 0 0 0 0,1-1 0 0 0,1 0 0 0 0,-3-2-15 0 0,17 6-2 0 0,-1 0 0 0 0,0 0 0 0 0,0 0 0 0 0,1-1 0 0 0,-1 1 1 0 0,1 0-1 0 0,-1-1 0 0 0,1 1 0 0 0,0-1 0 0 0,-1 1 0 0 0,1-1 0 0 0,0 0 0 0 0,0 1 0 0 0,0-1 0 0 0,0 0 0 0 0,0 0 0 0 0,1 0 0 0 0,-1 0 0 0 0,0 0 0 0 0,1 0 1 0 0,0 0-1 0 0,-1 0 0 0 0,1 0 0 0 0,0 0 0 0 0,0 0 0 0 0,0 0 0 0 0,0 0 0 0 0,0 0 0 0 0,1 0 0 0 0,-1 0 0 0 0,1 0 0 0 0,-1 0 0 0 0,1 1 0 0 0,0-1 1 0 0,-1 0-1 0 0,1 0 0 0 0,0 0 0 0 0,0 1 0 0 0,1-1 0 0 0,-1 0 0 0 0,0 1 0 0 0,0-1 0 0 0,1 1 0 0 0,-1-1 0 0 0,1 1 0 0 0,-1 0 0 0 0,2-1 2 0 0,82-50-284 0 0,-69 46 269 0 0,0 0-1 0 0,0 1 1 0 0,0 1-1 0 0,0 1 1 0 0,1 1-1 0 0,-1 0 1 0 0,1 1-1 0 0,-1 0 1 0 0,1 1-1 0 0,0 1 1 0 0,-1 1-1 0 0,1 1 0 0 0,-1 0 1 0 0,0 1-1 0 0,0 0 1 0 0,0 2-1 0 0,0 0 1 0 0,-1 0-1 0 0,0 2 1 0 0,-1 0-1 0 0,1 0 1 0 0,-1 1-1 0 0,0 2 16 0 0,-12-9 6 0 0,1 1 0 0 0,-1 0 0 0 0,0 0 0 0 0,0-1 0 0 0,0 1 0 0 0,0 0 0 0 0,0 1 0 0 0,-1-1 0 0 0,1 0 0 0 0,-1 0 0 0 0,0 1 0 0 0,0-1 0 0 0,0 1 1 0 0,0-1-1 0 0,-1 1 0 0 0,0-1 0 0 0,1 1 0 0 0,-1-1 0 0 0,0 1 0 0 0,-1-1 0 0 0,1 1 0 0 0,-1-1 0 0 0,1 1 0 0 0,-1-1 0 0 0,0 1 0 0 0,-1-1 0 0 0,1 0 0 0 0,0 1 0 0 0,-1-1 0 0 0,0 0 0 0 0,0 0 0 0 0,0 0 0 0 0,0 0 0 0 0,0-1 0 0 0,0 1 0 0 0,-1 0 0 0 0,1-1 0 0 0,-1 0 0 0 0,0 0 0 0 0,0 1 0 0 0,0-2 0 0 0,-2 2-6 0 0,-137 70 236 0 0,132-69-202 0 0,0-1 0 0 0,0 0 1 0 0,0 0-1 0 0,0-1 0 0 0,-1 0 1 0 0,1-1-1 0 0,-1 0 0 0 0,1-1 1 0 0,-1 0-1 0 0,1 0 0 0 0,0-1 1 0 0,-1 0-1 0 0,1-1 0 0 0,-5-2-34 0 0,15 2-1 0 0,-1 0-1 0 0,1 0 1 0 0,0 0-1 0 0,-1-1 1 0 0,1 1 0 0 0,0 0-1 0 0,0 0 1 0 0,1 0-1 0 0,-1 0 1 0 0,0-1-1 0 0,1 1 1 0 0,-1 0-1 0 0,1 0 1 0 0,0 0-1 0 0,0 0 1 0 0,-1 0-1 0 0,1 0 1 0 0,1 0-1 0 0,-1 0 1 0 0,0 1-1 0 0,0-1 1 0 0,1 0-1 0 0,-1 1 1 0 0,1-1-1 0 0,-1 1 1 0 0,1-1-1 0 0,0 1 1 0 0,0 0-1 0 0,-1-1 1 0 0,1 1-1 0 0,0 0 1 0 0,0 0-1 0 0,0 1 1 0 0,0-1-1 0 0,0 0 1 0 0,0 1-1 0 0,1-1 2 0 0,19-11-52 0 0,1 0 0 0 0,0 2 0 0 0,1 0 0 0 0,0 2 0 0 0,0 0 0 0 0,0 2 0 0 0,1 1 0 0 0,0 1 0 0 0,1 1 0 0 0,-1 1 1 0 0,0 1-1 0 0,1 1 0 0 0,-1 1 0 0 0,1 2 0 0 0,-1 0 0 0 0,0 2 0 0 0,16 5 52 0 0,-38-9 7 0 0,1-1 0 0 0,-1 0 1 0 0,0 1-1 0 0,0-1 1 0 0,0 1-1 0 0,0 0 0 0 0,1 0 1 0 0,-1 0-1 0 0,0 0 1 0 0,-1 1-1 0 0,1-1 0 0 0,0 1 1 0 0,0 0-1 0 0,-1 0 0 0 0,1 0 1 0 0,-1 0-1 0 0,1 0 1 0 0,-1 0-1 0 0,0 1 0 0 0,0-1 1 0 0,0 1-1 0 0,0-1 1 0 0,0 1-1 0 0,-1 0 0 0 0,1 0 1 0 0,-1 0-1 0 0,0 0 0 0 0,0 0 1 0 0,0 0-1 0 0,0 0 1 0 0,-1 0-1 0 0,1 1 0 0 0,-1-1 1 0 0,1 0-1 0 0,-1 0 1 0 0,0 0-1 0 0,-1 1 0 0 0,1-1 1 0 0,0 0-1 0 0,-1 0 0 0 0,0 0 1 0 0,0 1-1 0 0,0-1 1 0 0,0 0-1 0 0,0 0 0 0 0,-1 0 1 0 0,1-1-1 0 0,-1 1 1 0 0,0 0-1 0 0,1-1 0 0 0,-1 1 1 0 0,-1-1-1 0 0,0 2-7 0 0,-11 9 50 0 0,-1-1 0 0 0,-1 0 0 0 0,0-1 1 0 0,0-1-1 0 0,-1 0 0 0 0,-1-1 0 0 0,1-1 0 0 0,-1-1 0 0 0,-1 0 0 0 0,1-2 0 0 0,-1 0 0 0 0,0-1 0 0 0,-16 2-50 0 0,34-6 2 0 0,0 1-1 0 0,0-1 0 0 0,1 1 0 0 0,-1-1 0 0 0,0 1 0 0 0,0-1 0 0 0,0 0 0 0 0,0 1 0 0 0,0-1 0 0 0,0 0 0 0 0,0 0 0 0 0,0 1 0 0 0,0-1 0 0 0,0 0 0 0 0,0 0 0 0 0,0 0 0 0 0,0 0 0 0 0,0-1 0 0 0,0 1 0 0 0,0 0 0 0 0,0 0 0 0 0,0 0 1 0 0,0-1-1 0 0,0 1 0 0 0,0-1 0 0 0,0 1 0 0 0,0-1 0 0 0,1 1 0 0 0,-1-1 0 0 0,0 1 0 0 0,0-1 0 0 0,0 0 0 0 0,1 1 0 0 0,-1-1 0 0 0,0 0 0 0 0,1 0 0 0 0,-1 0 0 0 0,1 1 0 0 0,-1-1 0 0 0,1 0 0 0 0,-1 0 0 0 0,1 0 0 0 0,-1 0 0 0 0,1 0 1 0 0,0 0-1 0 0,0 0 0 0 0,0 0 0 0 0,-1 0 0 0 0,1 0 0 0 0,0 0 0 0 0,0 0 0 0 0,0 0 0 0 0,0 0 0 0 0,0 0 0 0 0,1 0 0 0 0,-1 0 0 0 0,0 0 0 0 0,0 0 0 0 0,1 0 0 0 0,-1 0 0 0 0,1 0 0 0 0,-1 0 0 0 0,1 0-1 0 0,43-50-294 0 0,-32 40 243 0 0,-1 1 0 0 0,1 0 0 0 0,1 1 0 0 0,0 0 0 0 0,0 1 0 0 0,1 1-1 0 0,0 0 1 0 0,0 0 0 0 0,0 2 0 0 0,1 0 0 0 0,0 0 0 0 0,0 2-1 0 0,0 0 1 0 0,1 0 0 0 0,-1 1 0 0 0,1 1 0 0 0,-1 1 0 0 0,1 0-1 0 0,-1 1 1 0 0,1 1 0 0 0,-1 0 0 0 0,12 4 51 0 0,-24-5 7 0 0,-1 0 0 0 0,0 0 0 0 0,1 1 0 0 0,-1-1 1 0 0,0 0-1 0 0,0 1 0 0 0,0-1 0 0 0,0 1 0 0 0,0 0 0 0 0,0 0 0 0 0,0 0 0 0 0,-1 0 0 0 0,1 0 0 0 0,-1 0 0 0 0,1 0 1 0 0,-1 0-1 0 0,0 1 0 0 0,0-1 0 0 0,0 1 0 0 0,0-1 0 0 0,0 1 0 0 0,-1-1 0 0 0,1 1 0 0 0,-1-1 0 0 0,1 1 1 0 0,-1-1-1 0 0,0 1 0 0 0,0 0 0 0 0,0-1 0 0 0,-1 1 0 0 0,1-1 0 0 0,0 1 0 0 0,-1-1 0 0 0,0 1 0 0 0,0-1 1 0 0,0 1-1 0 0,0-1 0 0 0,0 0 0 0 0,0 1 0 0 0,0-1 0 0 0,-1 0 0 0 0,1 0 0 0 0,-1 0 0 0 0,0 0 0 0 0,1 0 1 0 0,-3 2-8 0 0,-93 81 341 0 0,79-74-271 0 0,-1-1-1 0 0,1 0 1 0 0,-1-2-1 0 0,-1 0 0 0 0,0-1 1 0 0,0-2-1 0 0,0 1 1 0 0,-1-2-1 0 0,1-1 1 0 0,-11 0-70 0 0,31-2 1 0 0,-1-1 0 0 0,0 0 0 0 0,0 1 0 0 0,0-1 0 0 0,0 0-1 0 0,0 1 1 0 0,0-1 0 0 0,0 0 0 0 0,0 0 0 0 0,0 0 0 0 0,0 0 0 0 0,0 0 0 0 0,1 0 0 0 0,-1 0 0 0 0,0 0 0 0 0,0 0 0 0 0,0 0 0 0 0,0-1 0 0 0,0 1 0 0 0,0 0 0 0 0,0-1 0 0 0,0 1 0 0 0,0 0-1 0 0,1-1 1 0 0,-1 1 0 0 0,0-1 0 0 0,0 1 0 0 0,0-1 0 0 0,1 0 0 0 0,-1 1 0 0 0,0-1 0 0 0,1 0 0 0 0,-1 0 0 0 0,1 1 0 0 0,-1-1 0 0 0,1 0 0 0 0,-1 0 0 0 0,1 0 0 0 0,-1 0 0 0 0,1 0 0 0 0,0 1-1 0 0,0-1 1 0 0,-1 0 0 0 0,1 0 0 0 0,0 0 0 0 0,0 0 0 0 0,0 0 0 0 0,0 0 0 0 0,0 0 0 0 0,0 0 0 0 0,0 0 0 0 0,0 0 0 0 0,0 0 0 0 0,1 0 0 0 0,-1 0 0 0 0,0 0 0 0 0,1 0-1 0 0,41-41-218 0 0,-25 32 166 0 0,0 0 0 0 0,1 1 0 0 0,0 1-1 0 0,0 1 1 0 0,1 0 0 0 0,-1 2-1 0 0,1 0 1 0 0,1 1 0 0 0,-1 1-1 0 0,1 1 1 0 0,-1 0 0 0 0,1 2-1 0 0,0 0 1 0 0,-1 1 0 0 0,1 1-1 0 0,-1 1 1 0 0,19 5 52 0 0,-34-6 6 0 0,0 0 0 0 0,0 0 0 0 0,0 0 1 0 0,0 0-1 0 0,-1 1 0 0 0,1-1 0 0 0,-1 1 0 0 0,0 0 0 0 0,0 0 0 0 0,0 0 0 0 0,0 1 0 0 0,-1-1 1 0 0,1 1-1 0 0,-1 0 0 0 0,0-1 0 0 0,0 1 0 0 0,0 0 0 0 0,0 0 0 0 0,-1 0 0 0 0,1 0 0 0 0,-1 1 1 0 0,0-1-1 0 0,-1 0 0 0 0,1 0 0 0 0,-1 1 0 0 0,0-1 0 0 0,0 0 0 0 0,0 1 0 0 0,0-1 0 0 0,-1 0 1 0 0,0 1-1 0 0,0-1 0 0 0,0 0 0 0 0,0 0 0 0 0,-1 0 0 0 0,1 0 0 0 0,-1 0 0 0 0,0 0 0 0 0,0 0 1 0 0,-1-1-1 0 0,1 1 0 0 0,-1-1 0 0 0,0 1 0 0 0,0-1 0 0 0,0 0 0 0 0,0 0 0 0 0,0 0 0 0 0,-1-1-6 0 0,-113 109 392 0 0,229-163-560 0 0,-99 43 147 0 0,1 2 0 0 0,0 0-1 0 0,1 0 1 0 0,0 2-1 0 0,0 0 1 0 0,0 0 0 0 0,1 1-1 0 0,-1 1 1 0 0,1 1-1 0 0,0 0 1 0 0,0 1 0 0 0,-1 1-1 0 0,1 0 1 0 0,0 1 0 0 0,0 1-1 0 0,0 0 1 0 0,-1 1-1 0 0,1 1 1 0 0,-1 1 0 0 0,0 0-1 0 0,0 1 1 0 0,4 2 21 0 0,-16-6 20 0 0,0 0 1 0 0,0 1-1 0 0,0-1 1 0 0,-1 0-1 0 0,1 1 1 0 0,-1-1-1 0 0,1 1 0 0 0,-1 0 1 0 0,0 0-1 0 0,0 0 1 0 0,0 0-1 0 0,-1 0 1 0 0,1 1-1 0 0,-1-1 1 0 0,0 0-1 0 0,0 1 1 0 0,0-1-1 0 0,0 1 1 0 0,0-1-1 0 0,-1 1 1 0 0,1-1-1 0 0,-1 1 0 0 0,0-1 1 0 0,-1 1-1 0 0,1 0 1 0 0,0-1-1 0 0,-1 1 1 0 0,0-1-1 0 0,0 1 1 0 0,0-1-1 0 0,0 0 1 0 0,0 1-1 0 0,-1-1 1 0 0,0 0-1 0 0,1 0 1 0 0,-1 0-1 0 0,0 0 1 0 0,-1 0-1 0 0,1 0 0 0 0,-2 1-20 0 0,-25 9 8 0 0,-1-1 0 0 0,0-1-1 0 0,-1-2 1 0 0,0-1-1 0 0,-1-1 1 0 0,1-2-1 0 0,-1-1 1 0 0,0-1-1 0 0,0-2 1 0 0,0-2-1 0 0,0 0 1 0 0,0-2-1 0 0,0-2 1 0 0,-29-8-8 0 0,-34 3 46 0 0,-592-104 46 0 0,431 64-47 0 0,255 50-45 0 0,-47-10-17 0 0,0 1 0 0 0,0 3 1 0 0,-1 2-1 0 0,0 3 0 0 0,-43 3 17 0 0,93-2 0 0 0,-1 0 0 0 0,0 0 0 0 0,1 1 0 0 0,-1-1 0 0 0,0 0 0 0 0,1 0 0 0 0,-1 1 0 0 0,0-1 0 0 0,1 0 0 0 0,-1 1 0 0 0,0-1 0 0 0,0 0 0 0 0,0 1 0 0 0,1-1 0 0 0,-1 0-1 0 0,0 1 1 0 0,0-1 0 0 0,0 0 0 0 0,0 1 0 0 0,0-1 0 0 0,0 1 0 0 0,0-1 0 0 0,1 0 0 0 0,-1 1 0 0 0,0-1 0 0 0,0 1 0 0 0,-1-1 0 0 0,1 0 0 0 0,0 1 0 0 0,0-1 0 0 0,0 1 0 0 0,0-1 0 0 0,0 0 0 0 0,0 1 0 0 0,0-1 0 0 0,-1 0 0 0 0,1 1 0 0 0,0-1-1 0 0,0 0 1 0 0,0 1 0 0 0,-1-1 0 0 0,1 0 0 0 0,0 1 0 0 0,-1-1 0 0 0,1 0 0 0 0,0 0 0 0 0,0 1 0 0 0,-1-1 0 0 0,1 0 0 0 0,0 0 0 0 0,-1 0 0 0 0,1 0 0 0 0,-1 1 0 0 0,1-1 0 0 0,0 0 0 0 0,-1 0 0 0 0,35 15-23 0 0,306 61-1081 0 0,115 1 1104 0 0,-185-33-224 0 0,-127-18 229 0 0,-205-17 188 0 0,-686-23 485 0 0,708 13-644 0 0,-103-3 119 0 0,0-6 0 0 0,1-7 0 0 0,-42-14-153 0 0,103 5 65 0 0,82 24-65 0 0,0 0 0 0 0,0-1 1 0 0,0 1-1 0 0,1 0 0 0 0,-1 0 0 0 0,1 0 0 0 0,0 0 1 0 0,0 1-1 0 0,0-1 0 0 0,-1 0 0 0 0,1 1 1 0 0,1-1-1 0 0,-1 1 0 0 0,0 0 0 0 0,0 0 1 0 0,0 0-1 0 0,1 0 0 0 0,-1 0 0 0 0,1 0 1 0 0,-1 0-1 0 0,1 1 0 0 0,-1-1 0 0 0,1 1 1 0 0,-1 0-1 0 0,1 0 0 0 0,-1 0 0 0 0,1 0 0 0 0,-1 0 1 0 0,1 1-1 0 0,-1-1 0 0 0,1 1 0 0 0,165-12-150 0 0,1 7-1 0 0,-1 7 1 0 0,1 8 0 0 0,39 13 150 0 0,-142-17-7 0 0,186 38-29 0 0,-291-27 68 0 0,-77-7-51 0 0,-1-5 1 0 0,0-5-1 0 0,-12-7 19 0 0,53 4-9 0 0,-528-38 454 0 0,587 35-331 0 0,64 8-97 0 0,1254 116-1082 0 0,-1115-116 1338 0 0,-215-24-2 0 0,-36 9-251 0 0,0 4-1 0 0,0 2 1 0 0,0 3-1 0 0,-1 3 1 0 0,-8 3-20 0 0,-43-1 80 0 0,111-2-75 0 0,-31 1 55 0 0,50 6 52 0 0,393 30-658 0 0,-69-14 226 0 0,-136-76 798 0 0,-202 53-472 0 0,0 0 0 0 0,0-1 0 0 0,1 1 0 0 0,-1 0-1 0 0,0 0 1 0 0,0 0 0 0 0,1 0 0 0 0,-1-1 0 0 0,0 1-1 0 0,1 0 1 0 0,-1-1 0 0 0,0 1 0 0 0,1 0 0 0 0,-1-1-1 0 0,0 1 1 0 0,1-1 0 0 0,-1 1 0 0 0,1-1 0 0 0,-1 0-1 0 0,1 1 1 0 0,-1-1 0 0 0,1 1 0 0 0,-1-1 0 0 0,1 0 0 0 0,-1 0-1 0 0,1 1 1 0 0,0-1 0 0 0,0 0 0 0 0,-1 1 0 0 0,1-1-1 0 0,0 0 1 0 0,0 0 0 0 0,0 1 0 0 0,0-1 0 0 0,0 0-1 0 0,0 0 1 0 0,0 0 0 0 0,0 1 0 0 0,0-1 0 0 0,0 0-1 0 0,0 0 1 0 0,0 1 0 0 0,1-1 0 0 0,-1 0 0 0 0,0 0-1 0 0,1 1 1 0 0,-1-1 0 0 0,0 0 0 0 0,1 1 0 0 0,-1-1-1 0 0,1 0 1 0 0,-1 1 0 0 0,1-1 0 0 0,-1 1 0 0 0,1-1-1 0 0,0 1 1 0 0,-1-1 0 0 0,1 1 0 0 0,-1-1 0 0 0,1 1-1 0 0,0 0 1 0 0,0-1 0 0 0,-1 1 0 0 0,1 0-6 0 0,-66-20 12 0 0,-616-67 45 0 0,325 52-94 0 0,190 17 26 0 0,31 5 45 0 0,1-6-1 0 0,-114-31-33 0 0,207 32 6 0 0,41 18-7 0 0,-1 0 0 0 0,1-1 1 0 0,-1 1-1 0 0,1 0 1 0 0,0-1-1 0 0,-1 1 0 0 0,1-1 1 0 0,0 1-1 0 0,-1 0 0 0 0,1-1 1 0 0,0 1-1 0 0,-1-1 0 0 0,1 1 1 0 0,0-1-1 0 0,0 1 0 0 0,0-1 1 0 0,-1 1-1 0 0,1-1 0 0 0,0 1 1 0 0,0-1-1 0 0,0 0 1 0 0,0 1-1 0 0,0-1 0 0 0,0 1 1 0 0,0-1-1 0 0,0 1 0 0 0,0-1 1 0 0,0 1-1 0 0,0-1 0 0 0,1 1 1 0 0,-1-1-1 0 0,0 1 0 0 0,0-1 1 0 0,0 1-1 0 0,1-1 0 0 0,-1 1 1 0 0,0-1-1 0 0,1 1 1 0 0,-1-1-1 0 0,0 1 0 0 0,1-1 1 0 0,-1 1-1 0 0,1 0 0 0 0,-1-1 1 0 0,0 1-1 0 0,1 0 0 0 0,-1 0 1 0 0,1-1-1 0 0,-1 1 0 0 0,1 0 1 0 0,-1 0-1 0 0,1-1 0 0 0,-1 1 1 0 0,1 0-1 0 0,-1 0 1 0 0,1 0-1 0 0,0 0 0 0 0,-1 0 1 0 0,1 0-1 0 0,-1 0 0 0 0,1 0 1 0 0,-1 0-1 0 0,1 0 0 0 0,-1 0 1 0 0,1 0-1 0 0,-1 0 0 0 0,1 1 1 0 0,43-11-77 0 0,0 1-1 0 0,0 3 0 0 0,1 2 0 0 0,0 2 0 0 0,0 1 0 0 0,12 4 78 0 0,7-3-109 0 0,939 58-796 0 0,-1224-90 1961 0 0,-20 8-870 0 0,-112-11 553 0 0,-137-39-739 0 0,418 54 33 0 0,110 4-55 0 0,326 9-566 0 0,-249 12 387 0 0,482 27-504 0 0,-584-35 828 0 0,-37-4-27 0 0,-45-5 43 0 0,-350-32 732 0 0,0 19 0 0 0,-52 18-871 0 0,383 9 62 0 0,68 1-35 0 0,61-1-17 0 0,824 12-1593 0 0,-553-26 1086 0 0,-266-8 452 0 0,-72-11 58 0 0,-29 14 62 0 0,0 3 1 0 0,-1 3-1 0 0,0 2 0 0 0,-1 2 0 0 0,0 3 0 0 0,0 2 0 0 0,-5 3-75 0 0,34-2 36 0 0,-253 2 514 0 0,0 12-1 0 0,-172 34-549 0 0,383-30 133 0 0,96-8-96 0 0,380-16-635 0 0,-249 0 283 0 0,-22 5 5 0 0,1-7 0 0 0,-2-6 0 0 0,1-5 0 0 0,52-19 310 0 0,-96-2-84 0 0,-90 40 87 0 0,1 0 0 0 0,-1 0 0 0 0,1 0 0 0 0,-1 0 0 0 0,1 0 1 0 0,-1 0-1 0 0,0-1 0 0 0,1 1 0 0 0,-1 0 0 0 0,0-1 0 0 0,0 1 0 0 0,0-1 0 0 0,0 1 0 0 0,0-1 0 0 0,0 1 0 0 0,0-1 0 0 0,-1 0 1 0 0,1 1-1 0 0,-1-1 0 0 0,1 0 0 0 0,-1 0 0 0 0,1 1 0 0 0,-1-1 0 0 0,0 0 0 0 0,0 0 0 0 0,0 0 0 0 0,0 0 0 0 0,0 1 0 0 0,-1-1 0 0 0,1 0 1 0 0,0 0-1 0 0,-1 1 0 0 0,1-1 0 0 0,-1 0 0 0 0,0 0 0 0 0,0 1 0 0 0,1-1 0 0 0,-1 1 0 0 0,0-1 0 0 0,0 1 0 0 0,0-1 0 0 0,-1 1 0 0 0,1 0 1 0 0,0-1-1 0 0,-1 1 0 0 0,1 0 0 0 0,0 0 0 0 0,-1 0 0 0 0,1 0 0 0 0,-1 0 0 0 0,-1 0-3 0 0,-18-11 65 0 0,-1 2 1 0 0,0 0-1 0 0,0 1 1 0 0,-1 2-1 0 0,-1 0 0 0 0,1 1 1 0 0,-1 2-1 0 0,0 0 1 0 0,0 2-1 0 0,-18 0-65 0 0,28 0 28 0 0,-239-9 465 0 0,0 10 0 0 0,-1 12-1 0 0,-5 12-492 0 0,230-21 40 0 0,-51 7 58 0 0,142-4-154 0 0,709-43-1750 0 0,-766 37 1797 0 0,22 0-33 0 0,0-1 0 0 0,-1-2 0 0 0,1 0 0 0 0,-1-2 0 0 0,0-1 0 0 0,0-1 0 0 0,-1-1 0 0 0,0-2 0 0 0,17-9 42 0 0,-41 19 1 0 0,1 1-1 0 0,-1-1 1 0 0,1 0 0 0 0,-1 0-1 0 0,1 0 1 0 0,-1 0-1 0 0,1 0 1 0 0,-1 0-1 0 0,0 0 1 0 0,0 0-1 0 0,1 0 1 0 0,-1-1 0 0 0,0 1-1 0 0,0-1 1 0 0,0 1-1 0 0,0 0 1 0 0,-1-1-1 0 0,1 0 1 0 0,0 1-1 0 0,-1-1 1 0 0,1 1 0 0 0,-1-1-1 0 0,1 0 1 0 0,-1 1-1 0 0,0-1 1 0 0,0 0-1 0 0,0 1 1 0 0,0-1-1 0 0,0 0 1 0 0,0 0 0 0 0,0 1-1 0 0,0-1 1 0 0,-1 0-1 0 0,1 1 1 0 0,-1-1-1 0 0,1 0 1 0 0,-1 1-1 0 0,0-1 1 0 0,1 1 0 0 0,-1-1-1 0 0,0 1 1 0 0,0-1-1 0 0,0 1 1 0 0,0 0-1 0 0,0 0 1 0 0,-1-1-1 0 0,1 1 1 0 0,0 0 0 0 0,-1 0-1 0 0,1 0 1 0 0,0 0-1 0 0,-1 0 1 0 0,1 0-1 0 0,-1 1 1 0 0,1-1-1 0 0,-1 0 0 0 0,-95-38 153 0 0,15 24-36 0 0,-1 3 0 0 0,0 5 0 0 0,0 3 0 0 0,0 3 0 0 0,0 4 0 0 0,-22 7-117 0 0,-10 5 102 0 0,156 2-122 0 0,42-13-429 0 0,0-3-1 0 0,0-4 0 0 0,0-3 0 0 0,82-18 450 0 0,-80-8-201 0 0,-83 32 202 0 0,-1-1 0 0 0,1-1 0 0 0,0 1 0 0 0,-1 0 0 0 0,1 0 0 0 0,-1-1 0 0 0,0 1 0 0 0,1 0 0 0 0,-1-1 0 0 0,0 0 0 0 0,0 1 0 0 0,0-1 0 0 0,0 0 0 0 0,0 1 0 0 0,0-1 0 0 0,-1 0 0 0 0,1 0 0 0 0,0 0 0 0 0,-1 1 0 0 0,0-1 0 0 0,1 0 0 0 0,-1 0 0 0 0,0 0 0 0 0,0 0 0 0 0,0 0 0 0 0,0 0 0 0 0,0 0 0 0 0,-1 0 0 0 0,1 0 0 0 0,0 0 0 0 0,-1 0 1 0 0,0 1-1 0 0,1-1 0 0 0,-1 0 0 0 0,0 0 0 0 0,0 0 0 0 0,0 1 0 0 0,0-1 0 0 0,0 1 0 0 0,0-1 0 0 0,-1 1 0 0 0,1-1 0 0 0,-1 0-1 0 0,-16-14 56 0 0,0 1 0 0 0,-1 1 0 0 0,-1 1 0 0 0,0 1 1 0 0,0 0-1 0 0,-1 2 0 0 0,0 0 0 0 0,-1 1 0 0 0,-1 2 1 0 0,1 0-1 0 0,-1 1 0 0 0,0 1 0 0 0,0 2 0 0 0,0 0 0 0 0,-1 1 1 0 0,1 2-1 0 0,-1 0 0 0 0,1 1 0 0 0,-1 2 0 0 0,1 0 1 0 0,0 1-1 0 0,0 2 0 0 0,1 0 0 0 0,-1 2 0 0 0,-18 8-56 0 0,-189 120 75 0 0,-20-9 10 0 0,207-101-41 0 0,2 2 1 0 0,0 2-1 0 0,3 2 1 0 0,0 1-1 0 0,-22 28-44 0 0,43-44 47 0 0,1 0 0 0 0,0 2 0 0 0,2-1 0 0 0,0 2 0 0 0,1 0 0 0 0,1 1 0 0 0,1 0 0 0 0,1 1-1 0 0,1 0 1 0 0,1 0 0 0 0,1 1 0 0 0,-3 15-47 0 0,-18 132 417 0 0,28-150-356 0 0,0 0 1 0 0,-2 1-1 0 0,0-1 1 0 0,-1 0-1 0 0,-1 0 0 0 0,-1-1 1 0 0,-1 1-1 0 0,-1-1 1 0 0,-3 6-62 0 0,-98 205 816 0 0,88-179-732 0 0,20-50-69 0 0,0-1 0 0 0,0 0-2 0 0,0 0 0 0 0,1134-73 284 0 0,-943 71-334 0 0,-304 16-13 0 0,-30-4-61 0 0,0-7 0 0 0,0-6 0 0 0,-100-16 111 0 0,-197-62-174 0 0,321 37 126 0 0,119 42 46 0 0,0 1 1 0 0,1-1-1 0 0,-1 0 1 0 0,0 1-1 0 0,1-1 1 0 0,-1 0-1 0 0,1 1 0 0 0,0-1 1 0 0,-1 1-1 0 0,1-1 1 0 0,0 1-1 0 0,0-1 1 0 0,0 1-1 0 0,0-1 0 0 0,0 1 1 0 0,0 0-1 0 0,1 0 1 0 0,-1-1-1 0 0,0 1 1 0 0,1 0-1 0 0,-1 0 0 0 0,1 0 1 0 0,-1 1-1 0 0,1-1 1 0 0,-1 0-1 0 0,1 0 1 0 0,-1 1-1 0 0,1-1 0 0 0,0 1 1 0 0,0 0-1 0 0,-1-1 1 0 0,1 1-1 0 0,0 0 1 0 0,-1 0-1 0 0,1 0 0 0 0,0 0 1 0 0,0 0-1 0 0,-1 0 1 0 0,1 1 1 0 0,-1-1-1 0 0,102-18-93 0 0,1 4 0 0 0,1 5 0 0 0,23 4 94 0 0,-28 1-117 0 0,909-25-992 0 0,-910 23 1023 0 0,-193-13 83 0 0,-831-42 751 0 0,901 58-682 0 0,37 0-32 0 0,43-3-26 0 0,-51 6-10 0 0,795-63-1067 0 0,-688 34 1011 0 0,-169-6 70 0 0,-624-91 707 0 0,634 104-596 0 0,47 21-123 0 0,-1 0 0 0 0,1 1 1 0 0,-1-1-1 0 0,1 0 1 0 0,0 0-1 0 0,0 0 0 0 0,-1 0 1 0 0,1 0-1 0 0,0 1 0 0 0,0-1 1 0 0,0 0-1 0 0,0 0 0 0 0,0 0 1 0 0,0 0-1 0 0,0 0 0 0 0,0 0 1 0 0,0 0-1 0 0,0 1 0 0 0,0-1 1 0 0,1 0-1 0 0,-1 0 0 0 0,0 0 1 0 0,1 0-1 0 0,-1 0 0 0 0,1 1 1 0 0,-1-1-1 0 0,1 0 0 0 0,-1 0 1 0 0,1 1-1 0 0,-1-1 0 0 0,1 0 1 0 0,0 1-1 0 0,-1-1 0 0 0,1 1 1 0 0,0-1-1 0 0,-1 1 0 0 0,1-1 1 0 0,0 1-1 0 0,0-1 0 0 0,0 1 1 0 0,0 0-1 0 0,-1-1 1 0 0,1 1-1 0 0,0 0 0 0 0,0 0 1 0 0,0 0-1 0 0,0 0 0 0 0,0 0 1 0 0,0 0-1 0 0,0 0 0 0 0,-1 0 1 0 0,1 0-1 0 0,1 0 0 0 0,270-68-512 0 0,65-8-220 0 0,-337 76 731 0 0,-1 0 0 0 0,1 0 0 0 0,0 0 0 0 0,-1 0 0 0 0,1 0-1 0 0,0 0 1 0 0,-1 0 0 0 0,1 0 0 0 0,0 0 0 0 0,-1 0 0 0 0,1-1-1 0 0,0 1 1 0 0,-1 0 0 0 0,1 0 0 0 0,0 0 0 0 0,-1-1 0 0 0,1 1 0 0 0,0 0-1 0 0,0 0 1 0 0,-1-1 0 0 0,1 1 0 0 0,0 0 0 0 0,0-1 0 0 0,-1 1-1 0 0,1 0 1 0 0,0-1 0 0 0,0 1 0 0 0,0 0 0 0 0,0-1 0 0 0,0 1-1 0 0,0 0 1 0 0,-1-1 0 0 0,1 1 0 0 0,0-1 0 0 0,0 1 0 0 0,0 0-1 0 0,0-1 1 0 0,0 1 0 0 0,0 0 0 0 0,0-1 0 0 0,1 1 0 0 0,-1-1-1 0 0,0 1 1 0 0,0 0 0 0 0,0-1 0 0 0,0 1 0 0 0,0 0 0 0 0,1-1 1 0 0,-43-4-10 0 0,-113 3 1 0 0,78 3 158 0 0,0-3-1 0 0,0-4 0 0 0,1-3 1 0 0,-15-6-149 0 0,92 15 2 0 0,-1-1 1 0 0,1 0-1 0 0,0 1 1 0 0,0-1 0 0 0,0 0-1 0 0,-1 0 1 0 0,1 0-1 0 0,0 0 1 0 0,-1 0-1 0 0,1 0 1 0 0,-1 1-1 0 0,1-1 1 0 0,-1 0 0 0 0,1 0-1 0 0,-1-1 1 0 0,0 1-1 0 0,1 0 1 0 0,-1 0-1 0 0,0 0 1 0 0,0 0-1 0 0,0 0 1 0 0,0 0 0 0 0,0 0-1 0 0,0 0 1 0 0,0 0-1 0 0,0 0 1 0 0,-1-1-1 0 0,1 1 1 0 0,0 0-1 0 0,-1 0 1 0 0,1 0 0 0 0,0 0-1 0 0,-1 0 1 0 0,1 0-1 0 0,-1 0 1 0 0,0 1-1 0 0,1-1 1 0 0,-1 0-1 0 0,0 0 1 0 0,1 0-1 0 0,-1 0 1 0 0,0 1 0 0 0,0-1-1 0 0,0 0 1 0 0,0 1-1 0 0,0-1 1 0 0,0 1-1 0 0,0-1 1 0 0,0 1-1 0 0,0-1 1 0 0,0 1 0 0 0,0 0-1 0 0,0 0 1 0 0,0-1-1 0 0,0 1 1 0 0,0 0-1 0 0,0 0 1 0 0,0 0-1 0 0,0 0 1 0 0,0 0 0 0 0,-1 0-1 0 0,1 0 1 0 0,0 1-1 0 0,-1-1-2 0 0,311-87-569 0 0,-114 40 215 0 0,-195 47 353 0 0,-1 0 0 0 0,1-1 0 0 0,0 1-1 0 0,0 0 1 0 0,0-1 0 0 0,0 1 0 0 0,0-1-1 0 0,0 1 1 0 0,0 0 0 0 0,-1-1 0 0 0,1 1-1 0 0,0-1 1 0 0,1 1 0 0 0,-1-1 0 0 0,0 1-1 0 0,0 0 1 0 0,0-1 0 0 0,0 1 0 0 0,0 0-1 0 0,0-1 1 0 0,0 1 0 0 0,0-1 0 0 0,1 1-1 0 0,-1 0 1 0 0,0-1 0 0 0,0 1 0 0 0,1 0-1 0 0,-1-1 1 0 0,0 1 0 0 0,0 0 0 0 0,1-1-1 0 0,-1 1 1 0 0,0 0 0 0 0,1 0 0 0 0,-1 0-1 0 0,0-1 1 0 0,1 1 0 0 0,-1 0 0 0 0,1 0 1 0 0,-41-3 4 0 0,-160 10 223 0 0,0 8 0 0 0,-66 19-227 0 0,468-55-136 0 0,-146 15-15 0 0,-38 5 85 0 0,1 0 0 0 0,-1-1 0 0 0,0-1-1 0 0,0-1 1 0 0,0-1 0 0 0,0 0 0 0 0,-1-1 0 0 0,0-1 0 0 0,0 0 0 0 0,0-2 0 0 0,-1 0 66 0 0,-15 7-8 0 0,-1 0 1 0 0,0 1 0 0 0,0-1 0 0 0,1 0 0 0 0,-1 1-1 0 0,-1-1 1 0 0,1 0 0 0 0,0 1 0 0 0,0-1-1 0 0,-1 0 1 0 0,1 0 0 0 0,-1 1 0 0 0,1-1 0 0 0,-1 1-1 0 0,0-1 1 0 0,0 1 0 0 0,1-1 0 0 0,-1 1-1 0 0,0-1 1 0 0,0 1 0 0 0,0 0 0 0 0,-1-1 0 0 0,1 1-1 0 0,0 0 1 0 0,0 0 0 0 0,-1 0 0 0 0,1 0-1 0 0,-1 0 1 0 0,1 0 0 0 0,-1 0 0 0 0,1 1 0 0 0,-1-1-1 0 0,0 1 1 0 0,1-1 0 0 0,-1 1 0 0 0,1-1-1 0 0,-1 1 1 0 0,0 0 0 0 0,0 0 0 0 0,1 0-1 0 0,-1 0 1 0 0,0 0 0 0 0,1 0 0 0 0,-1 0 0 0 0,0 0-1 0 0,1 1 1 0 0,-1-1 0 0 0,0 1 0 0 0,0 0 7 0 0,-17-3 30 0 0,0 0-1 0 0,1 2 1 0 0,-1 0 0 0 0,0 1 0 0 0,1 1 0 0 0,-1 0 0 0 0,1 2 0 0 0,0 0 0 0 0,0 1 0 0 0,0 1-1 0 0,0 0 1 0 0,1 2 0 0 0,0 0 0 0 0,1 0 0 0 0,0 2 0 0 0,0 0 0 0 0,1 1 0 0 0,-10 9-30 0 0,1 0 53 0 0,-152 154 357 0 0,223-184-287 0 0,193-143-115 0 0,116-60-31 0 0,-328 201 28 0 0,-1 1 0 0 0,2 1 0 0 0,0 2 0 0 0,0 0 0 0 0,0 2 0 0 0,1 1 0 0 0,-1 2 0 0 0,1 1 0 0 0,0 1 1 0 0,0 2-1 0 0,0 0 0 0 0,20 5-5 0 0,-5 3 47 0 0,0 1 0 0 0,-1 2-1 0 0,0 2 1 0 0,-1 2 0 0 0,-1 2 0 0 0,3 4-47 0 0,-11-6 20 0 0,0-1-1 0 0,0-2 0 0 0,2-2 1 0 0,-1-1-1 0 0,1-1 1 0 0,1-2-1 0 0,33 1-19 0 0,-48-5 8 0 0,0 0 0 0 0,0 1 1 0 0,0 1-1 0 0,-1 0 0 0 0,1 2 0 0 0,-1 1 0 0 0,-1 1 0 0 0,0 0 0 0 0,0 2 0 0 0,-1 0 0 0 0,3 3-8 0 0,35 8 209 0 0,-111-70-176 0 0,-77-10-36 0 0,92 43 2 0 0,1-2-1 0 0,0-1 0 0 0,2-2 1 0 0,0-2-1 0 0,1-1 1 0 0,-19-17 1 0 0,53 40 0 0 0,0 0 0 0 0,0 0-1 0 0,0 0 1 0 0,0-1 0 0 0,0 1 0 0 0,-1 0 0 0 0,1-1 0 0 0,0 1 0 0 0,0-1 0 0 0,0 1 0 0 0,0-1-1 0 0,0 0 1 0 0,0 1 0 0 0,0-1 0 0 0,1 0 0 0 0,-1 0 0 0 0,0 1 0 0 0,0-1 0 0 0,0 0-1 0 0,1 0 1 0 0,-1 0 0 0 0,1 0 0 0 0,-1 0 0 0 0,0 0 0 0 0,1 0 0 0 0,0 0 0 0 0,-1 0-1 0 0,1-1 1 0 0,0 1 0 0 0,-1 0 0 0 0,1 0 0 0 0,0 0 0 0 0,0 0 0 0 0,0-1 0 0 0,0 1 0 0 0,0 0-1 0 0,0 0 1 0 0,0 0 0 0 0,1 0 0 0 0,-1 0 0 0 0,0-1 0 0 0,1 1 0 0 0,-1 0 0 0 0,1 0-1 0 0,-1 0 1 0 0,1 0 0 0 0,-1 0 0 0 0,1 0 0 0 0,0 0 0 0 0,-1 0 0 0 0,1 0 0 0 0,0 1 0 0 0,0-1-1 0 0,0 0 1 0 0,0 0 0 0 0,-1 1 0 0 0,1-1 0 0 0,0 0 0 0 0,0 1 0 0 0,1-1 0 0 0,-1 1-1 0 0,0-1 1 0 0,0 1 0 0 0,0 0 0 0 0,0 0 0 0 0,0-1 0 0 0,83 3-9 0 0,-34 7 28 0 0,0 2 0 0 0,0 3-1 0 0,-1 1 1 0 0,-1 3 0 0 0,-1 2 0 0 0,-1 2-1 0 0,0 2 1 0 0,-2 2 0 0 0,14 11-19 0 0,-37-20 56 0 0,0-2 1 0 0,2 0-1 0 0,-1-2 1 0 0,2 0-1 0 0,0-1 1 0 0,0-2-1 0 0,1-1 0 0 0,1 0 1 0 0,-1-2-1 0 0,1-1 1 0 0,0-1-1 0 0,4-1-56 0 0,-11-2 35 0 0,1 1 1 0 0,-1 0-1 0 0,0 2 0 0 0,0 0 0 0 0,-1 1 0 0 0,1 1 1 0 0,-1 0-1 0 0,-1 2 0 0 0,0 0 0 0 0,0 1 0 0 0,0 1 0 0 0,-2 0 1 0 0,9 8-36 0 0,70 78 153 0 0,-68-74-133 0 0,-15-15-7 0 0,0 1 0 0 0,0 1 1 0 0,-1-1-1 0 0,0 2 0 0 0,-1-1 1 0 0,-1 1-1 0 0,1 1 0 0 0,-2 0 0 0 0,1 0 1 0 0,-2 0-1 0 0,0 1 0 0 0,1 2-13 0 0,21 41 142 0 0,-23-51-132 0 0,-1 1 1 0 0,-1 0-1 0 0,1 0 1 0 0,-1 0-1 0 0,0 0 1 0 0,-1 0-1 0 0,1 0 1 0 0,-1 1-1 0 0,0 0 1 0 0,-1-1-1 0 0,0 1 1 0 0,0 0-1 0 0,0-1 1 0 0,-1 1-1 0 0,0 0 1 0 0,0 0-11 0 0,-37 122 625 0 0,35-119-589 0 0,-1-1 0 0 0,0 0 0 0 0,-1 0 0 0 0,0 0 0 0 0,0 0 0 0 0,-1-1 0 0 0,0 1 0 0 0,-1-1 0 0 0,0-1 1 0 0,0 1-1 0 0,0-1 0 0 0,-1 0 0 0 0,0 0 0 0 0,-1-1 0 0 0,1 0 0 0 0,-9 4-36 0 0,-9 1-5 0 0,0-1 0 0 0,0-2 0 0 0,-1-1 0 0 0,-1-1 1 0 0,1-1-1 0 0,-1-1 0 0 0,0-1 0 0 0,0-2 0 0 0,0 0 0 0 0,0-2 0 0 0,-3-2 5 0 0,-13 3 62 0 0,-200-11 1 0 0,0-10-1 0 0,-46-19-62 0 0,-171-17-40 0 0,114 39 21 0 0,220 60 75 0 0,-228-21-51 0 0,700 30-56 0 0,200 53-31 0 0,-159-55 641 0 0,-10-32-530 0 0,90-1 85 0 0,-235-33 171 0 0,31-34-45 0 0,-239 44-247 0 0,-20 7 10 0 0,-1 1-1 0 0,1-1 1 0 0,-1 0-1 0 0,1-1 1 0 0,-1 1 0 0 0,1-1-1 0 0,-1 1 1 0 0,1-1-1 0 0,-1 0 1 0 0,1 0-1 0 0,-1-1 1 0 0,0 1-1 0 0,0-1 1 0 0,0 1-1 0 0,1-1 1 0 0,-2 0-1 0 0,1 0 1 0 0,0-1 0 0 0,0 1-1 0 0,-1 0 1 0 0,1-1-1 0 0,-1 0 1 0 0,0 0-1 0 0,0 1 1 0 0,0-1-1 0 0,0 0 1 0 0,0-1-1 0 0,-1 1 1 0 0,1 0-1 0 0,-1 0 1 0 0,0-1-1 0 0,0 1 1 0 0,0-1 0 0 0,0 1-1 0 0,-1-1 1 0 0,1 1-1 0 0,-1-1 1 0 0,0 1-1 0 0,0-3-2 0 0,-12-22-44 0 0,7 12 45 0 0,-1 1-1 0 0,0 1 0 0 0,-1-1 1 0 0,-1 1-1 0 0,0 0 1 0 0,-1 1-1 0 0,-1 0 0 0 0,0 0 1 0 0,-1 1-1 0 0,-3-2 0 0 0,-220-214 52 0 0,99 80 318 0 0,125 139-370 0 0,0 1 1 0 0,0-1 0 0 0,0 1 0 0 0,-1 1-1 0 0,-1 0 1 0 0,1 1 0 0 0,-1 0 0 0 0,0 1-1 0 0,0 0 1 0 0,0 0 0 0 0,-4 1-1 0 0,-22-11 2 0 0,-558-201-45 0 0,526 202 30 0 0,-1 3 0 0 0,0 4 1 0 0,0 2-1 0 0,0 3 0 0 0,-53 6 13 0 0,-12-1-105 0 0,77 2 137 0 0,-1 3 0 0 0,2 3-1 0 0,-1 2 1 0 0,1 3 0 0 0,1 2-1 0 0,1 3 1 0 0,-41 21-32 0 0,-24 7 21 0 0,-292 127-88 0 0,335-155-1342 0 0,97-73-899 0 0,86-137 494 0 0,-105 188 1814 0 0,1 1-1 0 0,-1-1 1 0 0,0 1-1 0 0,0-1 1 0 0,0 0 0 0 0,0 1-1 0 0,0-1 1 0 0,0 0-1 0 0,0 1 1 0 0,0-1 0 0 0,0 1-1 0 0,0-1 1 0 0,0 0-1 0 0,0 1 1 0 0,0-1 0 0 0,-1 1-1 0 0,1-1 1 0 0,0 0-1 0 0,0 1 1 0 0,-1-1 0 0 0,1 1-1 0 0,0-1 1 0 0,-1 1-1 0 0,1-1 1 0 0,-1 1 0 0 0,1-1-1 0 0,-1 1 1 0 0,1 0-1 0 0,0-1 1 0 0,-1 1 0 0 0,1 0-1 0 0,-1-1 1 0 0,0 1-1 0 0,1 0 1 0 0,-1-1-1 0 0,1 1 1 0 0,-1 0 0 0 0,1 0-1 0 0,-1 0 1 0 0,0 0-1 0 0,1-1 1 0 0,-1 1 0 0 0,0 0-1 0 0,1 0 1 0 0,-1 0-1 0 0,1 0 1 0 0,-1 1 0 0 0,0-1-1 0 0,1 0 1 0 0,-1 0-1 0 0,1 0 1 0 0,-1 0 0 0 0,0 1-1 0 0,1-1 1 0 0,-1 0-1 0 0,1 0 1 0 0,-1 1 0 0 0,1-1-1 0 0,-1 0 1 0 0,1 1-1 0 0,-1-1 1 0 0,1 1 0 0 0,-1-1-1 0 0,1 1 1 0 0,0-1-1 0 0,-1 1 1 0 0,1-1 0 0 0,-42 24 119 0 0,-137 130 843 0 0,172-127-846 0 0,22-42-104 0 0,-15 14-18 0 0,0 0 1 0 0,0 0 0 0 0,0 0 0 0 0,0 0 0 0 0,0 0 0 0 0,0-1 0 0 0,0 1 0 0 0,0 0 0 0 0,-1 0 0 0 0,1 0 0 0 0,0 0 0 0 0,-1 0 0 0 0,1 0 0 0 0,0 0 0 0 0,-1 0 0 0 0,1 0 0 0 0,-1 0 0 0 0,0 0 0 0 0,1 0-1 0 0,-1 0 1 0 0,0 0 0 0 0,0 1 0 0 0,1-1 0 0 0,-1 0 0 0 0,0 1 0 0 0,0-1 0 0 0,0 0 0 0 0,0 1 0 0 0,0-1 0 0 0,0 1 0 0 0,0-1 0 0 0,0 1 0 0 0,0 0 0 0 0,0-1 0 0 0,0 1 0 0 0,0 0 0 0 0,0 0 0 0 0,0 0-1 0 0,-1-1 1 0 0,1 1 0 0 0,0 0 0 0 0,0 1 0 0 0,0-1 0 0 0,0 0 0 0 0,0 0 0 0 0,0 0 0 0 0,0 1 0 0 0,0-1 0 0 0,0 1 0 0 0,0-1 0 0 0,0 0 0 0 0,0 1 0 0 0,0 0 0 0 0,0-1 0 0 0,0 1 0 0 0,0 0 0 0 0,0 0 5 0 0,-80 30 0 0 0,71-26-10 0 0,-8 3-1 0 0,1-2 8 0 0,0 1-1 0 0,1 0 1 0 0,0 1-1 0 0,0 0 1 0 0,1 1 0 0 0,1 1-1 0 0,-1 1 1 0 0,1 0-1 0 0,1 1 1 0 0,0 0 0 0 0,1 1-1 0 0,0 0 1 0 0,1 1 0 0 0,1 1 3 0 0,-10 18-2138 0 0,-49 22-11629 0 0,48-52 11143 0 0</inkml:trace>
  <inkml:trace contextRef="#ctx0" brushRef="#br15" timeOffset="656130.937">28101 15124 1584 0 0,'-18'13'9149'0'0,"17"-14"-4086"0"0,9-6-5114 0 0,-8 6 279 0 0,0 1 68 0 0,0 0 64 0 0,0 0 43 0 0,0 0 15 0 0,0 0-20 0 0,-19 6 1212 0 0,7-5-5745 0 0,-1-33-8854 0 0,10 25 11107 0 0</inkml:trace>
  <inkml:trace contextRef="#ctx0" brushRef="#br15" timeOffset="656640.445">28602 14922 1032 0 0,'5'8'8364'0'0,"-1"-5"-4267"0"0,10-14-5378 0 0,-28-10-9197 0 0,7 18 9024 0 0</inkml:trace>
  <inkml:trace contextRef="#ctx0" brushRef="#br15" timeOffset="657193.154">29092 15182 1216 0 0,'-9'12'11118'0'0,"5"-10"-9067"0"0,4 1-4596 0 0,-18-17-7269 0 0,15 14 8244 0 0</inkml:trace>
  <inkml:trace contextRef="#ctx0" brushRef="#br15" timeOffset="657677.937">28547 15415 744 0 0,'0'2'1632'0'0,"0"-2"196"0"0,0 3 129 0 0,-3-3-305 0 0,3 2-488 0 0,-5 0-408 0 0,5 1-348 0 0,0-1-340 0 0,-5-2-316 0 0,2 0-372 0 0,1 0-412 0 0,-4 0-500 0 0,4-2-209 0 0,-1 2 1 0 0,-5 2 120 0 0,1-2 248 0 0</inkml:trace>
  <inkml:trace contextRef="#ctx0" brushRef="#br15" timeOffset="658244.049">27767 15765 1216 0 0,'0'2'1740'0'0,"-3"0"172"0"0,-2 1 125 0 0,3 1-401 0 0,-6 1-484 0 0,2 0-340 0 0,1-1-244 0 0,0-1-216 0 0,2 2-236 0 0,1-3-276 0 0,-1 0-296 0 0,3 1-292 0 0,0-3-340 0 0,0 0-288 0 0,3-3-312 0 0,-1 1-57 0 0,1 0 89 0 0,0 2 196 0 0</inkml:trace>
  <inkml:trace contextRef="#ctx0" brushRef="#br15" timeOffset="658741.234">28239 15917 600 0 0,'-13'20'7266'0'0,"3"-13"-4858"0"0,1-13-4114 0 0,0-14-3507 0 0,5 10 3505 0 0,-3 0 253 0 0</inkml:trace>
  <inkml:trace contextRef="#ctx0" brushRef="#br15" timeOffset="659157.245">28067 15535 508 0 0,'0'4'1372'0'0,"0"-1"120"0"0,-3 1 92 0 0,1 1-347 0 0,-3-3-425 0 0,2 3-344 0 0,-2-3-252 0 0,5-2-244 0 0,-3 0-292 0 0,0 0-304 0 0,1-2-496 0 0,2 0-241 0 0,0-1-71 0 0,0 1 36 0 0,0 0 176 0 0</inkml:trace>
  <inkml:trace contextRef="#ctx0" brushRef="#br15" timeOffset="659706.655">28735 15999 900 0 0,'-3'3'1420'0'0,"-2"1"84"0"0,2-1 8 0 0,1-1-495 0 0,-1-2-493 0 0,3 3-368 0 0,0-3-296 0 0,0-3-304 0 0,3 1-308 0 0,-1-3-369 0 0,1 0-155 0 0,0 1-16 0 0,2-1 76 0 0</inkml:trace>
  <inkml:trace contextRef="#ctx0" brushRef="#br15" timeOffset="660187.623">29016 15591 744 0 0,'-2'5'1500'0'0,"-1"-3"140"0"0,1-2 73 0 0,-1 2-385 0 0,3-2-456 0 0,0 0-364 0 0,0 0-292 0 0,5 0-232 0 0,-2-2-212 0 0,-1 2-156 0 0,4-5-176 0 0,-4 3-108 0 0,3 0-88 0 0,-2-1-97 0 0,-3 1-211 0 0,3 0-68 0 0,-3-1 20 0 0,-3 1 68 0 0</inkml:trace>
  <inkml:trace contextRef="#ctx0" brushRef="#br15" timeOffset="660707.377">28602 15685 240 0 0,'19'25'11993'0'0,"-16"-14"-12860"0"0,-2-1-5243 0 0,2-9 2618 0 0,-1-1 2040 0 0</inkml:trace>
  <inkml:trace contextRef="#ctx0" brushRef="#br15" timeOffset="661422.905">29337 15908 584 0 0,'-15'23'8296'0'0,"6"6"-6868"0"0,18-29-9188 0 0,-4 0 6332 0 0</inkml:trace>
  <inkml:trace contextRef="#ctx0" brushRef="#br15" timeOffset="661910.228">30120 15938 500 0 0,'-31'14'8596'0'0,"23"-16"-12267"0"0,3-10-547 0 0,5 5 3031 0 0</inkml:trace>
  <inkml:trace contextRef="#ctx0" brushRef="#br15" timeOffset="662393.755">29778 15373 28 0 0,'-13'10'7636'0'0,"6"-4"-4340"0"0,6 13-4150 0 0,-2-12-1852 0 0,-2-8-2136 0 0,3 0 3416 0 0</inkml:trace>
  <inkml:trace contextRef="#ctx0" brushRef="#br15" timeOffset="662856.711">29348 15467 152 0 0,'0'0'523'0'0,"-3"21"7782"0"0,11-24-9568 0 0,2-4-4412 0 0,-4 5 4457 0 0</inkml:trace>
  <inkml:trace contextRef="#ctx0" brushRef="#br15" timeOffset="663355.203">30177 15532 348 0 0,'-12'5'3317'0'0,"-28"18"1495"0"0,29-37-11134 0 0,9 7 5071 0 0</inkml:trace>
  <inkml:trace contextRef="#ctx0" brushRef="#br15" timeOffset="663939.916">29444 14882 948 0 0,'-16'8'5751'0'0,"4"-3"-2908"0"0,6 10-4277 0 0,6-15 243 0 0,6 3-3344 0 0,-1-1 3137 0 0</inkml:trace>
  <inkml:trace contextRef="#ctx0" brushRef="#br15" timeOffset="664555.489">30498 15795 284 0 0,'0'3'1624'0'0,"-5"-1"252"0"0,2-2 161 0 0,-2 2-73 0 0,2-2-552 0 0,1 0-480 0 0,-1 3-380 0 0,3-3-372 0 0,0 0-364 0 0,0 0-412 0 0,-2 0-520 0 0,2 0-516 0 0,-3 0-240 0 0,3 0-37 0 0,-3 0 145 0 0,1-3 288 0 0</inkml:trace>
  <inkml:trace contextRef="#ctx0" brushRef="#br16" timeOffset="684723.413">9 17432 832 0 0,'-8'-8'15579'0'0,"25"3"-12764"0"0,-2 1-3454 0 0,235-3 1616 0 0,-200 1-970 0 0,0 1-1 0 0,0 3 1 0 0,0 2-1 0 0,0 2 1 0 0,0 3-1 0 0,-1 1 1 0 0,6 4-7 0 0,251 135 320 0 0,-213-129-334 0 0,0-3 0 0 0,0-5 1 0 0,1-4-1 0 0,58-7 14 0 0,-51 3-57 0 0,266-10 25 0 0,-199-4 129 0 0,200 2-26 0 0,-187 20-189 0 0,1-8 0 0 0,153-20 118 0 0,7-1 132 0 0,276-28-218 0 0,-570 49 37 0 0,19-2-5 0 0,0 4-1 0 0,-1 2 1 0 0,1 3 0 0 0,62 15 54 0 0,290 81 278 0 0,15-51-273 0 0,137-71 545 0 0,-438 10-126 0 0,28-3-216 0 0,-24-1-105 0 0,0 6-1 0 0,0 7 0 0 0,126 15-102 0 0,195 30 744 0 0,122-17-744 0 0,-444-25 82 0 0,-13-1 4 0 0,0 5 0 0 0,0 5 0 0 0,40 13-86 0 0,387 88 567 0 0,9 14-710 0 0,-157-76 240 0 0,198-50-13 0 0,140-22-138 0 0,-666 22 86 0 0,1 4-1 0 0,-1 3 1 0 0,70 17-32 0 0,55 6-59 0 0,-9-28-379 0 0,-133-8 327 0 0,1 3 0 0 0,-1 3-1 0 0,0 2 1 0 0,43 9 111 0 0,57 2 39 0 0,594 19-61 0 0,-299 13-203 0 0,-150-6 260 0 0,117-48-631 0 0,-32-17-51 0 0,64-48 124 0 0,-206 62 538 0 0,257 1 22 0 0,-127-20-357 0 0,238-17 342 0 0,-321 24-233 0 0,13 7 63 0 0,-96 8 209 0 0,-1 9-1 0 0,61 15-60 0 0,357 45-165 0 0,8 28 293 0 0,-307-64-648 0 0,262-15 520 0 0,222-5 305 0 0,-250-71-550 0 0,-229 17 225 0 0,642-155-791 0 0,-397 88 1006 0 0,-505 105-204 0 0,1 3 0 0 0,0 3 0 0 0,0 3 0 0 0,27 5 9 0 0,352 9-108 0 0,-149-7 208 0 0,50 10-387 0 0,263 50 287 0 0,-231 9-61 0 0,-34-12 17 0 0,-222-37 21 0 0,152 15-96 0 0,298-19 92 0 0,-198-32 88 0 0,-42-25-7 0 0,-125 20-247 0 0,-29-21 0 0 0,420-20 255 0 0,76-16-639 0 0,-679 73 577 0 0,42-1 25 0 0,0-2 0 0 0,0-2-1 0 0,0-2 1 0 0,-1-2 0 0 0,15-6-25 0 0,56-20 40 0 0,1 6 0 0 0,2 4 1 0 0,64-3-41 0 0,325-89 458 0 0,152-20 172 0 0,49 98 10 0 0,-410 4-219 0 0,-281 33-202 0 0,16-5-2307 0 0,-47-11-5976 0 0,-11-1 2207 0 0,11 6 3462 0 0</inkml:trace>
  <inkml:trace contextRef="#ctx0" brushRef="#br5" timeOffset="732979.804">29298 502 792 0 0,'-72'-82'7787'0'0,"64"75"-7334"0"0,0 0 1 0 0,-1 1 0 0 0,1-1-1 0 0,-1 2 1 0 0,-1-1 0 0 0,1 2-1 0 0,-1-1 1 0 0,0 1 0 0 0,0 1-1 0 0,0-1 1 0 0,0 2 0 0 0,-1-1-1 0 0,1 2 1 0 0,-2-1-454 0 0,10 2 82 0 0,-32-5 242 0 0,0 1 0 0 0,0 2 0 0 0,0 1 0 0 0,0 2 0 0 0,1 1 0 0 0,-1 2 0 0 0,0 1 0 0 0,1 2 0 0 0,-9 3-324 0 0,19-3 91 0 0,0 0 0 0 0,0 2 0 0 0,1 1 1 0 0,0 0-1 0 0,1 2 0 0 0,0 0 1 0 0,1 1-1 0 0,0 2 0 0 0,1 0 0 0 0,-11 12-91 0 0,23-16 55 0 0,0 1 0 0 0,1 1 0 0 0,0-1-1 0 0,1 1 1 0 0,1 0 0 0 0,0 0 0 0 0,0 0-1 0 0,2 1 1 0 0,-1-1 0 0 0,2 1-1 0 0,0 8-54 0 0,-1-8 28 0 0,35 142 492 0 0,-26-136-460 0 0,0 0 1 0 0,1 0-1 0 0,1-1 1 0 0,1-1-1 0 0,1 1 1 0 0,0-1-1 0 0,2-1 1 0 0,0 0-1 0 0,0-1 1 0 0,15 13-61 0 0,-11-18 58 0 0,1 0 1 0 0,-1-2-1 0 0,2 0 1 0 0,-1 0-1 0 0,1-2 1 0 0,1 0 0 0 0,-1-2-1 0 0,1 0 1 0 0,0-1-1 0 0,0-1 1 0 0,0-1-1 0 0,17 0-58 0 0,-29-1 34 0 0,17 2 5 0 0,-8 0-5 0 0,0 0 0 0 0,0-1 0 0 0,0-1 0 0 0,0 0 0 0 0,1-2 0 0 0,-1 0 0 0 0,0-1-1 0 0,0 0 1 0 0,0-1 0 0 0,0-2 0 0 0,0 1 0 0 0,14-8-34 0 0,-12 3 36 0 0,10-4 72 0 0,0-1 0 0 0,-1-1 0 0 0,-1-1 0 0 0,-1-2 0 0 0,0 0 0 0 0,-1-2-1 0 0,-1-1 1 0 0,-1-1 0 0 0,-1 0 0 0 0,10-16-108 0 0,-26 27 24 0 0,-1-1-1 0 0,-1-1 1 0 0,0 1 0 0 0,-1-1-1 0 0,0 0 1 0 0,-1 1 0 0 0,-1-1-1 0 0,0 0 1 0 0,0 0 0 0 0,-1 0-1 0 0,-1 0 1 0 0,0 0-1 0 0,-1-2-23 0 0,0-40-34 0 0,1 48 41 0 0,0 0-1 0 0,-1 0 0 0 0,1 0 0 0 0,-1 0 1 0 0,-1 1-1 0 0,1-1 0 0 0,-1 0 0 0 0,0 1 1 0 0,-1 0-1 0 0,1 0 0 0 0,-1 0 0 0 0,0 0 1 0 0,-1 1-1 0 0,1 0 0 0 0,-1 0 0 0 0,0 0 1 0 0,-1 0-1 0 0,1 1 0 0 0,-1-1 0 0 0,0 2 1 0 0,0-1-1 0 0,0 1 0 0 0,0-1 0 0 0,-1 2 0 0 0,0-1 1 0 0,1 1-1 0 0,-1 0 0 0 0,0 0 0 0 0,0 1 1 0 0,0 0-1 0 0,0 0 0 0 0,-2 1-6 0 0,-23-11-90 0 0,-19-7-387 0 0,-43-13-969 0 0,31 17-7390 0 0,46 18 134 0 0,16 2 6444 0 0</inkml:trace>
  <inkml:trace contextRef="#ctx0" brushRef="#br5" timeOffset="734494.809">30086 726 556 0 0,'-31'-30'3690'0'0,"24"22"-3155"0"0,-1 0-1 0 0,0 0 1 0 0,0 0 0 0 0,0 1-1 0 0,-1 0 1 0 0,0 1 0 0 0,0 0-1 0 0,-1 0 1 0 0,0 1 0 0 0,0 0-1 0 0,0 1 1 0 0,0 0 0 0 0,-1 1-1 0 0,1 0 1 0 0,-1 1 0 0 0,0 0-1 0 0,-11-1-534 0 0,-13 6 489 0 0,0 2-1 0 0,1 2 1 0 0,-1 0-1 0 0,1 3 1 0 0,1 1-1 0 0,-1 1 1 0 0,2 1-1 0 0,0 3 1 0 0,1 0-1 0 0,-11 9-488 0 0,23-15 80 0 0,0 2 0 0 0,1 0-1 0 0,0 1 1 0 0,0 1-1 0 0,2 0 1 0 0,0 2-1 0 0,0-1 1 0 0,-1 5-80 0 0,-22 88 349 0 0,41-99-302 0 0,-1-1-1 0 0,1 1 1 0 0,1-1 0 0 0,0 0 0 0 0,0 1 0 0 0,0-1 0 0 0,1-1-1 0 0,0 1 1 0 0,1 0 0 0 0,0-1 0 0 0,0 0 0 0 0,0 0 0 0 0,1-1-1 0 0,0 1 1 0 0,1-1 0 0 0,3 3-47 0 0,-9-8 10 0 0,29 26 116 0 0,1-2 0 0 0,1-1-1 0 0,1-1 1 0 0,1-2 0 0 0,1-2-1 0 0,0 0 1 0 0,2-3 0 0 0,0-1 0 0 0,37 9-126 0 0,-50-20 25 0 0,-1-1 1 0 0,1-1 0 0 0,-1-1-1 0 0,1-1 1 0 0,0-1 0 0 0,-1-2-1 0 0,1 0 1 0 0,-1-1 0 0 0,0-1-1 0 0,0-2 1 0 0,0 0 0 0 0,-1-1-1 0 0,0-1 1 0 0,-1-2 0 0 0,0 0 0 0 0,-1-1-1 0 0,0 0 1 0 0,0-2 0 0 0,-2-1-1 0 0,0 0 1 0 0,0-1 0 0 0,-2-1-1 0 0,5-6-25 0 0,-14 15 71 0 0,0 0-1 0 0,0-1 1 0 0,-1 0-1 0 0,0 0 1 0 0,0-1-1 0 0,-1 0 1 0 0,0 0-1 0 0,-1 0 0 0 0,0-1 1 0 0,-1 1-1 0 0,0-1 1 0 0,0 0-1 0 0,-1 1 1 0 0,-1-1-1 0 0,0 0 1 0 0,0-1-1 0 0,-1 1 1 0 0,-1 0-1 0 0,0 0 1 0 0,0 0-1 0 0,-1 0 0 0 0,0 0 1 0 0,-1 1-1 0 0,0-1 1 0 0,-1 1-1 0 0,0-1 1 0 0,-1 1-1 0 0,0 1 1 0 0,0-1-1 0 0,-1 1 1 0 0,-1-1-1 0 0,1 2 1 0 0,-1-1-1 0 0,-1 1 1 0 0,0 0-1 0 0,0 1 0 0 0,0-1 1 0 0,-3 0-71 0 0,-95-39 524 0 0,-4 31-4051 0 0,-3 28-3800 0 0,3 25-3544 0 0,79-21 8731 0 0</inkml:trace>
  <inkml:trace contextRef="#ctx0" brushRef="#br5" timeOffset="736177.891">29736 1031 292 0 0,'-12'-12'3871'0'0,"-27"-17"4005"0"0,-9 47-4439 0 0,44-16-3360 0 0,1 1 1 0 0,-1 0-1 0 0,0 1 1 0 0,1-1-1 0 0,0 1 0 0 0,0-1 1 0 0,0 1-1 0 0,0 0 1 0 0,0 0-1 0 0,1 0 0 0 0,0 1 1 0 0,0-1-1 0 0,0 0 1 0 0,0 1-1 0 0,1-1 0 0 0,0 1 1 0 0,0 0-1 0 0,0 0 1 0 0,0-1-1 0 0,1 1 0 0 0,0 0 1 0 0,0 0-1 0 0,0 0 0 0 0,0-1 1 0 0,1 1-1 0 0,0 0 1 0 0,0-1-1 0 0,0 1 0 0 0,1 0 1 0 0,-1-1-1 0 0,1 1 1 0 0,0-1-1 0 0,0 0 0 0 0,1 0 1 0 0,-1 0-1 0 0,1 0 1 0 0,0 0-1 0 0,0 0 0 0 0,0-1 1 0 0,1 1-1 0 0,-1-1 1 0 0,1 0-1 0 0,0 0 0 0 0,0 0 1 0 0,0-1-1 0 0,0 1 1 0 0,0-1-1 0 0,1 0 0 0 0,-1 0 1 0 0,1-1-1 0 0,-1 1 0 0 0,4 0-77 0 0,3-1 4 0 0,1-1-1 0 0,-1 0 0 0 0,0-1 0 0 0,0 0 0 0 0,0-1 0 0 0,-1 0 0 0 0,1 0 0 0 0,0-2 0 0 0,-1 1 1 0 0,1-1-1 0 0,-1 0 0 0 0,0-1 0 0 0,-1-1 0 0 0,6-3-3 0 0,-11 7 1 0 0,0 0 0 0 0,-1 0 0 0 0,1-1-1 0 0,-1 1 1 0 0,0-1 0 0 0,1 0 0 0 0,-1 0 0 0 0,-1 0 0 0 0,1-1-1 0 0,0 1 1 0 0,-1-1 0 0 0,0 1 0 0 0,1-1 0 0 0,-1 0 0 0 0,-1 0-1 0 0,1 0 1 0 0,-1 0 0 0 0,1 0 0 0 0,-1 0 0 0 0,0-1 0 0 0,-1 1 0 0 0,1 0-1 0 0,-1 0 1 0 0,0-1 0 0 0,0 1 0 0 0,0 0 0 0 0,0-1 0 0 0,-1 1-1 0 0,0 0 1 0 0,0 0 0 0 0,0-1 0 0 0,0 1 0 0 0,-1 0 0 0 0,0 0-1 0 0,1 0 1 0 0,-2 1 0 0 0,-1-4-1 0 0,1 2 14 0 0,0 1-1 0 0,-1-1 0 0 0,0 1 1 0 0,1 0-1 0 0,-1 1 1 0 0,-1-1-1 0 0,1 1 0 0 0,-1-1 1 0 0,1 1-1 0 0,-1 0 1 0 0,0 1-1 0 0,0-1 1 0 0,0 1-1 0 0,0 0 0 0 0,-1 1 1 0 0,1-1-1 0 0,0 1 1 0 0,-1 0-1 0 0,1 0 0 0 0,-1 1 1 0 0,1-1-1 0 0,-1 1 1 0 0,0 1-1 0 0,1-1 1 0 0,-1 1-1 0 0,1 0 0 0 0,-1 0 1 0 0,1 0-1 0 0,0 1 1 0 0,-1 0-1 0 0,1 0 0 0 0,0 0 1 0 0,0 1-1 0 0,0-1 1 0 0,1 1-1 0 0,-1 0 0 0 0,1 1 1 0 0,-1-1-1 0 0,1 1 1 0 0,0 0-1 0 0,1 0 1 0 0,-1 0-1 0 0,1 1 0 0 0,-1-1 1 0 0,1 1-1 0 0,1 0 1 0 0,-1 0-1 0 0,1 0 0 0 0,-1 0 1 0 0,1 0-1 0 0,1 0 1 0 0,-1 1-1 0 0,1-1 1 0 0,0 0-1 0 0,0 1 0 0 0,1-1 1 0 0,-1 2-14 0 0,2 0 12 0 0,1 0 1 0 0,-1-1-1 0 0,1 0 1 0 0,0 1-1 0 0,1-1 1 0 0,-1 0-1 0 0,1 0 1 0 0,0 0 0 0 0,1 0-1 0 0,-1-1 1 0 0,1 1-1 0 0,0-1 1 0 0,1 0-1 0 0,-1 0 1 0 0,1-1-1 0 0,0 1 1 0 0,0-1-1 0 0,1 0 1 0 0,-1 0-1 0 0,1-1 1 0 0,0 0-1 0 0,0 0 1 0 0,0 0-1 0 0,0 0 1 0 0,0-1-1 0 0,1 0 1 0 0,-1-1-1 0 0,1 1 1 0 0,-1-1-1 0 0,1-1 1 0 0,0 1-1 0 0,-1-1 1 0 0,1 0 0 0 0,0-1-1 0 0,-1 1 1 0 0,1-1-1 0 0,-1 0 1 0 0,1-1-1 0 0,-1 0 1 0 0,1 0-1 0 0,-1 0 1 0 0,0-1-1 0 0,0 0 1 0 0,0 0-1 0 0,0-1 1 0 0,-1 1-1 0 0,1-1 1 0 0,-1 0-1 0 0,2-3-12 0 0,-5 0-4 0 0,-1 0 0 0 0,0 0 0 0 0,0 0 0 0 0,0 0 0 0 0,-1 0 0 0 0,0-1 0 0 0,-1 1 0 0 0,0 0-1 0 0,0 0 1 0 0,0 0 0 0 0,-1 0 0 0 0,0 0 0 0 0,0 1 0 0 0,-1-1 0 0 0,0 0 0 0 0,0 1 0 0 0,-1 0 0 0 0,1 0 0 0 0,-1 0-1 0 0,-1 0 1 0 0,1 0 0 0 0,-1 1 0 0 0,0 0 0 0 0,0 0 0 0 0,0 0 0 0 0,-1 1 0 0 0,0 0 0 0 0,0 0 0 0 0,0 0 0 0 0,0 1-1 0 0,-1-1 1 0 0,1 2 0 0 0,-1-1 0 0 0,0 1 0 0 0,1 0 0 0 0,-1 0 0 0 0,-5 0 4 0 0,7 1 15 0 0,0 0-1 0 0,0 0 1 0 0,0 0 0 0 0,0 0-1 0 0,0 1 1 0 0,0 0 0 0 0,0 0-1 0 0,0 1 1 0 0,0-1 0 0 0,0 1 0 0 0,0 0-1 0 0,0 0 1 0 0,0 1 0 0 0,0 0-1 0 0,0 0 1 0 0,1 0 0 0 0,-1 0-1 0 0,1 0 1 0 0,-1 1 0 0 0,1 0-1 0 0,0 0 1 0 0,0 0 0 0 0,0 1 0 0 0,1-1-1 0 0,-1 1 1 0 0,1 0 0 0 0,0 0-1 0 0,0 0 1 0 0,0 0 0 0 0,1 1-1 0 0,-1-1 1 0 0,1 1 0 0 0,0 0-1 0 0,0-1 1 0 0,1 1 0 0 0,-1 0 0 0 0,1 0-1 0 0,0 0 1 0 0,0 0 0 0 0,1 0-1 0 0,0 0 1 0 0,0 0 0 0 0,0 0-1 0 0,0 0 1 0 0,1 1 0 0 0,0-1-1 0 0,0 0 1 0 0,0-1 0 0 0,1 1 0 0 0,-1 0-1 0 0,1 0 1 0 0,0-1 0 0 0,1 3-15 0 0,1-1 7 0 0,0 1 0 0 0,0-1 0 0 0,0 0 0 0 0,1 0 0 0 0,0 0 0 0 0,0-1 0 0 0,0 0 0 0 0,1 0 0 0 0,-1 0 0 0 0,1-1 0 0 0,0 1 0 0 0,1-1 0 0 0,-1-1 0 0 0,1 1 0 0 0,0-1 0 0 0,-1 0 1 0 0,2-1-1 0 0,-1 0 0 0 0,0 0 0 0 0,0 0 0 0 0,0-1 0 0 0,1 0 0 0 0,-1-1 0 0 0,1 1 0 0 0,-1-1 0 0 0,1-1 0 0 0,-1 0 0 0 0,0 0 0 0 0,1 0 0 0 0,-1-1 0 0 0,0 0 0 0 0,0 0 0 0 0,0-1 0 0 0,0 0 0 0 0,0 0 0 0 0,-1 0 1 0 0,1-1-1 0 0,-1 0 0 0 0,0 0 0 0 0,0-1 0 0 0,0 0 0 0 0,-1 0 0 0 0,0 0 0 0 0,0-1 0 0 0,0 0 0 0 0,0 1 0 0 0,0-4-7 0 0,-2 3 3 0 0,-2 0 0 0 0,1 0-1 0 0,0 0 1 0 0,-1 0 0 0 0,0 0 0 0 0,-1 0 0 0 0,1 0-1 0 0,-1 0 1 0 0,-1 0 0 0 0,1 0 0 0 0,-1 0 0 0 0,0 0 0 0 0,0 0-1 0 0,-1 0 1 0 0,1 0 0 0 0,-1 0 0 0 0,-1 1 0 0 0,1-1-1 0 0,-1 0 1 0 0,0 1 0 0 0,0 0 0 0 0,0 0 0 0 0,-1 0-1 0 0,0 0 1 0 0,0 1 0 0 0,0-1 0 0 0,-1 1 0 0 0,1 0 0 0 0,-1 0-1 0 0,0 1 1 0 0,0-1 0 0 0,-1 1 0 0 0,1 0 0 0 0,0 1-1 0 0,-1-1 1 0 0,0 1 0 0 0,0 0 0 0 0,0 1 0 0 0,1-1-1 0 0,-2 1 1 0 0,1 0 0 0 0,0 1 0 0 0,0-1 0 0 0,0 1-1 0 0,0 0 1 0 0,0 1 0 0 0,0-1 0 0 0,0 1 0 0 0,0 1 0 0 0,0-1-1 0 0,0 1 1 0 0,0 0 0 0 0,1 0 0 0 0,-1 1 0 0 0,1 0-1 0 0,-5 2-2 0 0,7-1 27 0 0,0 0-1 0 0,1 0 0 0 0,-1 0 1 0 0,1 1-1 0 0,0-1 0 0 0,0 0 0 0 0,1 1 1 0 0,-1-1-1 0 0,1 1 0 0 0,0 0 1 0 0,0 0-1 0 0,1-1 0 0 0,-1 1 0 0 0,1 0 1 0 0,0 0-1 0 0,1-1 0 0 0,-1 1 1 0 0,1 0-1 0 0,0 0 0 0 0,0-1 0 0 0,0 1 1 0 0,1 0-1 0 0,-1-1 0 0 0,1 0 1 0 0,0 1-1 0 0,0-1 0 0 0,1 0 0 0 0,0 0 1 0 0,-1 0-1 0 0,1 0 0 0 0,0-1 1 0 0,1 1-1 0 0,-1-1 0 0 0,1 0 1 0 0,-1 1-1 0 0,1-2 0 0 0,0 1 0 0 0,0 0 1 0 0,0-1-1 0 0,1 0 0 0 0,-1 0 1 0 0,1 0-1 0 0,-1 0 0 0 0,1-1 0 0 0,-1 0 1 0 0,1 0-1 0 0,0 0 0 0 0,-1-1 1 0 0,1 1-1 0 0,0-1 0 0 0,1 0-26 0 0,-3 1-9 0 0,0 0-1 0 0,1-1 1 0 0,-1 1-1 0 0,0-1 0 0 0,0 0 1 0 0,1 0-1 0 0,-1 0 1 0 0,0 0-1 0 0,0 0 1 0 0,0-1-1 0 0,1 1 1 0 0,-1-1-1 0 0,0 0 1 0 0,0 0-1 0 0,0 0 1 0 0,0-1-1 0 0,0 1 0 0 0,0-1 1 0 0,0 1-1 0 0,-1-1 1 0 0,1 0-1 0 0,-1 0 1 0 0,1 0-1 0 0,-1-1 1 0 0,1 1-1 0 0,-1 0 1 0 0,0-1-1 0 0,0 0 1 0 0,-1 1-1 0 0,1-1 0 0 0,0 0 1 0 0,-1 0-1 0 0,0 0 1 0 0,1 0-1 0 0,-1 0 1 0 0,0 0-1 0 0,-1 0 1 0 0,1 0-1 0 0,-1-1 1 0 0,1 1-1 0 0,-1 0 1 0 0,0 0-1 0 0,0-1 0 0 0,0 1 1 0 0,-1 0-1 0 0,1 0 1 0 0,-1-1-1 0 0,1 1 1 0 0,-1 0 9 0 0,0-1-6 0 0,0 1 1 0 0,0-1-1 0 0,-1 0 0 0 0,1 1 1 0 0,-1-1-1 0 0,0 1 1 0 0,1 0-1 0 0,-2 0 0 0 0,1 0 1 0 0,0 0-1 0 0,0 0 1 0 0,-1 0-1 0 0,0 0 0 0 0,0 1 1 0 0,1-1-1 0 0,-2 1 1 0 0,1 0-1 0 0,0 0 0 0 0,0 0 1 0 0,0 0-1 0 0,-1 0 1 0 0,1 1-1 0 0,-1 0 0 0 0,0 0 1 0 0,1 0-1 0 0,-1 0 1 0 0,0 0-1 0 0,0 1 0 0 0,1-1 1 0 0,-1 1-1 0 0,0 0 1 0 0,0 0-1 0 0,1 1 0 0 0,-1-1 1 0 0,0 1-1 0 0,0 0 1 0 0,1 0-1 0 0,-1 0 0 0 0,0 0 1 0 0,1 1-1 0 0,0-1 1 0 0,-1 1-1 0 0,1 0 0 0 0,0 0 1 0 0,0 0-1 0 0,0 0 1 0 0,0 1-1 0 0,-2 1 6 0 0,4-2 14 0 0,0 0 0 0 0,0 0-1 0 0,0 0 1 0 0,0 0 0 0 0,0 0 0 0 0,0 0-1 0 0,1 1 1 0 0,-1-1 0 0 0,1 0 0 0 0,-1 0-1 0 0,1 1 1 0 0,0-1 0 0 0,0 0 0 0 0,0 1-1 0 0,0-1 1 0 0,1 0 0 0 0,-1 0 0 0 0,0 1-1 0 0,1-1 1 0 0,0 0 0 0 0,-1 0 0 0 0,1 0-1 0 0,0 0 1 0 0,0 0 0 0 0,0 0 0 0 0,0 0-1 0 0,1 0 1 0 0,-1 0 0 0 0,1 0 0 0 0,-1-1-1 0 0,1 1 1 0 0,-1 0 0 0 0,1-1 0 0 0,0 0-1 0 0,0 1 1 0 0,0-1 0 0 0,0 0 0 0 0,0 0-1 0 0,0 0 1 0 0,0 0 0 0 0,0 0 0 0 0,0 0-1 0 0,1 0-13 0 0,98 4 80 0 0,-103-5-90 0 0,1 0 0 0 0,-1 0-1 0 0,1 0 1 0 0,0-1-1 0 0,-1 1 1 0 0,1-1 0 0 0,-1 1-1 0 0,1-1 1 0 0,0 1-1 0 0,-1-1 1 0 0,1 0 0 0 0,0 0-1 0 0,-1 0 1 0 0,1 1-1 0 0,0-1 1 0 0,0 0-1 0 0,0-1 1 0 0,0 1 0 0 0,0 0-1 0 0,0 0 1 0 0,0 0-1 0 0,1 0 1 0 0,-1-1 0 0 0,0 1-1 0 0,1 0 1 0 0,-1-1-1 0 0,0 1 1 0 0,1-1 0 0 0,0 1-1 0 0,-1-1 1 0 0,1 1-1 0 0,0-1 1 0 0,0 1-1 0 0,0-1 1 0 0,0 1 0 0 0,0 0-1 0 0,0-1 1 0 0,0 1-1 0 0,0-1 1 0 0,1 1 0 0 0,-1-1-1 0 0,1 1 1 0 0,-1-1-1 0 0,1 1 1 0 0,-1 0 0 0 0,1-1-1 0 0,0 1 1 0 0,0 0-1 0 0,0 0 1 0 0,-1-1-1 0 0,1 1 1 0 0,0 0 0 0 0,1 0-1 0 0,-1 0 1 0 0,0 0-1 0 0,0 0 1 0 0,0 0 0 0 0,0 1-1 0 0,1-1 1 0 0,-1 0-1 0 0,0 1 1 0 0,1-1 0 0 0,-1 1-1 0 0,1-1 1 0 0,0 1 10 0 0,-56 21 41 0 0,51-1-2516 0 0,2-27-9057 0 0,-5-2 6712 0 0,1 4 2433 0 0</inkml:trace>
  <inkml:trace contextRef="#ctx0" brushRef="#br5" timeOffset="738306.06">28943 794 488 0 0,'1'-10'3777'0'0,"0"10"-3664"0"0,-1-1 1 0 0,0 0 0 0 0,1 1 0 0 0,-1-1-1 0 0,0 0 1 0 0,0 0 0 0 0,0 1 0 0 0,1-1-1 0 0,-1 0 1 0 0,0 0 0 0 0,0 1-1 0 0,0-1 1 0 0,0 0 0 0 0,0 0 0 0 0,0 1-1 0 0,0-1 1 0 0,-1 0 0 0 0,1 0 0 0 0,0 1-1 0 0,0-1 1 0 0,-1 0 0 0 0,1 0 0 0 0,0 1-1 0 0,-1-1 1 0 0,1 0 0 0 0,0 1 0 0 0,-1-1-1 0 0,1 1 1 0 0,-1-1 0 0 0,1 0-1 0 0,-1 1 1 0 0,0-1 0 0 0,1 1 0 0 0,-1-1-1 0 0,0 1 1 0 0,1 0 0 0 0,-1-1 0 0 0,0 1-1 0 0,1 0 1 0 0,-1-1 0 0 0,0 1 0 0 0,1 0-1 0 0,-1 0 1 0 0,0 0 0 0 0,0-1 0 0 0,0 1-1 0 0,1 0 1 0 0,-1 0 0 0 0,0 0-1 0 0,0 0 1 0 0,1 1 0 0 0,-1-1 0 0 0,0 0-1 0 0,0 0 1 0 0,1 0 0 0 0,-1 0 0 0 0,0 1-114 0 0,-8 1 394 0 0,-1 0 1 0 0,1 1 0 0 0,0 0 0 0 0,0 1 0 0 0,0 0-1 0 0,1 0 1 0 0,-1 1 0 0 0,1 0 0 0 0,0 0-1 0 0,1 1 1 0 0,-1 0 0 0 0,1 0 0 0 0,0 1 0 0 0,1 0-1 0 0,-1 1 1 0 0,0 1-395 0 0,4-6 44 0 0,1 1 0 0 0,0 0 0 0 0,0 0 0 0 0,0 0 0 0 0,0 0-1 0 0,0 1 1 0 0,1-1 0 0 0,0 0 0 0 0,0 1 0 0 0,0-1 0 0 0,0 1 0 0 0,1-1 0 0 0,0 1 0 0 0,0-1 0 0 0,0 1-1 0 0,0-1 1 0 0,1 1 0 0 0,0-1 0 0 0,0 1 0 0 0,0-1 0 0 0,0 0 0 0 0,1 0 0 0 0,-1 1 0 0 0,1-1-1 0 0,0 0 1 0 0,1 0 0 0 0,-1-1 0 0 0,1 1 0 0 0,-1 0 0 0 0,1-1 0 0 0,0 1 0 0 0,1-1 0 0 0,-1 0-1 0 0,0 0 1 0 0,2 0-44 0 0,0 2 8 0 0,1 0 0 0 0,-1 0-1 0 0,1-1 1 0 0,0 0-1 0 0,0 0 1 0 0,0-1 0 0 0,1 0-1 0 0,-1 0 1 0 0,1 0-1 0 0,-1-1 1 0 0,1 0 0 0 0,0 0-1 0 0,0 0 1 0 0,0-1-1 0 0,0 0 1 0 0,0-1 0 0 0,1 0-1 0 0,-1 0 1 0 0,0 0-1 0 0,0-1 1 0 0,0 0 0 0 0,0 0-1 0 0,0-1 1 0 0,0 0-1 0 0,0 0 1 0 0,-1 0 0 0 0,1-1-1 0 0,-1 0 1 0 0,1-1 0 0 0,-1 1-1 0 0,0-1 1 0 0,0 0-1 0 0,-1-1 1 0 0,1 0 0 0 0,-1 1-1 0 0,0-2 1 0 0,0 1-1 0 0,-1 0 1 0 0,0-1 0 0 0,0 0-1 0 0,0 0 1 0 0,0 0-1 0 0,-1-1 1 0 0,0 1 0 0 0,0-1-1 0 0,-1 0 1 0 0,0 1-1 0 0,0-1 1 0 0,-1-2-8 0 0,0 4 2 0 0,0 1 0 0 0,-1-1-1 0 0,0 0 1 0 0,0 0 0 0 0,0 0-1 0 0,-1 0 1 0 0,0 0 0 0 0,0 0 0 0 0,0 0-1 0 0,0 1 1 0 0,-1-1 0 0 0,0 0-1 0 0,0 1 1 0 0,0-1 0 0 0,0 1 0 0 0,-1 0-1 0 0,0 0 1 0 0,0 0 0 0 0,0 0-1 0 0,0 0 1 0 0,0 1 0 0 0,-1-1 0 0 0,0 1-1 0 0,0 0 1 0 0,0 0 0 0 0,0 0-1 0 0,0 1 1 0 0,0-1 0 0 0,-1 1 0 0 0,1 0-1 0 0,-1 0 1 0 0,0 1 0 0 0,-2-1-2 0 0,0 1 6 0 0,0 0 1 0 0,0 1 0 0 0,0-1-1 0 0,0 1 1 0 0,0 1 0 0 0,0 0-1 0 0,0 0 1 0 0,1 0 0 0 0,-1 1-1 0 0,0 0 1 0 0,1 0 0 0 0,-1 0-1 0 0,1 1 1 0 0,0 0 0 0 0,-1 1-1 0 0,1-1 1 0 0,1 1 0 0 0,-1 0-1 0 0,1 0 1 0 0,-1 1 0 0 0,1 0-1 0 0,1 0 1 0 0,-1 0-1 0 0,1 1 1 0 0,0-1 0 0 0,0 1-1 0 0,0 0 1 0 0,1 0 0 0 0,0 0-1 0 0,0 1 1 0 0,0-1 0 0 0,1 1-1 0 0,0-1 1 0 0,0 1 0 0 0,1 0-1 0 0,0 0 1 0 0,0 0 0 0 0,1 0-1 0 0,0-1 1 0 0,0 1 0 0 0,0 0-1 0 0,1 0 1 0 0,0 0 0 0 0,0 0-1 0 0,1 0 1 0 0,0-1 0 0 0,0 1-1 0 0,1-1 1 0 0,-1 1 0 0 0,1-1-1 0 0,1 0 1 0 0,-1 0 0 0 0,1 0-1 0 0,0 0 1 0 0,1-1-1 0 0,-1 0 1 0 0,1 0 0 0 0,3 2-7 0 0,-4-3 1 0 0,0-1 0 0 0,1 0 0 0 0,-1 0 1 0 0,1-1-1 0 0,0 1 0 0 0,0-1 0 0 0,0 0 0 0 0,0-1 0 0 0,0 1 1 0 0,0-1-1 0 0,0 0 0 0 0,1 0 0 0 0,-1-1 0 0 0,0 1 1 0 0,1-1-1 0 0,-1 0 0 0 0,0-1 0 0 0,1 1 0 0 0,-1-1 1 0 0,0 0-1 0 0,1 0 0 0 0,-1-1 0 0 0,0 0 0 0 0,0 0 0 0 0,0 0 1 0 0,-1 0-1 0 0,1-1 0 0 0,0 0 0 0 0,-1 0 0 0 0,0 0 1 0 0,1 0-1 0 0,-1-1 0 0 0,-1 1 0 0 0,1-1 0 0 0,0 0 1 0 0,-1-1-1 0 0,0 1 0 0 0,0 0 0 0 0,0-1 0 0 0,-1 0 0 0 0,1 0 1 0 0,-1 1-1 0 0,0-1 0 0 0,-1-1 0 0 0,1 1 0 0 0,-1 0 1 0 0,0 0-1 0 0,0 0 0 0 0,0-1 0 0 0,-1 1 0 0 0,0 0 1 0 0,0-1-1 0 0,-1 1 0 0 0,1 0 0 0 0,-2-6-1 0 0,1 5-4 0 0,0 1-1 0 0,-1-1 1 0 0,0 0-1 0 0,0 1 1 0 0,0-1 0 0 0,-1 1-1 0 0,1 0 1 0 0,-1-1-1 0 0,-1 1 1 0 0,1 1 0 0 0,-1-1-1 0 0,0 0 1 0 0,0 1-1 0 0,0 0 1 0 0,0 0-1 0 0,-1 0 1 0 0,0 1 0 0 0,1-1-1 0 0,-2 1 1 0 0,1 0-1 0 0,0 0 1 0 0,0 1 0 0 0,-1 0-1 0 0,1 0 1 0 0,-1 0-1 0 0,0 0 1 0 0,0 1 0 0 0,0 0-1 0 0,1 0 1 0 0,-1 1-1 0 0,0 0 1 0 0,0 0-1 0 0,0 0 1 0 0,0 1 0 0 0,0-1-1 0 0,0 2 1 0 0,0-1-1 0 0,1 0 1 0 0,-1 1 0 0 0,1 0-1 0 0,-1 1 1 0 0,1-1-1 0 0,-1 1 1 0 0,1 0-1 0 0,0 0 1 0 0,1 1 0 0 0,-1-1-1 0 0,0 1 1 0 0,1 0-1 0 0,-2 2 5 0 0,3-3 9 0 0,0 0-1 0 0,-1 0 0 0 0,1 0 0 0 0,1 1 1 0 0,-1-1-1 0 0,0 1 0 0 0,1-1 0 0 0,0 1 1 0 0,0 0-1 0 0,0 0 0 0 0,0 0 0 0 0,1 0 1 0 0,-1 0-1 0 0,1 1 0 0 0,0-1 0 0 0,0 0 1 0 0,1 1-1 0 0,-1-1 0 0 0,1 0 0 0 0,0 1 1 0 0,0-1-1 0 0,1 1 0 0 0,-1-1 0 0 0,1 0 1 0 0,0 1-1 0 0,0-1 0 0 0,0 0 0 0 0,1 0 1 0 0,0 0-1 0 0,-1 0 0 0 0,1 0 0 0 0,1 0 1 0 0,-1 0-1 0 0,0-1 0 0 0,1 1 0 0 0,0-1 1 0 0,0 0-1 0 0,0 1 0 0 0,0-1 0 0 0,1-1 1 0 0,-1 1-1 0 0,1 0 0 0 0,-1-1 0 0 0,1 0 1 0 0,0 0-1 0 0,0 0 0 0 0,0 0 0 0 0,0-1 1 0 0,0 1-1 0 0,1-1 0 0 0,-1 0 0 0 0,0 0 1 0 0,1-1-1 0 0,-1 1 0 0 0,0-1 0 0 0,5 0-8 0 0,-2 0-3 0 0,1 0-1 0 0,-1-1 0 0 0,1 0 1 0 0,0 0-1 0 0,-1-1 0 0 0,0 0 1 0 0,1 0-1 0 0,-1 0 0 0 0,0-1 1 0 0,0 0-1 0 0,0-1 0 0 0,0 0 1 0 0,-1 0-1 0 0,0 0 0 0 0,0-1 1 0 0,0 1-1 0 0,0-1 0 0 0,0-1 1 0 0,-1 1-1 0 0,0-1 0 0 0,-1 0 1 0 0,1 0-1 0 0,-1-1 0 0 0,0 1 1 0 0,0-1-1 0 0,-1 0 0 0 0,0 0 1 0 0,0 0-1 0 0,-1-1 0 0 0,0 1 1 0 0,0 0-1 0 0,-1-1 0 0 0,0 1 1 0 0,0-1-1 0 0,-1 0 0 0 0,1 1 1 0 0,-2-1-1 0 0,1 0 0 0 0,-1 1 1 0 0,0-1-1 0 0,-1 1 0 0 0,0-1 1 0 0,0 1-1 0 0,-1-2 4 0 0,-1 6 8 0 0,1 0 1 0 0,-1-1-1 0 0,0 2 0 0 0,1-1 1 0 0,-1 0-1 0 0,-1 1 0 0 0,1 0 0 0 0,0 0 1 0 0,0 0-1 0 0,-1 0 0 0 0,1 1 1 0 0,-1 0-1 0 0,0 0 0 0 0,1 0 1 0 0,-1 0-1 0 0,0 1 0 0 0,1 0 0 0 0,-1 0 1 0 0,0 0-1 0 0,0 0 0 0 0,1 1 1 0 0,-1 0-1 0 0,0 0 0 0 0,1 0 1 0 0,-1 1-1 0 0,1-1 0 0 0,0 1 0 0 0,-1 0 1 0 0,1 0-1 0 0,0 1 0 0 0,0-1 1 0 0,0 1-1 0 0,0 0 0 0 0,1 0 1 0 0,-1 0-1 0 0,1 0 0 0 0,0 1 0 0 0,0 0 1 0 0,0-1-1 0 0,0 1 0 0 0,1 0 1 0 0,-1 0-1 0 0,1 0 0 0 0,0 1 0 0 0,0-1 1 0 0,1 1-1 0 0,-1-1 0 0 0,1 1 1 0 0,0-1-1 0 0,0 1 0 0 0,1 0 1 0 0,-1-1-1 0 0,1 1 0 0 0,0 0 0 0 0,0-1 1 0 0,1 1-1 0 0,-1 0 0 0 0,1 0 1 0 0,0-1-1 0 0,0 1 0 0 0,2 1-8 0 0,0-3-6 0 0,0 0 0 0 0,0 0-1 0 0,0 0 1 0 0,1 0 0 0 0,-1-1 0 0 0,1 0 0 0 0,0 0-1 0 0,-1 0 1 0 0,1 0 0 0 0,0 0 0 0 0,0-1-1 0 0,0 1 1 0 0,1-1 0 0 0,-1-1 0 0 0,0 1-1 0 0,0 0 1 0 0,1-1 0 0 0,-1 0 0 0 0,0 0 0 0 0,0 0-1 0 0,1 0 1 0 0,-1-1 0 0 0,0 0 0 0 0,0 0-1 0 0,1 0 1 0 0,-1 0 0 0 0,0-1 0 0 0,0 0-1 0 0,0 1 1 0 0,-1-1 0 0 0,1-1 0 0 0,0 1 0 0 0,-1 0-1 0 0,1-1 1 0 0,-1 0 0 0 0,0 0 0 0 0,0 0-1 0 0,0 0 1 0 0,0 0 0 0 0,-1-1 0 0 0,1 1-1 0 0,-1-1 1 0 0,0 0 0 0 0,0 0 0 0 0,0 0-1 0 0,-1 0 1 0 0,1 0 0 0 0,-1 0 0 0 0,0 0 0 0 0,0 0-1 0 0,0 0 1 0 0,-1-3 6 0 0,-2 6-5 0 0,0-1 0 0 0,0 0 0 0 0,-1 1 0 0 0,1-1 0 0 0,-1 1 0 0 0,1 0 0 0 0,-1 0 0 0 0,0 0 0 0 0,1 0 0 0 0,-1 0-1 0 0,0 1 1 0 0,0-1 0 0 0,1 1 0 0 0,-1-1 0 0 0,0 1 0 0 0,0 0 0 0 0,0 0 0 0 0,0 1 0 0 0,1-1 0 0 0,-1 1 0 0 0,0-1 0 0 0,0 1 0 0 0,1 0 0 0 0,-1 0 0 0 0,0 0-1 0 0,1 0 1 0 0,-1 0 0 0 0,1 1 0 0 0,-1-1 0 0 0,1 1 0 0 0,0 0 0 0 0,0-1 0 0 0,0 1 0 0 0,0 0 0 0 0,0 0 0 0 0,0 1 0 0 0,0-1 5 0 0,-1 0 16 0 0,1-1 0 0 0,0 1 0 0 0,0 0 1 0 0,0-1-1 0 0,0 1 0 0 0,0 0 0 0 0,0 0 0 0 0,1 0 1 0 0,-1 0-1 0 0,1 1 0 0 0,-1-1 0 0 0,1 0 0 0 0,0 1 0 0 0,0-1 1 0 0,0 1-1 0 0,0-1 0 0 0,0 1 0 0 0,0 0 0 0 0,1-1 1 0 0,-1 1-1 0 0,1 0 0 0 0,0-1 0 0 0,0 1 0 0 0,0 0 1 0 0,0-1-1 0 0,0 1 0 0 0,1 0 0 0 0,-1-1 0 0 0,1 1 1 0 0,0 0-1 0 0,0-1 0 0 0,0 1 0 0 0,0-1 0 0 0,0 0 1 0 0,0 1-1 0 0,1-1 0 0 0,-1 0 0 0 0,1 1 0 0 0,-1-1 1 0 0,1 0-1 0 0,0 0 0 0 0,0-1 0 0 0,0 1 0 0 0,0 0 0 0 0,0 0 1 0 0,1-1-1 0 0,-1 0 0 0 0,0 1 0 0 0,1-1 0 0 0,-1 0 1 0 0,1 0-1 0 0,-1 0 0 0 0,1 0 0 0 0,0-1 0 0 0,-1 1 1 0 0,3-1-17 0 0,-3 1-8 0 0,-1-1 1 0 0,0 1 0 0 0,0-1 0 0 0,0 0-1 0 0,1 1 1 0 0,-1-1 0 0 0,0 0 0 0 0,1 0 0 0 0,-1 0-1 0 0,0 0 1 0 0,0 0 0 0 0,1-1 0 0 0,-1 1 0 0 0,0 0-1 0 0,0 0 1 0 0,1-1 0 0 0,-1 1 0 0 0,0-1 0 0 0,0 1-1 0 0,0-1 1 0 0,0 1 0 0 0,0-1 0 0 0,0 0-1 0 0,0 0 1 0 0,0 0 0 0 0,0 1 0 0 0,0-1 0 0 0,0 0-1 0 0,0 0 1 0 0,0 0 0 0 0,-1 0 0 0 0,1 0 0 0 0,0 0-1 0 0,-1-1 1 0 0,1 1 0 0 0,-1 0 0 0 0,1 0-1 0 0,-1 0 1 0 0,0-1 0 0 0,1 1 0 0 0,-1 0 0 0 0,0 0-1 0 0,0-1 1 0 0,0 1 0 0 0,0 0 0 0 0,0 0 0 0 0,0-1-1 0 0,0 1 1 0 0,0-1 7 0 0,-54-35-399 0 0,-26 63 355 0 0,106-31 294 0 0,-39 12-10206 0 0,-40 40 2537 0 0,32-26 5690 0 0</inkml:trace>
  <inkml:trace contextRef="#ctx0" brushRef="#br5" timeOffset="740141.931">29215 1362 580 0 0,'-19'33'9610'0'0,"-16"3"-7028"0"0,-87 25-2531 0 0,115-58 81 0 0,-277 70 3802 0 0,282-72-3906 0 0,1-1 0 0 0,-1 1 1 0 0,0 0-1 0 0,1-1 0 0 0,-1 1 0 0 0,1 0 0 0 0,-1 0 1 0 0,1 0-1 0 0,0 0 0 0 0,-1 0 0 0 0,1 0 0 0 0,0 0 1 0 0,0 1-1 0 0,0-1 0 0 0,0 0 0 0 0,0 1 0 0 0,0-1 1 0 0,0 1-1 0 0,0-1 0 0 0,1 1 0 0 0,-1-1 0 0 0,0 1 1 0 0,1-1-1 0 0,-1 1 0 0 0,1 0 0 0 0,0-1 0 0 0,0 1 1 0 0,-1 0-1 0 0,1 0 0 0 0,0-1 0 0 0,0 1 1 0 0,1 0-1 0 0,-1-1 0 0 0,0 1 0 0 0,1 0 0 0 0,-1-1 1 0 0,1 1-1 0 0,-1 0 0 0 0,1-1 0 0 0,0 1 0 0 0,-1-1 1 0 0,1 1-1 0 0,0-1 0 0 0,0 0 0 0 0,0 1 0 0 0,0-1 1 0 0,0 0-1 0 0,1 0 0 0 0,-1 1 0 0 0,0-1 0 0 0,1 0 1 0 0,-1 0-1 0 0,0 0 0 0 0,1-1 0 0 0,-1 1 1 0 0,2 0-30 0 0,85 57 344 0 0,-84-56-340 0 0,15 9 54 0 0,-1-1 1 0 0,1-1-1 0 0,1-1 1 0 0,0 0-1 0 0,0-2 1 0 0,0 0-1 0 0,1-1 0 0 0,0-1 1 0 0,0-1-1 0 0,0-1 1 0 0,0-1-1 0 0,11-1-57 0 0,-23 0 31 0 0,-1-1 0 0 0,1 0-1 0 0,0-1 1 0 0,0 1 0 0 0,-1-2-1 0 0,1 1 1 0 0,-1-2 0 0 0,0 1-1 0 0,0-1 1 0 0,0 0 0 0 0,0 0 0 0 0,-1-1-1 0 0,1 0 1 0 0,-1 0 0 0 0,-1-1-1 0 0,1 0 1 0 0,-1 0 0 0 0,0-1-1 0 0,0 0 1 0 0,-1 0 0 0 0,0 0 0 0 0,4-7-31 0 0,10-68 92 0 0,-91 97-14058 0 0,35-1 9684 0 0,14-3 2679 0 0</inkml:trace>
  <inkml:trace contextRef="#ctx0" brushRef="#br4" timeOffset="744157.671">28265 3519 932 0 0,'-57'28'1040'0'0,"5"-2"32"0"0,7-2-288 0 0,9-1-420 0 0,2-6-264 0 0,13-1-140 0 0,5-7-96 0 0,11-2-76 0 0,8-4-60 0 0,5-3-96 0 0,7-5-256 0 0,6-2-136 0 0,8-5-48 0 0,-3-4-4 0 0</inkml:trace>
  <inkml:trace contextRef="#ctx0" brushRef="#br11" timeOffset="755280.003">28163 1681 692 0 0,'18'-21'15852'0'0,"-23"83"-12546"0"0,3-29-2946 0 0,1 0-1 0 0,2 1 0 0 0,1-1 1 0 0,1 0-1 0 0,2 0 0 0 0,2 0 1 0 0,1-1-1 0 0,1 0 0 0 0,2 0 1 0 0,1-1-1 0 0,1 0 0 0 0,5 5-359 0 0,147 222 2228 0 0,31-70-809 0 0,-141-149-1167 0 0,1-1 0 0 0,2-4 0 0 0,2-2 0 0 0,1-2 0 0 0,19 3-252 0 0,-38-18 55 0 0,1-2 0 0 0,1-2 0 0 0,1-2 0 0 0,-1-2 0 0 0,1-2 0 0 0,0-2 0 0 0,30-2-55 0 0,-15-4 7 0 0,-1-4 1 0 0,0-1-1 0 0,0-4 1 0 0,-1-2-1 0 0,-1-2 1 0 0,27-13-8 0 0,-30 10 51 0 0,-2-1 1 0 0,-1-3-1 0 0,0-2 1 0 0,-2-3 0 0 0,-1-1-1 0 0,9-10-51 0 0,147-181 363 0 0,-162 168-325 0 0,73-119 334 0 0,-111 145 203 0 0,-18 17-5519 0 0,-41 16-11117 0 0,23-1 9386 0 0,19-4 4267 0 0</inkml:trace>
  <inkml:trace contextRef="#ctx0" brushRef="#br11" timeOffset="755873.822">30248 1972 296 0 0,'-65'-5'10908'0'0,"64"5"-9891"0"0,1 0-29 0 0,8 1 2352 0 0,24 5-1255 0 0,118 21 1191 0 0,49 12-243 0 0,148 50 1824 0 0,-319-87-5957 0 0,-43-11-4663 0 0,-91-18-7854 0 0,37 10 8161 0 0,25 5 3036 0 0</inkml:trace>
  <inkml:trace contextRef="#ctx0" brushRef="#br11" timeOffset="756794.25">27973 1620 340 0 0,'81'0'12856'0'0,"53"1"-4969"0"0,66-7-7092 0 0,-70-5 715 0 0,-57 6-2852 0 0,-92 6-8130 0 0,-4 2 4382 0 0,-40 2-519 0 0,30-5 3778 0 0</inkml:trace>
  <inkml:trace contextRef="#ctx0" brushRef="#br9" timeOffset="764071.023">29332 82 240 0 0,'11'-37'11466'0'0,"-11"37"-10562"0"0,-8-5 4973 0 0,-24-14-4554 0 0,-205 29-276 0 0,-251 79-169 0 0,484-88-1602 0 0,-18-1 2210 0 0,17-3-5602 0 0,0-4-6433 0 0,5 7 6916 0 0,2-1 2070 0 0,-2 1-345 0 0</inkml:trace>
  <inkml:trace contextRef="#ctx0" brushRef="#br9" timeOffset="764866.835">29901 254 568 0 0,'0'0'1448'0'0,"6"-2"6180"0"0,22-6-4366 0 0,131 36 2975 0 0,-105-6-5321 0 0,-2 2 0 0 0,0 2-1 0 0,-2 3 1 0 0,-1 2 0 0 0,30 25-916 0 0,117 99 4239 0 0,-187-147-1794 0 0,2 1-10678 0 0,-21-18-11188 0 0,3 4 17177 0 0</inkml:trace>
  <inkml:trace contextRef="#ctx0" brushRef="#br1" timeOffset="1.986E6">21760 4158 696 0 0,'8'-37'4764'0'0,"1"25"-3363"0"0,-10 6 7058 0 0,-10 14-5411 0 0,-63 100-1485 0 0,71-100-1521 0 0,0 0-1 0 0,1 0 0 0 0,-1 0 1 0 0,2 0-1 0 0,-1 0 1 0 0,1 0-1 0 0,0 1 0 0 0,1-1 1 0 0,0 0-1 0 0,0 0 1 0 0,1 1-1 0 0,0-1 0 0 0,1 0 1 0 0,0 0-1 0 0,0 0 1 0 0,0 0-1 0 0,1 0 0 0 0,0 0 1 0 0,1-1-1 0 0,0 1 0 0 0,0-1 1 0 0,0 0-1 0 0,2 1-41 0 0,63 34-2301 0 0,55-52-12533 0 0,-100 3 12494 0 0</inkml:trace>
  <inkml:trace contextRef="#ctx0" brushRef="#br1" timeOffset="2.00548E6">28018 16340 456 0 0,'-5'-12'7733'0'0,"-3"-13"1686"0"0,-29 71-8055 0 0,15-10-1181 0 0,2 0 1 0 0,1 1 0 0 0,2 0 0 0 0,1 2-1 0 0,2 0 1 0 0,2 0 0 0 0,-3 22-184 0 0,-45 150 431 0 0,-13 58 990 0 0,58 19 350 0 0,15-266-1413 0 0,1 1 1 0 0,1-1-1 0 0,2 0 1 0 0,0 0 0 0 0,1-1-1 0 0,1 1 1 0 0,1-1-1 0 0,5 10-358 0 0,-12-30-351 0 0,12 28 1978 0 0,-5-19-3793 0 0,-3-8-3981 0 0,-1-4-5606 0 0,10-14 6020 0 0,-3 4 3747 0 0</inkml:trace>
  <inkml:trace contextRef="#ctx0" brushRef="#br1" timeOffset="2.00682E6">30118 16408 784 0 0,'-10'-4'8500'0'0,"10"4"-6779"0"0,7 5 2864 0 0,6 15-2206 0 0,69 258 321 0 0,-74-248-2499 0 0,-2 0 0 0 0,0 1 1 0 0,-2 0-1 0 0,-2 0 1 0 0,0 1-1 0 0,-2-1 1 0 0,-2 0-1 0 0,-2 10-201 0 0,-47 234 1349 0 0,49-268-1449 0 0,-83 202 404 0 0,40-150-6771 0 0,-14-8-8143 0 0,43-42 12370 0 0</inkml:trace>
  <inkml:trace contextRef="#ctx0" brushRef="#br1" timeOffset="2.00952E6">28634 16687 364 0 0,'-3'-1'235'0'0,"0"0"0"0"0,0 0 0 0 0,0 0 0 0 0,0 0 0 0 0,0 0 0 0 0,0 1 0 0 0,0-1 0 0 0,0 1 0 0 0,0 0 0 0 0,0 0 0 0 0,0 0 0 0 0,0 0 0 0 0,0 0 0 0 0,0 1 0 0 0,0-1 0 0 0,0 1 0 0 0,0 0 0 0 0,0 0 0 0 0,0 0 0 0 0,0 0-1 0 0,0 1 1 0 0,1-1 0 0 0,-1 1 0 0 0,0 0 0 0 0,1 0 0 0 0,0-1 0 0 0,-1 2 0 0 0,1-1 0 0 0,0 0 0 0 0,0 0 0 0 0,0 1 0 0 0,0-1 0 0 0,0 1 0 0 0,1-1 0 0 0,-2 4-235 0 0,-148 273 4834 0 0,134-246-4964 0 0,-52 121-386 0 0,56-45-5332 0 0,29-81 826 0 0,-6-24 3656 0 0</inkml:trace>
  <inkml:trace contextRef="#ctx0" brushRef="#br1" timeOffset="2.0099E6">28962 16753 336 0 0,'-20'-4'4699'0'0,"-22"34"-2813"0"0,-90 148 969 0 0,48 26-3304 0 0,83-202 408 0 0,-11 61-2357 0 0,19-27-1956 0 0,1-28 2960 0 0</inkml:trace>
  <inkml:trace contextRef="#ctx0" brushRef="#br1" timeOffset="2.0103E6">29367 16695 472 0 0,'-14'198'7911'0'0,"-46"94"-7643"0"0,39-225-2257 0 0,-1-28-2745 0 0,19-34 3574 0 0</inkml:trace>
  <inkml:trace contextRef="#ctx0" brushRef="#br1" timeOffset="2.01065E6">29596 16615 516 0 0,'17'10'832'0'0,"-1"0"-1"0"0,-1 1 1 0 0,1 1 0 0 0,-2 1-1 0 0,0 0 1 0 0,-1 1 0 0 0,0 0-1 0 0,-1 1 1 0 0,4 6-832 0 0,-7-9 99 0 0,-1-1 0 0 0,-1 2 1 0 0,0-1-1 0 0,0 1 0 0 0,-1-1 0 0 0,-1 2 1 0 0,0-1-1 0 0,-1 1 0 0 0,0-1 1 0 0,-1 1-1 0 0,-1 0 0 0 0,0 0 0 0 0,-1 1 1 0 0,-1-1-1 0 0,0 0 0 0 0,0 0 0 0 0,-2 0 1 0 0,0 0-1 0 0,0 0 0 0 0,-2 3-99 0 0,-11 17-519 0 0,0-1 0 0 0,-3 0 0 0 0,0-2 1 0 0,-2 0-1 0 0,-2-1 0 0 0,-18 20 519 0 0,-54 80-4696 0 0,75-99 3511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57.71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1 141 696 0 0,'225'33'9079'0'0,"118"-31"-3286"0"0,-296-4-5062 0 0,642-37 1814 0 0,-520 13-3487 0 0,-60-2-3591 0 0,-107 28 4240 0 0,0-1 0 0 0,0 1 0 0 0,0 0 0 0 0,0-1 0 0 0,0 0 0 0 0,0 0 0 0 0,0 1 0 0 0,0-1 0 0 0,0 0 0 0 0,0 0 0 0 0,0-1 0 0 0,0 1 0 0 0,-1 0 0 0 0,1-1 0 0 0,-1 1 0 0 0,1-1 0 0 0,-1 1 0 0 0,1-1 0 0 0,-1 0 0 0 0,0 0 0 0 0,0 1 0 0 0,0-1 0 0 0,0 0 1 0 0,0 0-1 0 0,0 0 0 0 0,0 0 0 0 0,-1 0 0 0 0,1 0 0 0 0,-1 0 0 0 0,1-1 0 0 0,-1 1 0 0 0,0 0 0 0 0,0 0 0 0 0,0 0 0 0 0,0 0 0 0 0,0-1 0 0 0,-1 1 0 0 0,1 0 0 0 0,-1 0 0 0 0,0-1 293 0 0,-5-13-1410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58.195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1 676 0 0,'54'3'7979'0'0,"44"11"-3909"0"0,15 0-1664 0 0,491 26 2371 0 0,1-38-5862 0 0,-569-1-278 0 0,17 0-3476 0 0,-20-8-3617 0 0,-29 4 6155 0 0,-1-1 497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59.101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1656 196 492 0 0,'-1'-9'504'0'0,"0"1"1"0"0,-1-1-1 0 0,-1 1 0 0 0,1 0 1 0 0,-1 0-1 0 0,-1 0 0 0 0,1 0 1 0 0,-1 0-1 0 0,-1 1 0 0 0,1-1 1 0 0,-2 1-1 0 0,1 1 0 0 0,0-1 1 0 0,-1 1-1 0 0,0-1 1 0 0,-1 2-1 0 0,0-1 0 0 0,1 1 1 0 0,-2 0-1 0 0,-4-2-504 0 0,-3-1 276 0 0,0 1-1 0 0,0 1 1 0 0,-1 0 0 0 0,0 1-1 0 0,-1 1 1 0 0,1 1 0 0 0,-1 0-1 0 0,0 1 1 0 0,1 1 0 0 0,-1 0-1 0 0,0 2 1 0 0,0-1 0 0 0,1 2-1 0 0,-1 1 1 0 0,-14 3-276 0 0,-23 10 309 0 0,1 2 1 0 0,2 3-1 0 0,-1 1 1 0 0,2 3-1 0 0,2 3 1 0 0,0 1-1 0 0,2 2 1 0 0,1 2-1 0 0,1 3 0 0 0,-13 16-309 0 0,-23 26 339 0 0,3 4-1 0 0,4 3 0 0 0,4 3 0 0 0,-40 70-338 0 0,60-83 129 0 0,4 2 0 0 0,3 1 0 0 0,4 2-1 0 0,3 2 1 0 0,4 2 0 0 0,4 0 0 0 0,0 14-129 0 0,18-60 108 0 0,1 1 0 0 0,2 0 1 0 0,2 0-1 0 0,2 0 0 0 0,1 0 1 0 0,2 0-1 0 0,1 0 0 0 0,3 0 0 0 0,1 0 1 0 0,2-1-1 0 0,1 1 0 0 0,2-2 0 0 0,2 0 1 0 0,1 0-1 0 0,2-1 0 0 0,2-1 0 0 0,7 10-108 0 0,-4-15 127 0 0,1-2 0 0 0,2-1 0 0 0,1 0 0 0 0,0-2 0 0 0,2-1 0 0 0,1-1 0 0 0,1-2 0 0 0,1 0 0 0 0,1-2 0 0 0,0-2 1 0 0,1 0-1 0 0,1-2 0 0 0,1-2 0 0 0,14 3-127 0 0,27 7-176 0 0,2-3 1 0 0,0-3-1 0 0,1-4 1 0 0,0-4-1 0 0,1-3 1 0 0,7-3 175 0 0,287-19-4427 0 0,179-75-10720 0 0,-460 70 13172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5:00.386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97 19 196 0 0,'132'-18'11507'0'0,"111"25"-7777"0"0,-91 0-2075 0 0,67-5-700 0 0,7-1-359 0 0,191 26-596 0 0,-382-23 19 0 0,-1 2 1 0 0,0 1-1 0 0,-1 1 0 0 0,1 2 1 0 0,-2 1-1 0 0,27 13-19 0 0,-52-20 5 0 0,1-1 1 0 0,-1 1-1 0 0,0 1 0 0 0,0-1 0 0 0,0 1 1 0 0,-1 0-1 0 0,1 1 0 0 0,-1-1 0 0 0,-1 1 1 0 0,1 0-1 0 0,-1 1 0 0 0,0 0 0 0 0,0-1 1 0 0,-1 2-1 0 0,0-1 0 0 0,0 0 1 0 0,-1 1-1 0 0,0-1 0 0 0,0 1 0 0 0,-1 0 1 0 0,0 0-1 0 0,0 0 0 0 0,-1 0 0 0 0,0 1 1 0 0,-1-1-1 0 0,1 0 0 0 0,-2 1 1 0 0,1-1-1 0 0,-1 0 0 0 0,-1 7-5 0 0,-17 48 10 0 0,-3-2 0 0 0,-2 0 0 0 0,-3-1 0 0 0,-2-2 0 0 0,-3-1 1 0 0,-3-2-1 0 0,-2-1 0 0 0,-38 43-10 0 0,66-84-4 0 0,-100 127-13 0 0,-6-5 0 0 0,-5-5 0 0 0,-6-5 1 0 0,-6-6-1 0 0,-99 68 17 0 0,-447 296 174 0 0,676-483-173 0 0,0 0-1 0 0,1 0 0 0 0,-1 1 0 0 0,0-1 1 0 0,0 1-1 0 0,0-1 0 0 0,1 1 0 0 0,-1 0 0 0 0,0 0 1 0 0,1-1-1 0 0,-1 1 0 0 0,0 1 0 0 0,1-1 1 0 0,0 0-1 0 0,-1 0 0 0 0,1 0 0 0 0,0 1 1 0 0,-1-1-1 0 0,1 1 0 0 0,0-1 0 0 0,0 1 0 0 0,0-1 1 0 0,0 1-1 0 0,0 0 0 0 0,1 0 0 0 0,-1-1 1 0 0,0 1-1 0 0,1 0 0 0 0,-1 0 0 0 0,1 0 1 0 0,0-1-1 0 0,0 1 0 0 0,0 0 0 0 0,0 0 0 0 0,0 0 1 0 0,0 0-1 0 0,0 0 0 0 0,0-1 0 0 0,1 1 1 0 0,-1 0-1 0 0,1 0 0 0 0,-1 0 0 0 0,1-1 1 0 0,0 1-1 0 0,0 0 0 0 0,0-1 0 0 0,0 1 0 0 0,0 0 1 0 0,0-1-1 0 0,0 1 0 0 0,0-1 0 0 0,1 0 1 0 0,-1 1-1 0 0,0-1 0 0 0,1 0 0 0 0,-1 0 1 0 0,1 0-1 0 0,0 0 0 0 0,37 7 7 0 0,0-1 1 0 0,0-3-1 0 0,1-1 1 0 0,0-2-1 0 0,-1-1 0 0 0,12-3-7 0 0,43 1 64 0 0,337 16 2149 0 0,-2 19 0 0 0,26 23-2213 0 0,-301-30 426 0 0,46 5-3157 0 0,-193-48-8542 0 0,-18-16 5630 0 0,5 19 3587 0 0,0-11 9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5:01.172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295 0 228 0 0,'17'24'9839'0'0,"-15"36"-5758"0"0,-3-40-2710 0 0,-17 248 2328 0 0,-48 136-2622 0 0,18-127-162 0 0,-51 585 2153 0 0,24-122-4371 0 0,69-696-1777 0 0,12-56-6426 0 0,20-74 1704 0 0,-15 44 5975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5:01.86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1988 0 116 0 0,'3'5'415'0'0,"-1"0"1"0"0,0 0-1 0 0,1 0 1 0 0,-1 0-1 0 0,-1 0 1 0 0,1 0-1 0 0,-1 0 1 0 0,0 0-1 0 0,0 1 1 0 0,-1-1-1 0 0,1 0 1 0 0,-1 1-1 0 0,0-1 1 0 0,-1 0-1 0 0,1 1 1 0 0,-1-1-1 0 0,0 0 1 0 0,-1 0-1 0 0,1 1 0 0 0,-2 1-415 0 0,-74 81 2854 0 0,-46-15-2332 0 0,-3-5 0 0 0,-3-5 0 0 0,-3-6 0 0 0,-2-6 0 0 0,-2-6 0 0 0,-37 4-522 0 0,-11 6 728 0 0,-4-7 0 0 0,-1-9 1 0 0,-106 5-729 0 0,183-38-820 0 0,150 24 303 0 0,580 307 5050 0 0,-551-296-4195 0 0,96 53 547 0 0,-3 7 0 0 0,-6 7 0 0 0,-4 6 0 0 0,-6 7 1 0 0,8 19-886 0 0,-59-17-2916 0 0,-72-77-1262 0 0,-7 4-4178 0 0,-9-36 2896 0 0,-3-11 3298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5:02.721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119 14 632 0 0,'-15'-4'2289'0'0,"13"3"-2040"0"0,1 0 0 0 0,-1 0 0 0 0,1 0 0 0 0,-1 0 0 0 0,1 0 1 0 0,-1 1-1 0 0,1-1 0 0 0,-1 0 0 0 0,0 1 0 0 0,0-1 0 0 0,1 1 0 0 0,-1 0 0 0 0,0 0 0 0 0,0-1 0 0 0,1 1 1 0 0,-1 0-1 0 0,0 1 0 0 0,0-1 0 0 0,1 0 0 0 0,-1 0 0 0 0,0 1 0 0 0,0-1 0 0 0,1 1 0 0 0,-1-1 1 0 0,0 1-1 0 0,1 0 0 0 0,-1 0 0 0 0,1 0 0 0 0,-1 0 0 0 0,1 0 0 0 0,0 0 0 0 0,-1 0 0 0 0,1 0 0 0 0,0 0 1 0 0,0 1-1 0 0,-1-1 0 0 0,1 1 0 0 0,0-1 0 0 0,0 1 0 0 0,1-1 0 0 0,-1 1 0 0 0,0 0-249 0 0,-9 102 4602 0 0,17 57-2939 0 0,0-43-929 0 0,-11 467 1383 0 0,8 225 3221 0 0,41 193-1077 0 0,-42-898-4507 0 0,-29-142-8768 0 0,-13-60-5402 0 0,19 30 7852 0 0,13 37 4754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5:09.713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272 85 940 0 0,'10'-17'8918'0'0,"-10"-20"-1328"0"0,-10 32-7520 0 0,-1 0 1 0 0,0 1-1 0 0,-1 0 0 0 0,1 0 0 0 0,-1 2 0 0 0,1-1 0 0 0,-1 1 1 0 0,0 1-1 0 0,0 0 0 0 0,0 1 0 0 0,0 0 0 0 0,0 1 0 0 0,1 1 1 0 0,-1-1-1 0 0,0 2 0 0 0,1 0 0 0 0,-8 2-70 0 0,16-4 8 0 0,0-1 0 0 0,-1 1 0 0 0,1 0 0 0 0,0 0 0 0 0,0 0 0 0 0,0 0 0 0 0,0 1 0 0 0,0-1 0 0 0,0 1 0 0 0,0-1 0 0 0,1 1 0 0 0,-1 0 0 0 0,1 0 0 0 0,-1 1 0 0 0,1-1 0 0 0,0 0 0 0 0,0 1 0 0 0,0-1 0 0 0,0 1 0 0 0,0 0 0 0 0,0 0 0 0 0,1-1 0 0 0,-1 1 0 0 0,1 0 0 0 0,0 1 0 0 0,0-1 0 0 0,0 0 0 0 0,0 0 0 0 0,1 0 0 0 0,-1 0 0 0 0,1 1 0 0 0,0-1 0 0 0,0 0 0 0 0,0 0 0 0 0,0 1 0 0 0,1-1 0 0 0,-1 0 0 0 0,1 0 0 0 0,0 1 0 0 0,0-1 0 0 0,0 0 0 0 0,0 0 0 0 0,1 0 0 0 0,-1 0 0 0 0,1-1 0 0 0,0 1 0 0 0,-1 0 0 0 0,1 0 0 0 0,0-1 0 0 0,1 0 0 0 0,-1 1 0 0 0,1-1-8 0 0,11 9 8 0 0,0-1-1 0 0,1 0 1 0 0,0-1-1 0 0,0-1 1 0 0,1-1-1 0 0,0 0 1 0 0,0-1-1 0 0,1-1 1 0 0,0 0-1 0 0,0-1 1 0 0,0-1 0 0 0,0-1-1 0 0,1 0 1 0 0,-1-1-1 0 0,1-1 1 0 0,-1-1-1 0 0,1 0 1 0 0,-1-1-1 0 0,0-1 1 0 0,0-1-1 0 0,0 0 1 0 0,0-2-1 0 0,-1 1-7 0 0,-13 5 1 0 0,0 0 0 0 0,0 0-1 0 0,0 0 1 0 0,0 0-1 0 0,0-1 1 0 0,0 1-1 0 0,0-1 1 0 0,0 1-1 0 0,-1-1 1 0 0,1 0 0 0 0,0 0-1 0 0,0-1 1 0 0,-1 1-1 0 0,1 0 1 0 0,-1-1-1 0 0,1 0 1 0 0,-1 1-1 0 0,0-1 1 0 0,0 0 0 0 0,0 0-1 0 0,0 0 1 0 0,0 0-1 0 0,0-1 1 0 0,0 1-1 0 0,0-1 1 0 0,-1 1 0 0 0,0-1-1 0 0,1 1 1 0 0,-1-1-1 0 0,0 0 1 0 0,0 0-1 0 0,0 1 1 0 0,-1-1-1 0 0,1 0 1 0 0,-1 0 0 0 0,0 0-1 0 0,1 0 1 0 0,-1 0-1 0 0,0 0 1 0 0,-1 0-1 0 0,1 0 1 0 0,0 1-1 0 0,-1-1 1 0 0,0 0 0 0 0,0 0-1 0 0,0 0 1 0 0,0 1-1 0 0,0-1 1 0 0,0 0-1 0 0,-1 1 1 0 0,1-1-1 0 0,-1 1 1 0 0,0 0 0 0 0,1-1-1 0 0,-1 1 1 0 0,-1 0-1 0 0,-3-3-2 0 0,-1 1 0 0 0,0 1 0 0 0,0-1 1 0 0,0 1-1 0 0,0 0 0 0 0,0 1 0 0 0,-1 0 1 0 0,1 0-1 0 0,-1 0 0 0 0,1 1 0 0 0,-1 0 1 0 0,0 1-1 0 0,1-1 0 0 0,-1 2 0 0 0,0-1 0 0 0,1 1 1 0 0,-1 0-1 0 0,0 1 0 0 0,1-1 0 0 0,-1 1 1 0 0,1 1-1 0 0,0 0 0 0 0,0 0 0 0 0,0 0 0 0 0,0 1 1 0 0,0 0-1 0 0,1 0 0 0 0,0 1 0 0 0,0 0 1 0 0,0 0-1 0 0,0 0 0 0 0,1 1 0 0 0,0-1 1 0 0,0 1-1 0 0,0 1 0 0 0,1-1 0 0 0,0 1 0 0 0,0 0 2 0 0,4-5 2 0 0,-1 0-1 0 0,1 1 0 0 0,0-1 0 0 0,0 0 0 0 0,0 0 0 0 0,0 0 1 0 0,0 1-1 0 0,0-1 0 0 0,1 0 0 0 0,-1 0 0 0 0,1 0 0 0 0,0 0 1 0 0,-1 0-1 0 0,1 0 0 0 0,0 0 0 0 0,0 0 0 0 0,0 0 1 0 0,1 0-1 0 0,-1 0 0 0 0,0-1 0 0 0,1 1 0 0 0,-1 0 0 0 0,1-1 1 0 0,-1 1-1 0 0,1-1 0 0 0,0 0 0 0 0,0 1 0 0 0,-1-1 0 0 0,1 0 1 0 0,0 0-1 0 0,0 0 0 0 0,0 0 0 0 0,0-1 0 0 0,1 1 0 0 0,-1 0 1 0 0,0-1-1 0 0,0 0 0 0 0,0 1 0 0 0,2-1-1 0 0,89 9 37 0 0,3-43-46 0 0,-94 33 8 0 0,0 0 0 0 0,0-1 0 0 0,-1 1 0 0 0,1-1 0 0 0,0 1 0 0 0,-1-1 0 0 0,1 1 1 0 0,-1-1-1 0 0,0 0 0 0 0,1 0 0 0 0,-1 1 0 0 0,0-1 0 0 0,0 0 0 0 0,0 0 0 0 0,-1 0 0 0 0,1 0 0 0 0,0-1 1 0 0,-1 1-1 0 0,1 0 0 0 0,-1 0 0 0 0,0 0 0 0 0,1 0 0 0 0,-1-1 0 0 0,0 1 0 0 0,-1 0 0 0 0,1 0 1 0 0,0 0-1 0 0,-1 0 0 0 0,1-1 0 0 0,-1 1 0 0 0,1 0 0 0 0,-1 0 0 0 0,0 0 0 0 0,0 0 0 0 0,0 0 1 0 0,0 0-1 0 0,0 1 0 0 0,-1-1 0 0 0,1 0 0 0 0,0 0 0 0 0,-1 1 0 0 0,1-1 0 0 0,-1 1 0 0 0,-1-2 1 0 0,-55-27-2370 0 0,-47 32-9755 0 0,81 1 9334 0 0,2-1 1121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5:12.003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191 43 880 0 0,'0'0'1244'0'0,"0"0"65"0"0,1-6 3789 0 0,4-17 494 0 0,-10 20-5479 0 0,0 1-1 0 0,0 0 1 0 0,1 1-1 0 0,-2-1 1 0 0,1 1-1 0 0,0 0 1 0 0,0 0-1 0 0,0 1 1 0 0,0-1-1 0 0,-1 1 1 0 0,1 1-1 0 0,0-1 1 0 0,0 0-1 0 0,0 1 1 0 0,-1 0-1 0 0,1 1 1 0 0,0-1-1 0 0,0 1 1 0 0,1 0-1 0 0,-1 0 1 0 0,-3 2-113 0 0,4-4 42 0 0,0 1 1 0 0,0 0 0 0 0,1 0 0 0 0,-1 0 0 0 0,0 1 0 0 0,0-1 0 0 0,0 1 0 0 0,1 0 0 0 0,-1 0 0 0 0,1 0 0 0 0,0 0 0 0 0,-1 1 0 0 0,1-1 0 0 0,0 1 0 0 0,0 0-1 0 0,1 0 1 0 0,-1 0 0 0 0,1 1 0 0 0,-1-1 0 0 0,1 0 0 0 0,0 1 0 0 0,0-1 0 0 0,1 1 0 0 0,-1 0 0 0 0,1 0 0 0 0,-1 0 0 0 0,1 0 0 0 0,1 0 0 0 0,-1 0 0 0 0,0 0-1 0 0,1 0 1 0 0,0 0 0 0 0,0 0 0 0 0,0 0 0 0 0,1 0 0 0 0,-1 0 0 0 0,1 0 0 0 0,0 0 0 0 0,0 0 0 0 0,0 0 0 0 0,0-1 0 0 0,1 1 0 0 0,0 0 0 0 0,0 0 0 0 0,0-1-1 0 0,0 0 1 0 0,0 1 0 0 0,1-1 0 0 0,-1 0 0 0 0,1 0 0 0 0,0 0 0 0 0,0 0 0 0 0,1 0-43 0 0,9 6 11 0 0,1-1 0 0 0,0 0-1 0 0,0-1 1 0 0,0-1 0 0 0,1 0 0 0 0,0-1-1 0 0,0 0 1 0 0,1-2 0 0 0,-1 1 0 0 0,1-2 0 0 0,0 0-1 0 0,0-1 1 0 0,-1-1 0 0 0,1 0 0 0 0,0-1-1 0 0,0-1 1 0 0,-1 0 0 0 0,1-1 0 0 0,-1-1 0 0 0,1 0-1 0 0,-1-2 1 0 0,-1 1 0 0 0,1-2 0 0 0,-1 0-1 0 0,10-6-10 0 0,-21 12 3 0 0,0 0-1 0 0,0-1 1 0 0,0 1-1 0 0,-1-1 1 0 0,1 0-1 0 0,0 1 0 0 0,-1-1 1 0 0,1 0-1 0 0,-1-1 1 0 0,0 1-1 0 0,0 0 1 0 0,0-1-1 0 0,0 1 0 0 0,0-1 1 0 0,0 1-1 0 0,-1-1 1 0 0,1 0-1 0 0,-1 0 1 0 0,0 0-1 0 0,1 0 0 0 0,-2 0 1 0 0,1 0-1 0 0,0 0 1 0 0,-1 0-1 0 0,1-1 1 0 0,-1 1-1 0 0,0 0 0 0 0,0 0 1 0 0,0 0-1 0 0,0 0 1 0 0,-1-1-1 0 0,1 1 1 0 0,-1 0-1 0 0,0 0 0 0 0,0 0 1 0 0,0 0-1 0 0,0 0 1 0 0,0 0-1 0 0,-1 0 1 0 0,1 1-1 0 0,-1-1 0 0 0,0 0 1 0 0,0 1-1 0 0,0-1 1 0 0,0 1-1 0 0,0 0 1 0 0,-1 0-1 0 0,1 0 0 0 0,-1 0 1 0 0,1 0-1 0 0,-1 0 1 0 0,0 0-1 0 0,0 1 1 0 0,0 0-1 0 0,0-1 0 0 0,0 1 1 0 0,0 0-1 0 0,0 1 1 0 0,0-1-1 0 0,0 0 1 0 0,0 1-1 0 0,-1 0-2 0 0,-223 10-17309 0 0,186-9 15497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09.47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14 32 696 0 0,'-5'-32'5486'0'0,"-3"46"-1048"0"0,49 208 2417 0 0,-14-117-5716 0 0,23 133 443 0 0,-10 1-1 0 0,-10 2 0 0 0,-6 120-1581 0 0,-9 216 1552 0 0,-2-498-5078 0 0,-11-95-3577 0 0,-4-28 1956 0 0,-13-21-568 0 0,8 26 3512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9:48.253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</inkml:brush>
  </inkml:definitions>
  <inkml:trace contextRef="#ctx0" brushRef="#br0">185 101 284 0 0,'-2'-46'5346'0'0,"3"45"-5249"0"0,0 0 1 0 0,-1 0-1 0 0,1-1 0 0 0,0 1 1 0 0,0 0-1 0 0,-1-1 0 0 0,1 1 1 0 0,-1 0-1 0 0,0-1 0 0 0,1 1 0 0 0,-1-1 1 0 0,0 1-1 0 0,0-1 0 0 0,0 1 1 0 0,0 0-1 0 0,0-1 0 0 0,0 1 1 0 0,0-1-1 0 0,0 1 0 0 0,-1-1 1 0 0,1 1-1 0 0,0-1 0 0 0,-1 1 1 0 0,1 0-1 0 0,-1-1 0 0 0,0 1 1 0 0,0 0-1 0 0,1 0 0 0 0,-1-1 1 0 0,0 1-1 0 0,0 0 0 0 0,0 0 1 0 0,0 0-1 0 0,0 0 0 0 0,0 0 0 0 0,0 0 1 0 0,-1 0-1 0 0,1 0 0 0 0,0 1 1 0 0,0-1-1 0 0,-1 0 0 0 0,1 1 1 0 0,0-1-1 0 0,-1 1 0 0 0,1 0 1 0 0,-1-1-1 0 0,1 1 0 0 0,-1 0 1 0 0,1 0-1 0 0,-1 0 0 0 0,1 0 1 0 0,0 0-1 0 0,-1 0 0 0 0,1 0 1 0 0,-1 0-1 0 0,1 1 0 0 0,-1-1 0 0 0,1 0 1 0 0,-1 1-1 0 0,1-1 0 0 0,0 1 1 0 0,0 0-1 0 0,-1 0-97 0 0,-6 1 76 0 0,0 2-1 0 0,0-1 1 0 0,0 1 0 0 0,0 0-1 0 0,1 0 1 0 0,0 1 0 0 0,0 0-1 0 0,0 0 1 0 0,1 1 0 0 0,-1 0-1 0 0,1 0 1 0 0,1 0 0 0 0,-1 1 0 0 0,1 0-1 0 0,0 0 1 0 0,1 0 0 0 0,0 1-1 0 0,0 0 1 0 0,0-1 0 0 0,1 1-1 0 0,0 1 1 0 0,1-1 0 0 0,0 0-1 0 0,0 1 1 0 0,1-1 0 0 0,-1 3-76 0 0,3-8 2 0 0,-1 0 0 0 0,1-1 0 0 0,0 1 0 0 0,0 0 0 0 0,0 0 0 0 0,0-1 0 0 0,1 1 0 0 0,-1-1 1 0 0,1 1-1 0 0,-1-1 0 0 0,1 1 0 0 0,0-1 0 0 0,0 0 0 0 0,0 0 0 0 0,0 0 0 0 0,0 0 0 0 0,0 0 0 0 0,1-1 1 0 0,-1 1-1 0 0,1-1 0 0 0,-1 1 0 0 0,1-1 0 0 0,0 0 0 0 0,-1 0 0 0 0,1 0 0 0 0,0 0 0 0 0,0 0 0 0 0,0-1 1 0 0,0 1-1 0 0,-1-1 0 0 0,1 0 0 0 0,0 0 0 0 0,0 0 0 0 0,0 0 0 0 0,1-1-2 0 0,102-20 32 0 0,-83 12-26 0 0,0-1 0 0 0,-1-2 1 0 0,0 0-1 0 0,0-1 0 0 0,-2-1 0 0 0,0-1 1 0 0,0-1-1 0 0,3-5-6 0 0,-22 20 0 0 0,-1 0-1 0 0,1 1 1 0 0,-1-1-1 0 0,1 0 1 0 0,-1 0-1 0 0,1 1 1 0 0,-1-1 0 0 0,0 0-1 0 0,1 0 1 0 0,-1 0-1 0 0,0 1 1 0 0,0-1 0 0 0,0 0-1 0 0,0 0 1 0 0,0 0-1 0 0,1 0 1 0 0,-2 0 0 0 0,1 1-1 0 0,0-1 1 0 0,0 0-1 0 0,0 0 1 0 0,0 0-1 0 0,0 0 1 0 0,-1 0 0 0 0,1 1-1 0 0,0-1 1 0 0,-1 0-1 0 0,1 0 1 0 0,-1 1 0 0 0,1-1-1 0 0,-1 0 1 0 0,1 1-1 0 0,-1-1 1 0 0,1 0 0 0 0,-1 1-1 0 0,0-1 1 0 0,1 1-1 0 0,-1-1 1 0 0,0 1-1 0 0,1-1 1 0 0,-1 1 0 0 0,0-1-1 0 0,0 1 1 0 0,0 0-1 0 0,1-1 1 0 0,-1 1 0 0 0,0 0-1 0 0,0 0 1 0 0,0 0-1 0 0,0 0 1 0 0,1 0 0 0 0,-1 0-1 0 0,0 0 1 0 0,0 0-1 0 0,0 0 1 0 0,0 0-1 0 0,0 0 1 0 0,1 0 0 0 0,-1 0-1 0 0,0 1 1 0 0,0-1-1 0 0,0 0 1 0 0,1 1 0 0 0,-1-1-1 0 0,0 1 1 0 0,0-1-1 0 0,1 1 1 0 0,-1-1 0 0 0,-69 5-7 0 0,60-4 5 0 0,0 0 0 0 0,0 1 1 0 0,0 0-1 0 0,0 1 0 0 0,0 0 0 0 0,0 0 1 0 0,1 1-1 0 0,0 0 0 0 0,-1 1 1 0 0,1 0-1 0 0,1 0 0 0 0,-1 1 1 0 0,1 0-1 0 0,0 1 0 0 0,0-1 0 0 0,1 2 1 0 0,0-1-1 0 0,0 1 0 0 0,1 0 1 0 0,0 1 1 0 0,5-7 0 0 0,0 1 1 0 0,1-1 0 0 0,0 1 0 0 0,-1-1-1 0 0,1 1 1 0 0,0-1 0 0 0,0 1 0 0 0,0-1-1 0 0,0 1 1 0 0,1-1 0 0 0,-1 1-1 0 0,1-1 1 0 0,-1 0 0 0 0,1 1 0 0 0,0-1-1 0 0,0 1 1 0 0,0-1 0 0 0,0 0 0 0 0,1 0-1 0 0,-1 0 1 0 0,0 0 0 0 0,1 0 0 0 0,0 0-1 0 0,-1 0 1 0 0,1 0 0 0 0,0-1 0 0 0,0 1-1 0 0,0 0 1 0 0,0-1 0 0 0,0 0 0 0 0,0 1-1 0 0,1-1 1 0 0,-1 0 0 0 0,0 0 0 0 0,1-1-1 0 0,-1 1 1 0 0,0 0 0 0 0,1-1 0 0 0,-1 1-1 0 0,1-1 1 0 0,-1 0 0 0 0,1 0-1 0 0,-1 0 1 0 0,1 0 0 0 0,-1 0 0 0 0,1 0-1 0 0,-1-1 1 0 0,1 1 0 0 0,-1-1 0 0 0,1 0-1 0 0,-1 0 1 0 0,0 0 0 0 0,0 0 0 0 0,1 0-1 0 0,-1 0 1 0 0,0-1 0 0 0,0 1 0 0 0,0-1-1 0 0,0 1 1 0 0,0-1 0 0 0,-1 0 0 0 0,1 0-1 0 0,0 0 0 0 0,6-3-16 0 0,0-1 0 0 0,0 0 0 0 0,0 0 0 0 0,-1 0-1 0 0,0-1 1 0 0,0-1 0 0 0,-1 1 0 0 0,0-1 0 0 0,0 0-1 0 0,-1 0 1 0 0,0 0 0 0 0,0-1 0 0 0,-1 0 0 0 0,0 0 0 0 0,-1 0-1 0 0,0-1 1 0 0,0 1 0 0 0,-1-1 0 0 0,1-8 16 0 0,-5 16-313 0 0,0 1 1 0 0,0-1-1 0 0,0 0 1 0 0,0 1-1 0 0,0 0 0 0 0,0-1 1 0 0,-1 1-1 0 0,1 0 1 0 0,0 0-1 0 0,-1 0 0 0 0,1 0 1 0 0,-1 1-1 0 0,1-1 1 0 0,-1 1-1 0 0,1-1 0 0 0,-1 1 1 0 0,1 0-1 0 0,-1 0 1 0 0,1 0-1 0 0,-1 0 1 0 0,0 1-1 0 0,1-1 0 0 0,-1 1 1 0 0,1-1-1 0 0,-1 1 1 0 0,1 0-1 0 0,0 0 0 0 0,-1 0 1 0 0,1 0-1 0 0,0 1 1 0 0,0-1-1 0 0,0 1 0 0 0,0-1 1 0 0,0 1-1 0 0,0-1 1 0 0,0 1-1 0 0,0 0 0 0 0,0 0 313 0 0,-14 8-1379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2:27:58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31 904 0 0,'-18'2'1336'0'0,"-1"0"100"0"0,3 2-104 0 0,5-2-363 0 0,-1-2-321 0 0,6-2-240 0 0,1-2-168 0 0,5-4-120 0 0,2-2-36 0 0,5-7-24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00:15.709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20 9 580 0 0,'0'0'217'0'0,"0"1"-1"0"0,0-1 0 0 0,-1 0 1 0 0,1 1-1 0 0,0-1 1 0 0,0 0-1 0 0,-1 0 1 0 0,1 1-1 0 0,0-1 1 0 0,-1 0-1 0 0,1 0 1 0 0,0 1-1 0 0,-1-1 1 0 0,1 0-1 0 0,0 0 1 0 0,-1 0-1 0 0,1 0 1 0 0,0 0-1 0 0,-1 1 1 0 0,1-1-1 0 0,0 0 1 0 0,-1 0-1 0 0,1 0 1 0 0,-1 0-1 0 0,1 0 1 0 0,0 0-1 0 0,-1 0 1 0 0,1 0-1 0 0,-1 0 1 0 0,1-1-1 0 0,0 1 0 0 0,-1 0 1 0 0,1 0-1 0 0,0 0 1 0 0,-1 0-1 0 0,1 0 1 0 0,0-1-1 0 0,-1 1 1 0 0,1 0-1 0 0,0 0 1 0 0,-1-1-1 0 0,1 1 1 0 0,0 0-1 0 0,0 0 1 0 0,-1-1-1 0 0,1 1 1 0 0,0 0-1 0 0,0-1-216 0 0,-4 41 3130 0 0,33 147 1563 0 0,-2-14-3673 0 0,4 417 527 0 0,-4-661-1618 0 0,-21 37 34 0 0,1 0 0 0 0,2 1 0 0 0,1 0 0 0 0,1 0 0 0 0,2 1-1 0 0,8-12 38 0 0,-17 36 3 0 0,0 1 0 0 0,1-1 0 0 0,0 1 0 0 0,0 1 0 0 0,0-1-1 0 0,1 1 1 0 0,0 0 0 0 0,0 0 0 0 0,1 0 0 0 0,0 1 0 0 0,0 0-1 0 0,0 1 1 0 0,0-1 0 0 0,1 1 0 0 0,0 1 0 0 0,-1-1 0 0 0,1 2-1 0 0,1-1 1 0 0,-1 1 0 0 0,0 0 0 0 0,1 0 0 0 0,-1 1-1 0 0,0 0 1 0 0,1 1 0 0 0,0 0 0 0 0,-1 0 0 0 0,1 1 0 0 0,6 1-3 0 0,9 6 8 0 0,0 1 0 0 0,0 1 0 0 0,-1 1 0 0 0,0 1 0 0 0,-1 1 0 0 0,-1 1 0 0 0,0 1 0 0 0,-1 1 0 0 0,-1 0 1 0 0,0 2-1 0 0,-1 0 0 0 0,-1 1 0 0 0,-1 1 0 0 0,0 0 0 0 0,-2 1 0 0 0,0 1 0 0 0,-2 0 0 0 0,0 1 0 0 0,-2 1 1 0 0,4 10-9 0 0,-8-23-6 0 0,-15-109 76 0 0,-5 18-294 0 0,4 0 0 0 0,3-1 0 0 0,4-1 0 0 0,3 1 0 0 0,4 0 0 0 0,3 0 0 0 0,18-77 224 0 0,-17 112-3990 0 0,6-25-8047 0 0,-9 59 9691 0 0</inkml:trace>
  <inkml:trace contextRef="#ctx0" brushRef="#br0" timeOffset="593.545">1172 116 712 0 0,'18'19'8195'0'0,"-6"32"-3378"0"0,-9-30-3056 0 0,28 97 2419 0 0,32 200 1281 0 0,-55-164-4765 0 0,-7-51-4748 0 0,-2-94 2086 0 0,-8-12-12045 0 0,5-5 10702 0 0,3 3 1325 0 0</inkml:trace>
  <inkml:trace contextRef="#ctx0" brushRef="#br0" timeOffset="1223.678">1533 1033 420 0 0,'31'-16'8534'0'0,"8"-39"-4276"0"0,-28 37-3310 0 0,144-291 1784 0 0,-52 86-2084 0 0,-91 201-527 0 0,21-42 136 0 0,2 2-1 0 0,3 1 1 0 0,3 2 0 0 0,2 2-1 0 0,17-15-256 0 0,-60 71 2 0 0,1 0 0 0 0,0 0-1 0 0,-1 0 1 0 0,1 0-1 0 0,0 0 1 0 0,0 0-1 0 0,0 1 1 0 0,0-1-1 0 0,-1 0 1 0 0,1 0 0 0 0,0 1-1 0 0,0-1 1 0 0,0 1-1 0 0,1-1 1 0 0,-1 0-1 0 0,0 1 1 0 0,0 0 0 0 0,0-1-1 0 0,0 1 1 0 0,0 0-1 0 0,0 0 1 0 0,1-1-1 0 0,-1 1 1 0 0,0 0-1 0 0,0 0 1 0 0,0 0 0 0 0,1 1-1 0 0,-1-1 1 0 0,0 0-1 0 0,0 0 1 0 0,0 1-1 0 0,0-1 1 0 0,0 0 0 0 0,1 1-1 0 0,-1-1 1 0 0,0 1-1 0 0,0-1 1 0 0,0 1-1 0 0,0 0 1 0 0,0 0-1 0 0,0-1 1 0 0,-1 1 0 0 0,1 0-1 0 0,0 0 1 0 0,0 0-1 0 0,-1 0 1 0 0,1 0-1 0 0,0 0 1 0 0,-1 0 0 0 0,1 0-1 0 0,-1 0 1 0 0,1 0-1 0 0,-1 0 1 0 0,1 0-1 0 0,-1 0 1 0 0,0 1-1 0 0,0-1-1 0 0,19 84 58 0 0,-16-64-13 0 0,24 145 773 0 0,-23-116-90 0 0,2-1-1 0 0,2 0 0 0 0,2 0 0 0 0,3-1 1 0 0,1-1-1 0 0,3 0 0 0 0,1-1 1 0 0,3 0-1 0 0,2-2 0 0 0,1-1 1 0 0,13 16-728 0 0,75 27-2403 0 0,-117-92-3048 0 0,-19-15 1454 0 0,-55-29-6275 0 0,25 15 6075 0 0,25 15 2678 0 0</inkml:trace>
  <inkml:trace contextRef="#ctx0" brushRef="#br0" timeOffset="1586.179">1661 649 232 0 0,'85'-9'8990'0'0,"-35"2"-6600"0"0,297-17 6032 0 0,176 30-2952 0 0,-503-5-5549 0 0,42 4 15 0 0,-25 3-2826 0 0,-71-7-8817 0 0,-4 2 5774 0 0,18-5 3680 0 0,0 2 403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00:13.46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791 177 880 0 0,'-225'-71'15494'0'0,"66"79"-13046"0"0,136-1-2325 0 0,0 1-1 0 0,0 1 1 0 0,1 0-1 0 0,0 2 1 0 0,1 1-1 0 0,0 0 1 0 0,1 2-1 0 0,1 0 0 0 0,0 1 1 0 0,0 1-1 0 0,2 1 1 0 0,0 1-1 0 0,1 0 1 0 0,1 1-1 0 0,1 1 1 0 0,0 0-1 0 0,2 1 1 0 0,-6 13-123 0 0,9-19 58 0 0,2 2 1 0 0,0-1 0 0 0,1 1 0 0 0,0 0 0 0 0,1 1 0 0 0,1-1-1 0 0,1 1 1 0 0,1-1 0 0 0,0 1 0 0 0,2 0 0 0 0,-1 0 0 0 0,2 0-1 0 0,1 0 1 0 0,0 0 0 0 0,1 0 0 0 0,1-1 0 0 0,1 0 0 0 0,0 1-1 0 0,1-2 1 0 0,1 1 0 0 0,0-1 0 0 0,2 0 0 0 0,0 0 0 0 0,0-1-1 0 0,6 6-58 0 0,-3-5 23 0 0,1 0 0 0 0,1 0-1 0 0,0-2 1 0 0,1 1-1 0 0,1-2 1 0 0,0 0 0 0 0,1-1-1 0 0,0-1 1 0 0,0 0-1 0 0,2-1 1 0 0,-1-1-1 0 0,1-1 1 0 0,0-1 0 0 0,1 0-1 0 0,-1-2 1 0 0,1 0-1 0 0,1-1 1 0 0,-1-1 0 0 0,0-1-1 0 0,1-1 1 0 0,0-1-1 0 0,-1 0 1 0 0,1-2 0 0 0,-1 0-1 0 0,0-1 1 0 0,17-5-23 0 0,-16 4 5 0 0,0-1 0 0 0,-1-1 0 0 0,1 0 0 0 0,-1-2 0 0 0,-1 0 0 0 0,1-1 0 0 0,-2-1 1 0 0,1-1-1 0 0,-1 0 0 0 0,-1-2 0 0 0,0 0 0 0 0,-1 0 0 0 0,0-2 0 0 0,-1 0 0 0 0,-1-1 0 0 0,0 0 0 0 0,-2-1 0 0 0,1-1 1 0 0,-2 0-1 0 0,-1 0 0 0 0,0-1 0 0 0,-1-1 0 0 0,-1 1 0 0 0,-1-1 0 0 0,0-2-5 0 0,-5 6-3 0 0,0 0 0 0 0,0-1 0 0 0,-2 1 0 0 0,0 0 0 0 0,-1-1 0 0 0,-1 1-1 0 0,0 0 1 0 0,-1-1 0 0 0,-1 1 0 0 0,-1 1 0 0 0,0-1 0 0 0,-1 1 0 0 0,0 0 0 0 0,-1 0 0 0 0,-1 0 0 0 0,0 1 0 0 0,-2 1-1 0 0,1-1 1 0 0,-1 1 0 0 0,-1 1 0 0 0,0 0 0 0 0,-1 0 0 0 0,0 2 0 0 0,-1-1 0 0 0,-12-6 3 0 0,13 6 6 0 0,-1 0 0 0 0,-1 2-1 0 0,0-1 1 0 0,0 2 0 0 0,-1 0 0 0 0,0 0 0 0 0,0 2 0 0 0,-1 0 0 0 0,0 1 0 0 0,0 0-1 0 0,0 1 1 0 0,0 1 0 0 0,-1 0 0 0 0,1 2 0 0 0,-1 0 0 0 0,-16 1-6 0 0,-93 22-1639 0 0,86-5-2748 0 0,9 5-4785 0 0,24-6 3555 0 0,7-8 3579 0 0</inkml:trace>
  <inkml:trace contextRef="#ctx0" brushRef="#br0" timeOffset="770.489">1284 68 896 0 0,'-4'-2'10257'0'0,"-3"31"-6583"0"0,-33 333 1650 0 0,1 2-5046 0 0,38-359-267 0 0,0 1 1 0 0,0 0 0 0 0,0-1-1 0 0,1 1 1 0 0,0 0 0 0 0,1-1-1 0 0,-1 1 1 0 0,1 0 0 0 0,0-1-1 0 0,0 1 1 0 0,1-1 0 0 0,-1 1-1 0 0,1-1 1 0 0,1 0 0 0 0,-1 0-1 0 0,1 0 1 0 0,-1 0 0 0 0,2 0-1 0 0,-1 0 1 0 0,0-1 0 0 0,1 1-1 0 0,0-1 1 0 0,0 0 0 0 0,0 0-1 0 0,0-1 1 0 0,1 1 0 0 0,0-1-1 0 0,-1 0 1 0 0,1 0 0 0 0,0-1-1 0 0,1 1 1 0 0,-1-1 0 0 0,0 0-1 0 0,1-1 1 0 0,-1 1 0 0 0,1-1-12 0 0,239-25 366 0 0,-128 3 252 0 0,-90 18-406 0 0,19-4 18 0 0,1 1 0 0 0,-1 3 0 0 0,1 2-1 0 0,0 1 1 0 0,0 3 0 0 0,20 5-230 0 0,-24 10-471 0 0,-41-3-2225 0 0,-30-20-6904 0 0,3-15 3955 0 0,13 5 3207 0 0,0-3 456 0 0</inkml:trace>
  <inkml:trace contextRef="#ctx0" brushRef="#br0" timeOffset="1196.728">2176 3 832 0 0,'9'-2'6821'0'0,"3"13"-3374"0"0,19 40 283 0 0,-12-8-2520 0 0,-3 1 0 0 0,-1 1-1 0 0,-2 1 1 0 0,-2-1 0 0 0,1 30-1210 0 0,-3-29 803 0 0,20 409 3996 0 0,-22-400-5081 0 0,-3-23-1851 0 0,-2-2-6170 0 0,-3-34 1307 0 0,-1-3 2900 0 0,-1-2 1956 0 0,3-4 1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00:19.070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16 274 348 0 0,'-15'-51'10556'0'0,"40"103"-4817"0"0,67 271-1203 0 0,-16-45-3494 0 0,-27-161-2742 0 0,-50-131-7765 0 0,-8-34 3052 0 0,1 23 4286 0 0,0-2 355 0 0</inkml:trace>
  <inkml:trace contextRef="#ctx0" brushRef="#br0" timeOffset="658.449">34 106 640 0 0,'-1'0'205'0'0,"1"1"1"0"0,0-1-1 0 0,-1 0 0 0 0,1 1 0 0 0,-1-1 1 0 0,1 0-1 0 0,-1 0 0 0 0,1 1 1 0 0,-1-1-1 0 0,1 0 0 0 0,-1 0 0 0 0,0 0 1 0 0,1 1-1 0 0,-1-1 0 0 0,1 0 0 0 0,-1 0 1 0 0,1 0-1 0 0,-1 0 0 0 0,1 0 1 0 0,-1 0-1 0 0,0 0 0 0 0,1 0 0 0 0,-1-1 1 0 0,1 1-1 0 0,-1 0 0 0 0,1 0 0 0 0,-1 0 1 0 0,1-1-1 0 0,-1 1 0 0 0,1 0 1 0 0,-1 0-1 0 0,1-1 0 0 0,-1 1 0 0 0,1 0 1 0 0,-1-1-1 0 0,1 1-205 0 0,19 56 2623 0 0,125 164 4022 0 0,-129-200-6538 0 0,2-2 0 0 0,0 0 0 0 0,1-1 1 0 0,1-1-1 0 0,0-1 0 0 0,1-1 0 0 0,1 0 0 0 0,0-1 1 0 0,1-2-1 0 0,0 0 0 0 0,1-1 0 0 0,0-1 0 0 0,1-2 1 0 0,-1 0-1 0 0,6 0-107 0 0,-19-6-10 0 0,-1 0 1 0 0,1 0 0 0 0,0-1 0 0 0,-1-1-1 0 0,1 1 1 0 0,0-1 0 0 0,-1-1-1 0 0,1 0 1 0 0,-1 0 0 0 0,0-1-1 0 0,0 0 1 0 0,0-1 0 0 0,0 0-1 0 0,0 0 1 0 0,-1-1 0 0 0,0 0 0 0 0,0 0-1 0 0,0-1 1 0 0,0 0 0 0 0,-1 0-1 0 0,0-1 1 0 0,0 0 0 0 0,-1-1-1 0 0,3-3 10 0 0,-4 3-106 0 0,0-1 0 0 0,-1 1-1 0 0,0-1 1 0 0,0 0-1 0 0,-1 0 1 0 0,0 0-1 0 0,0 0 1 0 0,-1-1 0 0 0,0 1-1 0 0,-1-1 1 0 0,0 1-1 0 0,-1-1 1 0 0,0 1-1 0 0,0-1 1 0 0,-1 0 0 0 0,-1-4 106 0 0,-6-24-165 0 0,-2 0 1 0 0,-1 0-1 0 0,-2 1 1 0 0,-1 0-1 0 0,-2 2 1 0 0,-16-26 164 0 0,66 168 1108 0 0,-6-20-195 0 0,-4 2 0 0 0,-4 1 0 0 0,-4 0 0 0 0,2 65-913 0 0,-5 153-216 0 0,-10-291-915 0 0,2-13-6023 0 0,0-18-127 0 0,-3-1 5926 0 0,1-4-845 0 0</inkml:trace>
  <inkml:trace contextRef="#ctx0" brushRef="#br0" timeOffset="1330.221">1126 118 292 0 0,'12'129'11547'0'0,"14"-1"-6969"0"0,11 97-2035 0 0,-26 86-1949 0 0,-31-348-628 0 0,5-7-154 0 0,2 1-1 0 0,2-2 1 0 0,2 1 0 0 0,2-1 0 0 0,2-1 0 0 0,2 1 0 0 0,1-1 0 0 0,3 0-1 0 0,2 1 1 0 0,2-1 0 0 0,1 1 0 0 0,3 0 0 0 0,2 1 0 0 0,3-7 188 0 0,-10 43 37 0 0,-1 0 1 0 0,1 1 0 0 0,1 0 0 0 0,-1-1-1 0 0,1 2 1 0 0,1-1 0 0 0,-1 0 0 0 0,1 1 0 0 0,0 0-1 0 0,0 0 1 0 0,1 1 0 0 0,0 0 0 0 0,0 0 0 0 0,0 1-1 0 0,0-1 1 0 0,1 1 0 0 0,0 1 0 0 0,0 0 0 0 0,0 0-1 0 0,0 0 1 0 0,0 1 0 0 0,0 0 0 0 0,1 1-1 0 0,-1 0 1 0 0,1 0 0 0 0,-1 1 0 0 0,1 0 0 0 0,-1 1-1 0 0,1-1 1 0 0,-1 2 0 0 0,1-1 0 0 0,-1 1 0 0 0,0 0-1 0 0,0 1 1 0 0,0 0 0 0 0,0 0 0 0 0,0 1-38 0 0,11 5 163 0 0,0 0 1 0 0,0 2-1 0 0,-1 0 1 0 0,0 1-1 0 0,-1 1 1 0 0,-1 1-1 0 0,0 0 1 0 0,0 1-1 0 0,-2 0 1 0 0,0 2-1 0 0,0-1 1 0 0,-2 2-1 0 0,0 0 0 0 0,-1 0 1 0 0,-1 1-1 0 0,7 19-163 0 0,1 10 160 0 0,-2 0-1 0 0,-2 1 0 0 0,-2 1 1 0 0,-3 0-1 0 0,-2 0 0 0 0,0 30-159 0 0,-5-64-152 0 0,-1 75-433 0 0,-22-40-2922 0 0,17-50 2913 0 0,0 1 0 0 0,0-1 1 0 0,0 0-1 0 0,0 0 0 0 0,0-1 0 0 0,0 1 1 0 0,0-1-1 0 0,0 0 0 0 0,0 0 0 0 0,0 0 0 0 0,0 0 1 0 0,0-1-1 0 0,0 1 0 0 0,0-1 0 0 0,0 0 1 0 0,0-1-1 0 0,1 1 0 0 0,-1-1 0 0 0,0 1 1 0 0,1-1-1 0 0,-1 0 0 0 0,1-1 0 0 0,-1 1 0 0 0,1 0 1 0 0,0-1-1 0 0,-1-1 594 0 0,1 2-234 0 0,-19-11-1385 0 0</inkml:trace>
  <inkml:trace contextRef="#ctx0" brushRef="#br0" timeOffset="1580.967">1198 488 1332 0 0,'7'0'5742'0'0,"15"3"-2381"0"0,-11-2-1870 0 0,159-3 5409 0 0,85-25-6743 0 0,-135 12-2178 0 0,-80 9-1498 0 0,24-1-7648 0 0,-57 7 9423 0 0</inkml:trace>
  <inkml:trace contextRef="#ctx0" brushRef="#br0" timeOffset="1987.15">2110 209 324 0 0,'8'5'7498'0'0,"0"7"-3609"0"0,12 33-370 0 0,-19-41-2882 0 0,53 234 5787 0 0,-37 8-3328 0 0,-10-117-2780 0 0,-5-108-766 0 0,0 16-3481 0 0,-7-54-4783 0 0,-5-6 4370 0 0,-4-11 302 0 0,7 8 1882 0 0,-1-5 438 0 0</inkml:trace>
  <inkml:trace contextRef="#ctx0" brushRef="#br0" timeOffset="2565.113">2073 227 428 0 0,'0'-9'491'0'0,"1"1"-1"0"0,0-1 1 0 0,1 1 0 0 0,0 0-1 0 0,0 0 1 0 0,1 0 0 0 0,0 0 0 0 0,0 0-1 0 0,1 0 1 0 0,0 1 0 0 0,0 0-1 0 0,1 0 1 0 0,0 0 0 0 0,0 0-1 0 0,0 1 1 0 0,1 0 0 0 0,0 0-1 0 0,1 0 1 0 0,-1 1 0 0 0,1 0-1 0 0,0 0 1 0 0,0 0 0 0 0,1 1-1 0 0,-1 1 1 0 0,2-1-491 0 0,8-4 524 0 0,1 1-1 0 0,1 1 1 0 0,-1 1-1 0 0,1 0 1 0 0,0 2-1 0 0,0 0 1 0 0,0 1 0 0 0,0 1-1 0 0,0 0 1 0 0,1 2-1 0 0,12 2-523 0 0,-11 0 117 0 0,1 0 0 0 0,-1 2 1 0 0,0 1-1 0 0,0 0 0 0 0,-1 2 0 0 0,1 0 0 0 0,-2 2 0 0 0,1 0 0 0 0,-2 1 1 0 0,1 0-1 0 0,-1 2 0 0 0,-1 0 0 0 0,0 1 0 0 0,-1 1 0 0 0,12 14-117 0 0,-24-23 9 0 0,1 0 0 0 0,-1 0 0 0 0,0 0 0 0 0,0 0 0 0 0,-1 1 0 0 0,0 0 0 0 0,0 0 0 0 0,-1 0 0 0 0,0 0 0 0 0,0 0 0 0 0,0 0 0 0 0,-1 0 0 0 0,0 1 0 0 0,0-1 0 0 0,-1 1 0 0 0,0-1 0 0 0,0 0 0 0 0,-1 1 0 0 0,0-1 0 0 0,0 0 0 0 0,-1 1 0 0 0,0-1 0 0 0,0 0 0 0 0,-1 0 0 0 0,0 0 0 0 0,0-1 0 0 0,0 1 0 0 0,-1-1 0 0 0,0 0 0 0 0,0 0 0 0 0,-1 0 0 0 0,0 0 0 0 0,-2 2-9 0 0,-8 10-30 0 0,0 0-1 0 0,0-1 1 0 0,-2 0 0 0 0,0-2 0 0 0,-1 0-1 0 0,-1-1 1 0 0,0 0 0 0 0,-1-2 0 0 0,0 0 0 0 0,-1-2-1 0 0,0 0 1 0 0,0-1 0 0 0,-1-1 0 0 0,-1-1-1 0 0,1-1 1 0 0,-1-2 0 0 0,-6 1 30 0 0,23-4-26 0 0,-1 0 0 0 0,1-1 1 0 0,0 0-1 0 0,-1 0 0 0 0,1-1 0 0 0,0 0 0 0 0,-1 0 1 0 0,1 0-1 0 0,0-1 0 0 0,0 0 0 0 0,0 0 1 0 0,0 0-1 0 0,0-1 0 0 0,1 0 0 0 0,-1 0 1 0 0,1 0-1 0 0,0-1 0 0 0,0 0 0 0 0,0 0 0 0 0,0 0 1 0 0,0-1-1 0 0,1 1 0 0 0,-2-3 26 0 0,6 6-1 0 0,0-1 1 0 0,0 1-1 0 0,-1 0 0 0 0,1 0 0 0 0,0-1 1 0 0,0 1-1 0 0,0 0 0 0 0,1 0 1 0 0,-1-1-1 0 0,0 1 0 0 0,0 0 0 0 0,1 0 1 0 0,-1-1-1 0 0,0 1 0 0 0,1 0 0 0 0,0 0 1 0 0,-1 0-1 0 0,1 0 0 0 0,-1 0 1 0 0,1 0-1 0 0,0 0 0 0 0,0 0 0 0 0,0 0 1 0 0,0 0-1 0 0,0 0 0 0 0,0 0 0 0 0,0 1 1 0 0,0-1-1 0 0,0 0 0 0 0,0 1 0 0 0,0-1 1 0 0,0 0-1 0 0,0 1 0 0 0,0 0 1 0 0,1-1-1 0 0,-1 1 0 0 0,0 0 0 0 0,0-1 1 0 0,1 1-1 0 0,-1 0 0 0 0,0 0 0 0 0,0 0 1 0 0,1 0-1 0 0,-1 0 0 0 0,0 1 1 0 0,0-1-1 0 0,1 0 0 0 0,-1 0 0 0 0,0 1 1 0 0,0-1-1 0 0,0 1 0 0 0,0-1 1 0 0,73 12 278 0 0,-42 0-246 0 0,0 1 0 0 0,-1 2 0 0 0,0 1 0 0 0,-1 1-1 0 0,-1 2 1 0 0,0 1 0 0 0,-2 1 0 0 0,0 2 0 0 0,-2 0 0 0 0,0 2-1 0 0,-2 0 1 0 0,-1 2 0 0 0,4 6-32 0 0,-20-24-413 0 0,31 31-4456 0 0,8-22-6257 0 0,-32-22 8931 0 0</inkml:trace>
  <inkml:trace contextRef="#ctx0" brushRef="#br0" timeOffset="2971.265">3145 211 488 0 0,'9'-12'1770'0'0,"-9"12"-1591"0"0,0 1 1 0 0,0 0-1 0 0,0-1 1 0 0,0 1-1 0 0,0 0 0 0 0,0-1 1 0 0,0 1-1 0 0,1-1 1 0 0,-1 1-1 0 0,0 0 1 0 0,0-1-1 0 0,1 1 1 0 0,-1-1-1 0 0,0 1 1 0 0,1-1-1 0 0,-1 1 0 0 0,1-1 1 0 0,-1 1-1 0 0,1-1 1 0 0,-1 1-1 0 0,1-1 1 0 0,-1 1-1 0 0,1-1 1 0 0,-1 0-1 0 0,1 1 1 0 0,-1-1-1 0 0,1 0 0 0 0,0 0 1 0 0,-1 1-1 0 0,1-1 1 0 0,-1 0-1 0 0,1 0 1 0 0,0 0-1 0 0,-1 0 1 0 0,1 0-1 0 0,0 0 1 0 0,-1 0-1 0 0,1 0 1 0 0,0 0-1 0 0,-1 0 0 0 0,1 0 1 0 0,0 0-1 0 0,-1 0 1 0 0,1-1-1 0 0,-1 1 1 0 0,1 0-1 0 0,0 0 1 0 0,-1-1-1 0 0,1 1 1 0 0,-1 0-1 0 0,1-1 0 0 0,-1 1 1 0 0,1-1-1 0 0,-1 1 1 0 0,1-1-1 0 0,-1 1 1 0 0,1-1-1 0 0,-1 1 1 0 0,0-1-1 0 0,1 1 1 0 0,-1-1-180 0 0,43 169 6179 0 0,-16 5-3656 0 0,11 49-1501 0 0,-35-207-390 0 0,2 12-4171 0 0,-22-43-4237 0 0,-30-57-2550 0 0,30 49 8646 0 0</inkml:trace>
  <inkml:trace contextRef="#ctx0" brushRef="#br0" timeOffset="3252.468">2883 149 964 0 0,'42'-17'7755'0'0,"37"15"-1806"0"0,-48 4-4233 0 0,136-1 641 0 0,31 1-919 0 0,-67-5-3919 0 0,-21-4-3108 0 0,0-4-4234 0 0,-80 7 7973 0 0</inkml:trace>
  <inkml:trace contextRef="#ctx0" brushRef="#br0" timeOffset="3783.575">3634 181 736 0 0,'38'32'8138'0'0,"14"31"-2550"0"0,-13-13-2898 0 0,0-7-2299 0 0,2-1-1 0 0,2-1 1 0 0,1-3-1 0 0,2-2 0 0 0,15 7-390 0 0,-25-25-1877 0 0,-32-17 1241 0 0,-1-1-1 0 0,1 1 1 0 0,-1 0-1 0 0,1-1 0 0 0,0 0 1 0 0,-1 0-1 0 0,1 0 0 0 0,0 0 1 0 0,-1-1-1 0 0,1 1 0 0 0,-1-1 1 0 0,1 0-1 0 0,-1 0 1 0 0,1 0-1 0 0,-1 0 0 0 0,0-1 1 0 0,1 1-1 0 0,-1-1 0 0 0,0 0 1 0 0,0 0-1 0 0,0 0 1 0 0,0 0-1 0 0,1-2 637 0 0,11-9-1837 0 0</inkml:trace>
  <inkml:trace contextRef="#ctx0" brushRef="#br0" timeOffset="4127.242">4415 147 208 0 0,'-32'21'9302'0'0,"1"43"-4939"0"0,26-51-3159 0 0,-87 201 3417 0 0,-159 266-99 0 0,190-349-6929 0 0,85-138-9368 0 0,-6-11 6718 0 0,-17 17 4712 0 0,15-16-2198 0 0,1-1 618 0 0</inkml:trace>
  <inkml:trace contextRef="#ctx0" brushRef="#br0" timeOffset="5061.772">4655 298 64 0 0,'-3'-5'481'0'0,"-20"-24"6716"0"0,14 54-1020 0 0,29 129-1133 0 0,2 50-3864 0 0,-40 120-1105 0 0,-3-362-132 0 0,14 5-32 0 0,2-1 1 0 0,1 1-1 0 0,2-1 0 0 0,1 0 0 0 0,1 0 1 0 0,3 0-1 0 0,0 1 0 0 0,2-1 0 0 0,2 1 0 0 0,1 0 1 0 0,1 1-1 0 0,2-1 0 0 0,12-22 89 0 0,-21 50 11 0 0,1 0 0 0 0,0 0 0 0 0,0 0 0 0 0,1 0 0 0 0,0 1 0 0 0,-1 0 0 0 0,1 0 0 0 0,1 0 0 0 0,-1 0 0 0 0,0 0 0 0 0,1 1 0 0 0,0 0 0 0 0,0 0 0 0 0,0 0 0 0 0,0 1 0 0 0,0 0 0 0 0,1 0 0 0 0,-1 0 0 0 0,1 0 0 0 0,-1 1 0 0 0,1 0 0 0 0,0 0 0 0 0,-1 0 0 0 0,1 1 0 0 0,0 0 0 0 0,-1 0 0 0 0,1 1 0 0 0,0-1 0 0 0,0 1 0 0 0,-1 1 0 0 0,1-1 0 0 0,-1 1 0 0 0,1-1 0 0 0,-1 2 0 0 0,0-1 0 0 0,0 1 0 0 0,1 0-11 0 0,10 6 80 0 0,1 0 0 0 0,-1 2-1 0 0,-1 0 1 0 0,0 0 0 0 0,0 2-1 0 0,-1 0 1 0 0,-1 0 0 0 0,0 2-1 0 0,-1-1 1 0 0,7 13-80 0 0,134 311 224 0 0,-153-338-219 0 0,0-1 0 0 0,0 1 0 0 0,0-1 0 0 0,0 0 0 0 0,0 1 0 0 0,0-1 0 0 0,0 1 1 0 0,0-1-1 0 0,0 0 0 0 0,0 1 0 0 0,1-1 0 0 0,-1 1 0 0 0,0-1 0 0 0,0 1 0 0 0,1-1 0 0 0,-1 1 0 0 0,0-1 0 0 0,0 1 0 0 0,1-1 0 0 0,-1 1 0 0 0,1-1 0 0 0,-1 1 0 0 0,1-1 0 0 0,-1 1 0 0 0,0 0 0 0 0,1-1 0 0 0,-1 1 0 0 0,1 0 0 0 0,-1-1 0 0 0,1 1 0 0 0,0 0 0 0 0,-1 0 0 0 0,1 0 1 0 0,-1-1-1 0 0,1 1 0 0 0,-1 0 0 0 0,1 0 0 0 0,0 0 0 0 0,-1 0 0 0 0,1 0 0 0 0,-1 0 0 0 0,1 0 0 0 0,0 0 0 0 0,-1 0 0 0 0,1 0 0 0 0,-1 1 0 0 0,1-1 0 0 0,0 0 0 0 0,-1 0 0 0 0,1 1 0 0 0,-1-1 0 0 0,1 0 0 0 0,-1 0 0 0 0,1 1 0 0 0,-1-1 0 0 0,1 1 0 0 0,-1-1 0 0 0,0 0 1 0 0,1 1-7 0 0,8-69 341 0 0,-9 64-322 0 0,37-457-977 0 0,-36 384-4117 0 0,-11 2-8119 0 0,6 66 11427 0 0</inkml:trace>
  <inkml:trace contextRef="#ctx0" brushRef="#br0" timeOffset="5639.732">5587 145 604 0 0,'22'15'9495'0'0,"-1"44"-5720"0"0,-16-45-2404 0 0,43 214 3574 0 0,-45-177-4600 0 0,-3 1-1 0 0,-1 0 0 0 0,-3 0 0 0 0,-2-1 0 0 0,-10 35-344 0 0,-10 72-2468 0 0,33-170-4843 0 0,9-25 1944 0 0,5-17 871 0 0,-8 19 2799 0 0</inkml:trace>
  <inkml:trace contextRef="#ctx0" brushRef="#br0" timeOffset="6139.614">6126 100 1296 0 0,'27'1'7892'0'0,"-21"27"-3359"0"0,-22 36-740 0 0,0-40-3657 0 0,-2 0 1 0 0,0-1-1 0 0,-1-1 1 0 0,-1-1 0 0 0,-1 0-1 0 0,-1-2 1 0 0,-1-1 0 0 0,-1 0-1 0 0,0-2 1 0 0,-1 0 0 0 0,0-2-1 0 0,-2-1 1 0 0,-25 9-137 0 0,25-13-8 0 0,-1-1 0 0 0,0-1 0 0 0,0-1 0 0 0,-1-1 0 0 0,1-2 0 0 0,-1-1 0 0 0,0-1 0 0 0,0-2 0 0 0,0-1 0 0 0,1-1 0 0 0,-14-3 8 0 0,-2 8-43 0 0,57 31 225 0 0,23-6 677 0 0,0-2 0 0 0,2-1 0 0 0,1-2 0 0 0,0-1 0 0 0,25 7-859 0 0,16 11 1324 0 0,-19-9-855 0 0,158 88 372 0 0,-85-19-6494 0 0,-133-98 5652 0 0,22 17-4239 0 0,16-23-9076 0 0,-32-2 11324 0 0</inkml:trace>
  <inkml:trace contextRef="#ctx0" brushRef="#br0" timeOffset="6608.564">6419 110 540 0 0,'24'73'12671'0'0,"-2"15"-5288"0"0,8 49-2955 0 0,24 194-276 0 0,-41-198-5817 0 0,-15-133 1318 0 0,1 0-1 0 0,0 0 1 0 0,0 0-1 0 0,0-1 0 0 0,-1 1 1 0 0,1 0-1 0 0,0-1 1 0 0,0 1-1 0 0,0-1 1 0 0,0 1-1 0 0,0-1 1 0 0,0 1-1 0 0,0-1 1 0 0,0 0-1 0 0,0 1 1 0 0,0-1-1 0 0,0 0 0 0 0,0 0 1 0 0,1 0-1 0 0,-1 0 1 0 0,0 0-1 0 0,0 0 1 0 0,1 0-1 0 0,-1 0 1 0 0,1 0-1 0 0,-1 0 1 0 0,1 0-1 0 0,-1 0 1 0 0,1 0-1 0 0,0-1 0 0 0,0 1 1 0 0,-1 0-1 0 0,1 0 1 0 0,0 0-1 0 0,0 0 1 0 0,0-1-1 0 0,0 1 1 0 0,0 0-1 0 0,1 0 1 0 0,-1 0-1 0 0,0-1 0 0 0,0 1 349 0 0,-15-97-10682 0 0,15 70 8937 0 0</inkml:trace>
  <inkml:trace contextRef="#ctx0" brushRef="#br0" timeOffset="7139.384">6511 245 488 0 0,'19'-117'10919'0'0,"62"31"-5013"0"0,-67 79-5760 0 0,0 1 0 0 0,1 0 0 0 0,0 1 0 0 0,0 0 1 0 0,1 2-1 0 0,-1-1 0 0 0,1 2 0 0 0,0 0 0 0 0,-1 1 0 0 0,1 1 0 0 0,0 0 1 0 0,0 1-1 0 0,0 1 0 0 0,-1 0 0 0 0,1 1 0 0 0,-1 1 0 0 0,1 0 0 0 0,-1 2 0 0 0,-1-1 1 0 0,1 2-1 0 0,-1 0 0 0 0,0 0 0 0 0,0 1 0 0 0,-1 1 0 0 0,-1 1 0 0 0,1-1 0 0 0,-1 2 1 0 0,-1 0-1 0 0,0 0 0 0 0,0 1 0 0 0,-1 0 0 0 0,-1 1 0 0 0,0 0 0 0 0,-1 1 1 0 0,0 0-1 0 0,-1 0 0 0 0,-1 1 0 0 0,0-1 0 0 0,-1 2-146 0 0,6 29 592 0 0,-3 1-1 0 0,-1 1 0 0 0,-3-1 1 0 0,-1 1-1 0 0,-3 0 1 0 0,-2-1-1 0 0,-1 1 1 0 0,-3-1-1 0 0,-5 17-591 0 0,-2-16-959 0 0,12-45 705 0 0,0-1 0 0 0,0 1 0 0 0,0-1 1 0 0,0 0-1 0 0,0 1 0 0 0,-1-1 1 0 0,1 0-1 0 0,0 0 0 0 0,-1 0 1 0 0,1 0-1 0 0,-1 0 0 0 0,0 0 1 0 0,1-1-1 0 0,-1 1 0 0 0,0 0 1 0 0,1-1-1 0 0,-1 1 0 0 0,0-1 1 0 0,0 0-1 0 0,1 1 0 0 0,-1-1 1 0 0,0 0-1 0 0,0 0 0 0 0,1 0 1 0 0,-1-1-1 0 0,0 1 0 0 0,0 0 1 0 0,1-1-1 0 0,-1 1 0 0 0,0-1 1 0 0,0 1-1 0 0,1-1 0 0 0,-1 0 1 0 0,1 0-1 0 0,-1 1 0 0 0,1-1 1 0 0,-1-1 253 0 0,-99-73-15658 0 0,87 61 13978 0 0</inkml:trace>
  <inkml:trace contextRef="#ctx0" brushRef="#br0" timeOffset="7498.672">6476 472 152 0 0,'5'-5'6285'0'0,"37"-1"-2054"0"0,122 6 2930 0 0,220 39-541 0 0,-381-39-6533 0 0,174 30 2325 0 0,-154-26-5673 0 0,-16-2-3800 0 0,-88 2-5621 0 0,55 0 10282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01:08.617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69 478 240 0 0,'-13'-31'4455'0'0,"-1"-10"6033"0"0,19 52-6970 0 0,8 24-2422 0 0,5 79 499 0 0,-5 0 1 0 0,-6 0-1 0 0,-4 49-1595 0 0,-13 50 1516 0 0,-8 0 0 0 0,-31 120-1516 0 0,41-288-115 0 0,-4 22-403 0 0,9-22-3797 0 0,13-78-6527 0 0,4-6 6049 0 0,4-31-355 0 0,-5 27 3328 0 0</inkml:trace>
  <inkml:trace contextRef="#ctx0" brushRef="#br0" timeOffset="422.006">654 410 492 0 0,'-4'10'6026'0'0,"-6"15"-3543"0"0,21 115 5534 0 0,-1-76-6329 0 0,23 385 4617 0 0,-6-43-4372 0 0,-10-240-4535 0 0,-19-166 2180 0 0,0 1 1 0 0,0-1 0 0 0,0 1 0 0 0,0-1 0 0 0,0 0 0 0 0,0 0 0 0 0,0 0 0 0 0,0 0 0 0 0,0 0 0 0 0,0 0 0 0 0,0-1-1 0 0,0 1 1 0 0,0-1 0 0 0,0 1 0 0 0,0-1 0 0 0,1 0 0 0 0,-1 0 0 0 0,0 0 0 0 0,0 0 0 0 0,1 0 0 0 0,-1 0 0 0 0,0 0 0 0 0,1 0-1 0 0,-1-1 1 0 0,1 1 0 0 0,0-1 0 0 0,-1 1 0 0 0,1-1 0 0 0,0 0 0 0 0,0 1 0 0 0,-1-2 421 0 0,-4-2-1522 0 0,-56-45-5924 0 0,36 31 5690 0 0</inkml:trace>
  <inkml:trace contextRef="#ctx0" brushRef="#br0" timeOffset="723.649">12 1278 320 0 0,'14'-9'7562'0'0,"29"5"-3877"0"0,-36 3-2542 0 0,190-31 6215 0 0,-3-18-5510 0 0,2 0-2271 0 0,-185 47-304 0 0,35-6-3882 0 0,-26 18-8928 0 0,-17-5 11465 0 0</inkml:trace>
  <inkml:trace contextRef="#ctx0" brushRef="#br0" timeOffset="1490.175">991 1635 1304 0 0,'11'-11'8391'0'0,"4"-23"-6183"0"0,-10 23-1049 0 0,80-210 3212 0 0,-71 162-4200 0 0,-1-1 1 0 0,-4 0-1 0 0,-2-1 0 0 0,-1-48-171 0 0,-5 61 14 0 0,32-401 152 0 0,-33 450-156 0 0,1 0 1 0 0,0 0 0 0 0,0 0 0 0 0,-1 0 0 0 0,1 0-1 0 0,0 0 1 0 0,0 0 0 0 0,0 0 0 0 0,0-1 0 0 0,0 1-1 0 0,0 0 1 0 0,0-1 0 0 0,0 1 0 0 0,0 0-1 0 0,1-1 1 0 0,-1 0 0 0 0,0 1 0 0 0,0-1 0 0 0,0 0-1 0 0,1 1 1 0 0,-1-1 0 0 0,0 0 0 0 0,0 0 0 0 0,1 0-1 0 0,-1 0 1 0 0,0 0 0 0 0,0 0 0 0 0,1 0 0 0 0,-1-1-1 0 0,0 1 1 0 0,0 0 0 0 0,1-1 0 0 0,-1 1-1 0 0,0-1 1 0 0,0 1 0 0 0,0-1 0 0 0,0 0 0 0 0,0 1-1 0 0,0-1 1 0 0,0 0 0 0 0,0 0 0 0 0,0 0 0 0 0,0 0-1 0 0,0 0 1 0 0,-1 0 0 0 0,1 0 0 0 0,0 0-1 0 0,-1 0 1 0 0,1 0 0 0 0,0 0 0 0 0,-1 0 0 0 0,1 0-1 0 0,-1-1 1 0 0,0 1 0 0 0,1 0 0 0 0,-1 0 0 0 0,0 0-1 0 0,0-1 1 0 0,0 1 0 0 0,0 0 0 0 0,0 0-1 0 0,0-1 1 0 0,0 1 0 0 0,0 0 0 0 0,-1 0 0 0 0,1-1-1 0 0,-1 0-10 0 0,27 51 322 0 0,-2 1 0 0 0,-3 0 0 0 0,-2 2 0 0 0,-2 1 0 0 0,2 22-322 0 0,-4-23 244 0 0,20 70 379 0 0,107 305 2770 0 0,-135-409-3537 0 0,2-1 0 0 0,0-1 0 0 0,1 1 0 0 0,0-1-1 0 0,1-1 1 0 0,1 0 0 0 0,1-1 0 0 0,0 0 0 0 0,0-1-1 0 0,2 0 1 0 0,-1-1 0 0 0,8 3 144 0 0,-38-28-12744 0 0,-37-28 4519 0 0,32 26 6398 0 0</inkml:trace>
  <inkml:trace contextRef="#ctx0" brushRef="#br0" timeOffset="1789.86">1005 1306 620 0 0,'80'-35'10067'0'0,"54"6"-4211"0"0,-82 19-4395 0 0,273-49-3 0 0,-216 44-6527 0 0,0 2-7307 0 0,-88 11 10499 0 0</inkml:trace>
  <inkml:trace contextRef="#ctx0" brushRef="#br0" timeOffset="2477.368">1797 400 224 0 0,'12'58'10666'0'0,"30"51"-6234"0"0,-8-25-2136 0 0,6 51-939 0 0,-5 2 0 0 0,-7 1-1 0 0,-3 19-1356 0 0,21 108-465 0 0,-39-197-1993 0 0,-32-96-6569 0 0,-7-43 2261 0 0,21 42 5018 0 0</inkml:trace>
  <inkml:trace contextRef="#ctx0" brushRef="#br0" timeOffset="3095.72">1819 476 348 0 0,'1'-6'375'0'0,"0"1"0"0"0,0 0-1 0 0,0 0 1 0 0,1 1 0 0 0,-1-1 0 0 0,1 0 0 0 0,1 0-1 0 0,-1 1 1 0 0,0-1 0 0 0,1 1 0 0 0,0 0 0 0 0,0 0-1 0 0,1 0 1 0 0,-1 0 0 0 0,1 0 0 0 0,-1 1 0 0 0,1 0-1 0 0,0 0 1 0 0,1 0 0 0 0,-1 0 0 0 0,0 0 0 0 0,1 1-1 0 0,-1 0 1 0 0,1 0 0 0 0,0 0 0 0 0,0 0 0 0 0,0 1-1 0 0,0 0 1 0 0,0 0 0 0 0,0 0 0 0 0,0 1 0 0 0,0 0-1 0 0,3 0-374 0 0,109 50 4478 0 0,21 98-2189 0 0,157 307-474 0 0,-106-150-1713 0 0,-129-208-333 0 0,-65-151 243 0 0,-8-41 0 0 0,4-1 1 0 0,4-1-1 0 0,5 1 0 0 0,3-1 0 0 0,5 1 1 0 0,5 0-1 0 0,3 1 0 0 0,4 1 0 0 0,29-77-12 0 0,-48 168-237 0 0,30-102 446 0 0,-30 97-7874 0 0,-26 58-3501 0 0,17-34 9242 0 0</inkml:trace>
  <inkml:trace contextRef="#ctx0" brushRef="#br0" timeOffset="3504.872">3098 212 996 0 0,'4'96'8562'0'0,"14"46"-3068"0"0,-7-45-3625 0 0,-5-1-1 0 0,-3 1 1 0 0,-5 0 0 0 0,-5 9-1869 0 0,-1 129 1866 0 0,19-94-2272 0 0,-1-82-3981 0 0,-16-63-12344 0 0,4-3 14634 0 0</inkml:trace>
  <inkml:trace contextRef="#ctx0" brushRef="#br0" timeOffset="4192.231">3400 1363 1164 0 0,'11'-14'6690'0'0,"2"-16"-2713"0"0,-2 5-2013 0 0,117-214 3162 0 0,-46 58-4896 0 0,-7-3 0 0 0,1-34-230 0 0,81-254 752 0 0,-157 473-743 0 0,0 0-1 0 0,0 0 1 0 0,0 0 0 0 0,0 0-1 0 0,0 0 1 0 0,0 0-1 0 0,1-1 1 0 0,-1 1 0 0 0,0 0-1 0 0,0 0 1 0 0,0 0-1 0 0,1 0 1 0 0,-1 0 0 0 0,1-1-1 0 0,-1 1 1 0 0,1 0-1 0 0,-1 0 1 0 0,1-1 0 0 0,-1 1-1 0 0,1 0 1 0 0,-1-1-1 0 0,1 1 1 0 0,0 0 0 0 0,-1-1-1 0 0,1 1 1 0 0,0-1 0 0 0,0 1-1 0 0,-1-1 1 0 0,1 0-1 0 0,0 1 1 0 0,0-1 0 0 0,0 0-1 0 0,0 1 1 0 0,0-1-1 0 0,-1 0 1 0 0,1 0 0 0 0,0 0-1 0 0,0 0 1 0 0,0 0-1 0 0,0 0 1 0 0,0 0 0 0 0,0 0-1 0 0,0 0 1 0 0,-1 0-1 0 0,1-1 1 0 0,0 1 0 0 0,0 0-1 0 0,0 0 1 0 0,0-1-1 0 0,0 1 1 0 0,-1-1 0 0 0,1 1-1 0 0,0-1 1 0 0,0 1-1 0 0,-1-1 1 0 0,1 1 0 0 0,0-1-1 0 0,-1 0 1 0 0,1 1-1 0 0,-1-1 1 0 0,1 0 0 0 0,-1 0-1 0 0,1 1 1 0 0,-1-1 0 0 0,1 0-1 0 0,-1 0 1 0 0,0 0-1 0 0,0 1 1 0 0,1-2-9 0 0,24 74 395 0 0,65 388 2085 0 0,18 52 1977 0 0,-103-495-4499 0 0,1 1 1 0 0,0-1 0 0 0,2 0-1 0 0,0 0 1 0 0,0-1 0 0 0,2 0 0 0 0,0-1-1 0 0,0 1 1 0 0,2-2 0 0 0,4 5 41 0 0,-41-46-11760 0 0,-83-33-1396 0 0,80 46 11254 0 0</inkml:trace>
  <inkml:trace contextRef="#ctx0" brushRef="#br0" timeOffset="4552.986">3468 896 760 0 0,'11'-18'7907'0'0,"42"2"-4328"0"0,-52 16-3338 0 0,266-40 7328 0 0,-93 33-2851 0 0,0 7-1 0 0,106 17-4717 0 0,-163-15-247 0 0,-76-2-4665 0 0,-55 3-8158 0 0,-17 5 7760 0 0,19-4 3026 0 0,-9 3-96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01:14.856"/>
    </inkml:context>
    <inkml:brush xml:id="br0">
      <inkml:brushProperty name="width" value="0.1" units="cm"/>
      <inkml:brushProperty name="height" value="0.1" units="cm"/>
      <inkml:brushProperty name="color" value="#FFC114"/>
    </inkml:brush>
  </inkml:definitions>
  <inkml:trace contextRef="#ctx0" brushRef="#br0">125 638 1200 0 0,'-20'-11'6847'0'0,"1"52"-2507"0"0,30 140 2073 0 0,0 3-4340 0 0,-20 11 325 0 0,-9-1 1 0 0,-24 96-2399 0 0,4-31 4 0 0,38-231-1368 0 0,12-39-1751 0 0,-3-19 553 0 0,-2-1 0 0 0,0 1 0 0 0,-2-2 1 0 0,-1 1-1 0 0,-2 0 0 0 0,-1-22 2562 0 0,1-6-2561 0 0,1-1 522 0 0</inkml:trace>
  <inkml:trace contextRef="#ctx0" brushRef="#br0" timeOffset="453.018">191 557 696 0 0,'1'0'248'0'0,"-1"1"0"0"0,1-1 0 0 0,-1 0 0 0 0,0 1 0 0 0,1-1 0 0 0,-1 0 0 0 0,1 1 0 0 0,-1-1 0 0 0,1 0 0 0 0,-1 0 0 0 0,0 0 0 0 0,1 1 0 0 0,-1-1 0 0 0,1 0 0 0 0,-1 0 0 0 0,1 0-1 0 0,0 0 1 0 0,-1 0 0 0 0,1 0 0 0 0,-1 0 0 0 0,1 0 0 0 0,-1 0 0 0 0,1 0 0 0 0,-1 0 0 0 0,1 0 0 0 0,-1 0 0 0 0,1-1 0 0 0,-1 1 0 0 0,1 0 0 0 0,-1 0 0 0 0,1 0 0 0 0,-1-1 0 0 0,0 1 0 0 0,1 0 0 0 0,-1-1 0 0 0,1 1 0 0 0,-1 0 0 0 0,0-1 0 0 0,1 1 0 0 0,-1-1 0 0 0,0 1 0 0 0,1 0 0 0 0,-1-1 0 0 0,0 1 0 0 0,0-1 0 0 0,1 1-1 0 0,-1-1 1 0 0,0 1 0 0 0,0-1 0 0 0,0 1-248 0 0,11 11 740 0 0,88 95 4211 0 0,-6 4-1 0 0,70 107-4950 0 0,32 85 4241 0 0,47 117-4241 0 0,-210-371-2990 0 0,-33-49 155 0 0,-11-16 195 0 0,-126-113-13724 0 0,105 106 14317 0 0</inkml:trace>
  <inkml:trace contextRef="#ctx0" brushRef="#br0" timeOffset="799.016">128 1369 524 0 0,'30'-7'9003'0'0,"18"-3"-4673"0"0,114-28-211 0 0,198-46-804 0 0,-113 74-5890 0 0,-231 10-802 0 0,-1-15-8570 0 0,-13 11 9803 0 0</inkml:trace>
  <inkml:trace contextRef="#ctx0" brushRef="#br0" timeOffset="1855.166">1836 398 20 0 0,'-56'-24'7710'0'0,"-44"35"-3116"0"0,-46 63 543 0 0,31 44-3578 0 0,62-15-1161 0 0,52-101-387 0 0,0 1 0 0 0,1-1 0 0 0,-1 1 0 0 0,1-1 0 0 0,-1 1 0 0 0,1-1 0 0 0,0 1-1 0 0,0-1 1 0 0,0 1 0 0 0,0-1 0 0 0,1 1 0 0 0,-1-1 0 0 0,1 1 0 0 0,-1-1 0 0 0,1 1 0 0 0,0-1 0 0 0,0 0 0 0 0,0 1 0 0 0,0-1 0 0 0,0 0 0 0 0,1 0 0 0 0,-1 0 0 0 0,1 1 0 0 0,-1-2 0 0 0,1 1 0 0 0,0 0 0 0 0,0 0 0 0 0,0 0-1 0 0,0-1 1 0 0,0 1 0 0 0,0-1 0 0 0,0 0 0 0 0,0 0 0 0 0,1 0 0 0 0,-1 0 0 0 0,0 0 0 0 0,1 0 0 0 0,-1 0 0 0 0,1-1 0 0 0,-1 1 0 0 0,1-1 0 0 0,1 0-11 0 0,30 4 158 0 0,1-3 1 0 0,-1-1 0 0 0,0-1-1 0 0,1-2 1 0 0,-1-1-1 0 0,15-5-158 0 0,70-6 437 0 0,-82 11-231 0 0,0 2 1 0 0,0 2-1 0 0,0 1 1 0 0,0 2 0 0 0,0 2-1 0 0,27 7-206 0 0,-51-9 34 0 0,0 1-1 0 0,0 0 1 0 0,-1 1 0 0 0,0 1-1 0 0,0 0 1 0 0,0 1 0 0 0,-1 0 0 0 0,1 0-1 0 0,-2 2 1 0 0,1-1 0 0 0,-1 1-1 0 0,-1 1 1 0 0,1-1 0 0 0,-2 2-1 0 0,1-1 1 0 0,-2 1 0 0 0,1 0-1 0 0,-1 1 1 0 0,-1 0 0 0 0,0 2-34 0 0,1 1 7 0 0,-1 1 0 0 0,-1 0 0 0 0,-1 1 0 0 0,0-1 0 0 0,-1 1 0 0 0,-1 0 0 0 0,0 0 0 0 0,-1 0 0 0 0,-1 0 1 0 0,-1 0-1 0 0,0 0 0 0 0,-1 0 0 0 0,-1-1 0 0 0,-1 1 0 0 0,0-1 0 0 0,-1 1 0 0 0,-1-1 0 0 0,0-1 0 0 0,-1 1 0 0 0,-1-1 0 0 0,-1 0 0 0 0,0-1 1 0 0,0 0-1 0 0,-2 0 0 0 0,0-1 0 0 0,0-1 0 0 0,-1 0 0 0 0,-1 0 0 0 0,0-1 0 0 0,0-1 0 0 0,-9 6-7 0 0,-15 8 5 0 0,0-2 0 0 0,-1-1-1 0 0,-2-3 1 0 0,1 0 0 0 0,-2-3 0 0 0,0-1 0 0 0,-1-2-1 0 0,0-2 1 0 0,-1-2 0 0 0,0-2 0 0 0,0-1-1 0 0,-31-2-4 0 0,69-2-188 0 0,-1-1 0 0 0,1 0 0 0 0,0 0-1 0 0,-1-1 1 0 0,1 1 0 0 0,0-1 0 0 0,0 0-1 0 0,-1 0 1 0 0,1-1 0 0 0,0 0 0 0 0,0 0-1 0 0,1 0 1 0 0,-1 0 0 0 0,0-1-1 0 0,1 1 1 0 0,-1-1 0 0 0,1-1 0 0 0,0 1-1 0 0,0 0 1 0 0,0-1 0 0 0,0 0 0 0 0,1 0-1 0 0,-1 0 1 0 0,1 0 0 0 0,0-1 0 0 0,1 1-1 0 0,-1-1 1 0 0,1 0 0 0 0,0 0 0 0 0,0 0-1 0 0,0 0 1 0 0,1 0 0 0 0,-1 0-1 0 0,1 0 1 0 0,1-1 0 0 0,-1 1 0 0 0,1 0-1 0 0,0 0 1 0 0,0-1 0 0 0,0 1 0 0 0,1 0-1 0 0,0-1 1 0 0,0-2 188 0 0,45-126-13078 0 0,-31 106 11296 0 0</inkml:trace>
  <inkml:trace contextRef="#ctx0" brushRef="#br0" timeOffset="2312.321">2376 454 1152 0 0,'-7'34'7662'0'0,"32"27"-4005"0"0,-21-53-2739 0 0,23 52 1550 0 0,-2 0 0 0 0,-3 2 1 0 0,-2 1-1 0 0,8 54-2468 0 0,28 262 4580 0 0,-4-165-6473 0 0,-51-215 1739 0 0,-1 1-1 0 0,0 0 1 0 0,0-1-1 0 0,0 1 1 0 0,0 0-1 0 0,1-1 1 0 0,-1 1-1 0 0,0 0 1 0 0,1-1-1 0 0,-1 1 1 0 0,0 0-1 0 0,0-1 1 0 0,1 1-1 0 0,-1 0 1 0 0,0 0-1 0 0,1 0 1 0 0,-1-1-1 0 0,1 1 1 0 0,-1 0-1 0 0,0 0 1 0 0,1 0-1 0 0,-1 0 1 0 0,1 0-1 0 0,-1-1 1 0 0,0 1-1 0 0,1 0 1 0 0,-1 0-1 0 0,1 0 1 0 0,-1 0-1 0 0,0 0 1 0 0,1 1-1 0 0,-1-1 1 0 0,1 0-1 0 0,-1 0 1 0 0,0 0-1 0 0,1 0 1 0 0,-1 0-1 0 0,1 0 0 0 0,-1 1 1 0 0,0-1-1 0 0,1 0 1 0 0,-1 0-1 0 0,0 1 1 0 0,1-1-1 0 0,-1 0 1 0 0,0 0-1 0 0,0 1 1 0 0,1-1-1 0 0,-1 0 1 0 0,0 1-1 0 0,0-1 1 0 0,1 0-1 0 0,-1 1 1 0 0,0-1-1 0 0,0 1 1 0 0,0-1-1 0 0,0 0 1 0 0,0 1-1 0 0,1-1 1 0 0,-1 1-1 0 0,0-1 155 0 0,7-46-9186 0 0,-5 28 5889 0 0,2 1 888 0 0</inkml:trace>
  <inkml:trace contextRef="#ctx0" brushRef="#br0" timeOffset="3066.93">3164 1447 84 0 0,'-6'2'6973'0'0,"-3"-35"-3998"0"0,46-234 4006 0 0,0 2-5537 0 0,19-506-945 0 0,-30 658-16 0 0,-24 113-471 0 0,0 1 0 0 0,0-1 1 0 0,0 0-1 0 0,0 1 0 0 0,0-1 0 0 0,0 1 0 0 0,0 0 1 0 0,0 0-1 0 0,0 0 0 0 0,0 0 0 0 0,0 0 0 0 0,0 0 1 0 0,0 0-1 0 0,-1 1 0 0 0,1-1 0 0 0,-1 1 0 0 0,1-1 0 0 0,-1 1 1 0 0,1-1-1 0 0,-1 1 0 0 0,0 0 0 0 0,0 0 0 0 0,0 0 1 0 0,0 0-1 0 0,0 0 0 0 0,0 0 0 0 0,0 0 0 0 0,-1 0 0 0 0,1 1-12 0 0,159 316 3137 0 0,-109-205-1216 0 0,6-2 0 0 0,4-3-1 0 0,5-3 1 0 0,45 53-1921 0 0,76 43 47 0 0,-273-267-12950 0 0,-86-4-2510 0 0,140 61 13674 0 0</inkml:trace>
  <inkml:trace contextRef="#ctx0" brushRef="#br0" timeOffset="3535.879">2999 991 440 0 0,'45'-31'8711'0'0,"36"-3"-3815"0"0,-29 13-2635 0 0,75-33 340 0 0,2 5 0 0 0,2 6 0 0 0,2 6 0 0 0,2 5 0 0 0,81-6-2601 0 0,13 25 186 0 0,-220 22-3091 0 0,-42 19-10656 0 0,-5-22 4221 0 0,24-4 7027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02:03.285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1076 212 160 0 0,'-44'4'2825'0'0,"-141"20"5611"0"0,167-19-7867 0 0,0 0 1 0 0,1 1 0 0 0,-1 0 0 0 0,1 2 0 0 0,1 0 0 0 0,0 1 0 0 0,0 0 0 0 0,0 2 0 0 0,-1 1-570 0 0,-12 9 290 0 0,0 1 1 0 0,2 1 0 0 0,0 1 0 0 0,2 2 0 0 0,1 0 0 0 0,1 2 0 0 0,1 0 0 0 0,2 2 0 0 0,1 0-1 0 0,-15 31-290 0 0,33-58 12 0 0,0-1-1 0 0,0 0 0 0 0,0 1 1 0 0,0-1-1 0 0,0 1 0 0 0,1-1 1 0 0,-1 1-1 0 0,1-1 0 0 0,0 1 1 0 0,0 0-1 0 0,0-1 0 0 0,0 1 0 0 0,0 0 1 0 0,0-1-1 0 0,1 1 0 0 0,-1-1 1 0 0,1 1-1 0 0,0-1 0 0 0,0 1 1 0 0,0-1-1 0 0,0 1 0 0 0,0-1 1 0 0,0 0-1 0 0,1 0 0 0 0,-1 0 1 0 0,1 1-1 0 0,-1-1 0 0 0,1 0 0 0 0,0-1 1 0 0,0 1-1 0 0,0 0 0 0 0,0-1 1 0 0,0 1-1 0 0,0-1 0 0 0,1 1 1 0 0,-1-1-1 0 0,0 0 0 0 0,1 0 1 0 0,-1 0-1 0 0,1 0 0 0 0,-1-1 0 0 0,1 1 1 0 0,-1-1-1 0 0,1 1 0 0 0,-1-1 1 0 0,1 0-1 0 0,0 0 0 0 0,-1 0 1 0 0,1 0-1 0 0,-1-1 0 0 0,1 1 1 0 0,0-1-1 0 0,-1 1 0 0 0,1-1 1 0 0,-1 0-12 0 0,184-31 156 0 0,-166 25-40 0 0,1 0-1 0 0,0 1 1 0 0,1 2-1 0 0,-1 0 1 0 0,1 1-1 0 0,0 1 1 0 0,0 1 0 0 0,0 2-1 0 0,0 0 1 0 0,-1 1-1 0 0,1 0 1 0 0,0 2-1 0 0,-1 1 1 0 0,0 1-1 0 0,0 1 1 0 0,0 0-1 0 0,1 3-115 0 0,-15-6 6 0 0,-1 1-1 0 0,1 0 1 0 0,-1 0-1 0 0,-1 1 1 0 0,1-1-1 0 0,-1 1 1 0 0,0 1-1 0 0,0-1 1 0 0,-1 1-1 0 0,0 0 1 0 0,0 0-1 0 0,0 0 1 0 0,-1 0-1 0 0,0 0 1 0 0,-1 1-1 0 0,0 0 0 0 0,0-1 1 0 0,0 1-1 0 0,-1 0 1 0 0,0 0-1 0 0,-1 0 1 0 0,0 0-1 0 0,0 0 1 0 0,0 0-1 0 0,-1 0 1 0 0,0 0-1 0 0,-1 0 1 0 0,0-1-1 0 0,-2 7-5 0 0,-4 13 15 0 0,-1 0 0 0 0,-1-1 1 0 0,-1 0-1 0 0,-2-1 0 0 0,0 0 0 0 0,-1-1 0 0 0,-17 20-15 0 0,20-30 8 0 0,-2 0-1 0 0,0-1 1 0 0,0-1 0 0 0,-1 0-1 0 0,-1 0 1 0 0,0-2-1 0 0,-1 0 1 0 0,0-1 0 0 0,0 0-1 0 0,-1-1 1 0 0,0-1-1 0 0,0-1 1 0 0,-1 0 0 0 0,1-2-1 0 0,-1 0 1 0 0,0 0-1 0 0,-1-2 1 0 0,0 0-8 0 0,-53 2 54 0 0,1-2 0 0 0,0-4 0 0 0,-1-3 0 0 0,0-3-54 0 0,31 4 18 0 0,-267-41 1413 0 0,308 45-1552 0 0,0 0 0 0 0,1 0 0 0 0,-1 0 1 0 0,1 0-1 0 0,-1 0 0 0 0,1 0 1 0 0,-1 0-1 0 0,1 0 0 0 0,-1 0 1 0 0,0 0-1 0 0,1 0 0 0 0,-1 0 1 0 0,1 0-1 0 0,-1 0 0 0 0,1-1 0 0 0,-1 1 1 0 0,0 0-1 0 0,1 0 0 0 0,-1 0 1 0 0,1-1-1 0 0,-1 1 0 0 0,0 0 1 0 0,1 0-1 0 0,-1-1 0 0 0,0 1 0 0 0,1 0 1 0 0,-1-1-1 0 0,0 1 0 0 0,1 0 1 0 0,-1-1-1 0 0,0 1 0 0 0,0-1 1 0 0,0 1-1 0 0,1 0 0 0 0,-1-1 1 0 0,0 1-1 0 0,0-1 0 0 0,0 1 0 0 0,0-1 1 0 0,0 1-1 0 0,0 0 0 0 0,0-1 1 0 0,0 1-1 0 0,0-1 0 0 0,0 1 1 0 0,0-1-1 0 0,0 1 0 0 0,0-1 0 0 0,0 1 1 0 0,0 0-1 0 0,0-1 0 0 0,-1 1 1 0 0,1-1-1 0 0,0 1 0 0 0,0 0 1 0 0,-1-1 120 0 0,46-9-9911 0 0,-16 8 4868 0 0,-12 2 3148 0 0</inkml:trace>
  <inkml:trace contextRef="#ctx0" brushRef="#br0" timeOffset="1141.285">1376 339 644 0 0,'-89'6'12186'0'0,"114"-19"-7800"0"0,-12 6-3836 0 0,18-2-279 0 0,0 1 0 0 0,0 2 1 0 0,0 1-1 0 0,1 1 0 0 0,0 2 0 0 0,-1 1 0 0 0,1 2 0 0 0,0 1 0 0 0,0 1 0 0 0,-1 2 0 0 0,0 1 0 0 0,6 3-271 0 0,117 42 391 0 0,-150-49-385 0 0,0 0 0 0 0,0 0-1 0 0,0 0 1 0 0,0 1-1 0 0,-1-1 1 0 0,1 1 0 0 0,-1 0-1 0 0,0 0 1 0 0,1 0-1 0 0,-1 1 1 0 0,-1-1 0 0 0,1 1-1 0 0,-1 0 1 0 0,1-1-1 0 0,-1 1 1 0 0,0 0 0 0 0,0 1-1 0 0,-1-1 1 0 0,1 0-1 0 0,-1 0 1 0 0,0 1 0 0 0,0-1-1 0 0,-1 0 1 0 0,1 1-1 0 0,-1-1 1 0 0,0 1-1 0 0,0-1 1 0 0,0 1 0 0 0,-1-1-1 0 0,1 1 1 0 0,-1-1-1 0 0,0 0 1 0 0,-1 1 0 0 0,0 0-6 0 0,-16 32-34 0 0,-2 0 1 0 0,-2-1 0 0 0,-2-1 0 0 0,0-1 0 0 0,-3-2 0 0 0,-1 0 0 0 0,-1-2-1 0 0,-1-1 1 0 0,-2-1 0 0 0,0-2 0 0 0,-7 2 33 0 0,-48 35-158 0 0,-3-3 0 0 0,-3-5 0 0 0,-89 40 158 0 0,65-36 84 0 0,116-59-84 0 0,0 0 1 0 0,0 0 0 0 0,0 0-1 0 0,0 0 1 0 0,0 0-1 0 0,0 1 1 0 0,0-1-1 0 0,0 0 1 0 0,0 0 0 0 0,0 1-1 0 0,0-1 1 0 0,0 0-1 0 0,0 1 1 0 0,0-1-1 0 0,0 1 1 0 0,0-1 0 0 0,0 1-1 0 0,1 0 1 0 0,-1-1-1 0 0,0 1 1 0 0,0 0-1 0 0,1 0 1 0 0,-1-1 0 0 0,0 1-1 0 0,1 0 1 0 0,-1 0-1 0 0,1 0 1 0 0,-1 0-1 0 0,1 0 1 0 0,-1 0 0 0 0,1 0-1 0 0,0 0 1 0 0,-1 0-1 0 0,1 0 1 0 0,0 0-1 0 0,0 0 1 0 0,0 0 0 0 0,0 0-1 0 0,0 0 1 0 0,0 0-1 0 0,0 0 1 0 0,0 0-1 0 0,0 0 1 0 0,0 0-1 0 0,1 0 1 0 0,-1 0 0 0 0,0 0-1 0 0,1 0 1 0 0,-1 0-1 0 0,1 0 1 0 0,-1 0-1 0 0,1 0 1 0 0,-1 0 0 0 0,1-1-1 0 0,0 1 1 0 0,-1 0-1 0 0,1 0 1 0 0,0-1-1 0 0,0 1 1 0 0,0 0 0 0 0,-1-1-1 0 0,1 1 1 0 0,0-1-1 0 0,0 1 1 0 0,0-1-1 0 0,0 1 1 0 0,0-1-1 0 0,75 24 52 0 0,-68-23-48 0 0,161 33 1555 0 0,2-7 0 0 0,128 1-1559 0 0,-247-33-1353 0 0,-49 3 631 0 0,0 0 1 0 0,0 0-1 0 0,-1 0 1 0 0,1 0 0 0 0,0-1-1 0 0,-1 1 1 0 0,1-1 0 0 0,-1 1-1 0 0,0-1 1 0 0,0 0 0 0 0,0 0-1 0 0,0 0 1 0 0,0 0-1 0 0,-1 0 1 0 0,1-1 0 0 0,-1 1-1 0 0,0 0 1 0 0,0-1 0 0 0,0 1-1 0 0,-1-1 1 0 0,1 1-1 0 0,-1-1 1 0 0,0 1 0 0 0,0-1-1 0 0,0 1 1 0 0,0-1 0 0 0,-1-2 721 0 0,1-18-2208 0 0</inkml:trace>
  <inkml:trace contextRef="#ctx0" brushRef="#br0" timeOffset="1594.302">2118 278 700 0 0,'0'-1'196'0'0,"-1"0"-1"0"0,1 0 1 0 0,0 1-1 0 0,-1-1 1 0 0,1 0-1 0 0,-1 1 1 0 0,1-1-1 0 0,-1 0 1 0 0,1 1-1 0 0,-1-1 1 0 0,1 1-1 0 0,-1-1 1 0 0,0 1-1 0 0,1-1 1 0 0,-1 1-1 0 0,0-1 1 0 0,1 1-1 0 0,-1 0 1 0 0,0-1-1 0 0,1 1 1 0 0,-1 0-1 0 0,0 0 1 0 0,0 0-1 0 0,0-1 1 0 0,1 1-1 0 0,-1 0 1 0 0,0 0-1 0 0,0 0 1 0 0,1 0-1 0 0,-1 0 1 0 0,0 0 0 0 0,0 1-1 0 0,0-1 1 0 0,1 0-1 0 0,-1 0 1 0 0,0 0-1 0 0,0 1 1 0 0,1-1-1 0 0,-1 0 1 0 0,0 1-1 0 0,1-1 1 0 0,-1 1-1 0 0,0-1 1 0 0,1 1-1 0 0,-1-1 1 0 0,1 1-1 0 0,-1-1 1 0 0,1 1-1 0 0,-1 0 1 0 0,1-1-1 0 0,-1 1 1 0 0,1 0-1 0 0,-1-1 1 0 0,1 1-1 0 0,0 0 1 0 0,-1 0-1 0 0,1-1 1 0 0,0 1-1 0 0,0 0 1 0 0,0 0-1 0 0,0-1 1 0 0,0 1-196 0 0,11 27 2390 0 0,68 83 2019 0 0,68 39-2170 0 0,-94-99-1398 0 0,0 3-574 0 0,42 39 4 0 0,-29-38-4495 0 0,-40-73-10606 0 0,-23 12 14302 0 0,3-9-1685 0 0</inkml:trace>
  <inkml:trace contextRef="#ctx0" brushRef="#br0" timeOffset="2062.941">3012 202 524 0 0,'-50'-28'11965'0'0,"4"57"-6696"0"0,-23 83-3221 0 0,66-105-1863 0 0,-76 162 1069 0 0,7 5 0 0 0,-49 179-1254 0 0,105-302 401 0 0,3 1-1 0 0,1 0 0 0 0,4 0 1 0 0,1 1-1 0 0,3 0 0 0 0,2 0 1 0 0,4 47-401 0 0,-2-98-78 0 0,8 39-686 0 0,4-19-2676 0 0,5-32-6620 0 0,-1-32 2710 0 0,-12 19 4984 0 0</inkml:trace>
  <inkml:trace contextRef="#ctx0" brushRef="#br0" timeOffset="2578.685">3177 167 636 0 0,'0'-21'7261'0'0,"2"43"-2562"0"0,1 19-1888 0 0,9 87-90 0 0,-4 1 0 0 0,-7 0 0 0 0,-6 21-2721 0 0,6 254 2867 0 0,25-224-2709 0 0,-1-108-3342 0 0,-18-80-5697 0 0,-1-28 1962 0 0,-7-8 1742 0 0,-3 17 3275 0 0</inkml:trace>
  <inkml:trace contextRef="#ctx0" brushRef="#br0" timeOffset="3319.145">3192 123 392 0 0,'20'-1'6940'0'0,"5"55"-4070"0"0,-21-43-2080 0 0,60 157 4490 0 0,59 127-1890 0 0,-118-283-3367 0 0,0-1 0 0 0,1 1 0 0 0,0-1 0 0 0,1 0 1 0 0,0-1-1 0 0,1 1 0 0 0,0-1 0 0 0,1-1 0 0 0,0 0 0 0 0,0 0 1 0 0,1-1-1 0 0,0 0 0 0 0,0 0 0 0 0,1-1 0 0 0,0-1 0 0 0,0 0 1 0 0,1 0-1 0 0,0-1 0 0 0,0-1 0 0 0,0 0 0 0 0,0 0 0 0 0,1-1 1 0 0,0-1-1 0 0,-1 0 0 0 0,1-1 0 0 0,0 0 0 0 0,0-1 0 0 0,-1 0 1 0 0,1-1-1 0 0,0-1 0 0 0,2-1-23 0 0,3-4-16 0 0,-1 0 0 0 0,-1-2-1 0 0,1 0 1 0 0,-1-1 0 0 0,-1 0 0 0 0,0-2 0 0 0,-1 0 0 0 0,0 0 0 0 0,0-1 0 0 0,-1-1-1 0 0,-1 0 1 0 0,-1-1 0 0 0,0 0 0 0 0,-1-1 0 0 0,0 0 0 0 0,-1 0 0 0 0,-1-1 0 0 0,-1 0-1 0 0,0-1 1 0 0,-2 1 0 0 0,0-1 0 0 0,0-1 0 0 0,-2 1 0 0 0,0-1 0 0 0,-1 1-1 0 0,-1-18 17 0 0,8-324-141 0 0,-9 360 141 0 0,-1 1 0 0 0,1-1 0 0 0,-1 0 0 0 0,1 0 0 0 0,-1 1 0 0 0,0-1 0 0 0,1 0 1 0 0,-1 0-1 0 0,1 0 0 0 0,-1 0 0 0 0,1 0 0 0 0,-1 0 0 0 0,1 0 0 0 0,-1 0 0 0 0,1 0 0 0 0,-1 0 0 0 0,0 0 0 0 0,1 0 0 0 0,-1 0 0 0 0,1 0 0 0 0,-1-1 0 0 0,1 1 0 0 0,-1 0 0 0 0,1 0 0 0 0,-1-1 0 0 0,1 1 0 0 0,-1 0 0 0 0,1 0 1 0 0,0-1-1 0 0,-1 1 0 0 0,1-1 0 0 0,-1 1 0 0 0,1 0 0 0 0,0-1 0 0 0,-1 1 0 0 0,1-1 0 0 0,0 1 0 0 0,0-1 0 0 0,-1 1 0 0 0,1-1 0 0 0,0 1 0 0 0,0-1 0 0 0,0 1 0 0 0,-1-1 0 0 0,1 1 0 0 0,0-1 0 0 0,0 0 0 0 0,0 0 0 0 0,-17 53-47 0 0,-48 723 1768 0 0,48-350 731 0 0,18-411-2695 0 0,4 34-173 0 0,2-27-3820 0 0,-2-36-4978 0 0,6-19 3603 0 0,-5 12 3238 0 0,1-1 567 0 0</inkml:trace>
  <inkml:trace contextRef="#ctx0" brushRef="#br0" timeOffset="4088.932">4769 313 728 0 0,'-3'-7'618'0'0,"0"0"1"0"0,0-1-1 0 0,0 1 1 0 0,-1 1-1 0 0,0-1 0 0 0,-1 0 1 0 0,1 1-1 0 0,-1 0 1 0 0,0 0-1 0 0,-1 1 0 0 0,0-1 1 0 0,0 1-1 0 0,0 0 1 0 0,0 1-1 0 0,-1-1 1 0 0,1 1-1 0 0,-7-2-618 0 0,5 3 360 0 0,-1 0 1 0 0,0 0-1 0 0,1 1 0 0 0,-1 1 1 0 0,-1-1-1 0 0,1 2 1 0 0,0-1-1 0 0,0 1 0 0 0,0 0 1 0 0,0 1-1 0 0,0 0 1 0 0,0 1-1 0 0,0 0 0 0 0,0 0 1 0 0,-3 2-361 0 0,-6 2 170 0 0,-1 1 0 0 0,1 2 0 0 0,0 0 0 0 0,1 0 0 0 0,0 2 0 0 0,0 0 0 0 0,1 1 0 0 0,1 0 0 0 0,0 1 0 0 0,1 1 0 0 0,0 1 0 0 0,1 0 0 0 0,0 0 0 0 0,2 2 0 0 0,0-1 0 0 0,0 1 1 0 0,2 1-1 0 0,0 0 0 0 0,1 0 0 0 0,1 1 0 0 0,1 0 0 0 0,1 0 0 0 0,0 0 0 0 0,1 1 0 0 0,1-1 0 0 0,1 1 0 0 0,1 0 0 0 0,1 18-170 0 0,0-12 19 0 0,2-1 0 0 0,1 1 0 0 0,0-1 0 0 0,2 0 0 0 0,1 0 0 0 0,1 0 0 0 0,1-1 0 0 0,1 0 0 0 0,1-1 0 0 0,1 0 0 0 0,1 0 0 0 0,1-1 0 0 0,2-1 0 0 0,0 0 0 0 0,0-1 0 0 0,2 0 0 0 0,1-2 0 0 0,0 0 0 0 0,1-1-1 0 0,1-1 1 0 0,0 0 0 0 0,2-2 0 0 0,-1-1 0 0 0,2 0 0 0 0,0-2 0 0 0,10 4-19 0 0,-6-8 12 0 0,0-2 0 0 0,1 0-1 0 0,0-2 1 0 0,-1-1-1 0 0,1-1 1 0 0,0-2-1 0 0,0-1 1 0 0,0 0 0 0 0,-1-2-1 0 0,1-2 1 0 0,-1 0-1 0 0,0-2 1 0 0,-1-1 0 0 0,0-1-1 0 0,0-1 1 0 0,-1-1-1 0 0,0-1 1 0 0,-1-2 0 0 0,-1 0-1 0 0,-1-1 1 0 0,0-2-1 0 0,-1 0 1 0 0,0-1 0 0 0,-2-1-1 0 0,0-1 1 0 0,1-4-12 0 0,-11 12 17 0 0,0-1 0 0 0,-1 1 0 0 0,-1-1 0 0 0,0-1 0 0 0,-1 1 0 0 0,-1-1 0 0 0,0 0 0 0 0,-1 0 0 0 0,0-1 0 0 0,-1 1 0 0 0,-1-1 0 0 0,-1 0 0 0 0,0 0 0 0 0,-1 0 0 0 0,0 1 0 0 0,-2-1 0 0 0,0 0 0 0 0,0 0 0 0 0,-2 1 0 0 0,-1-6-17 0 0,-3-7 70 0 0,-1 0 1 0 0,-2 1-1 0 0,0 1 0 0 0,-2 0 1 0 0,0 0-1 0 0,-2 1 0 0 0,-1 1 1 0 0,-1 1-1 0 0,-1 0 0 0 0,-17-17-70 0 0,21 27 41 0 0,0 1-1 0 0,-1 0 0 0 0,0 1 1 0 0,-1 0-1 0 0,-1 1 1 0 0,1 1-1 0 0,-2 1 1 0 0,1 0-1 0 0,-1 1 1 0 0,0 1-1 0 0,0 1 0 0 0,-1 0 1 0 0,0 2-1 0 0,-5-1-40 0 0,4 2-831 0 0,0 1 0 0 0,1 1 0 0 0,-1 0 0 0 0,0 2 0 0 0,0 0 0 0 0,1 1 0 0 0,-1 1 0 0 0,-14 5 831 0 0,-45 38-14462 0 0,71-39 12404 0 0</inkml:trace>
  <inkml:trace contextRef="#ctx0" brushRef="#br0" timeOffset="4588.815">5469 244 936 0 0,'-15'2'9793'0'0,"6"44"-5737"0"0,1 218 2907 0 0,0-16-3165 0 0,8-38-1733 0 0,15-72-5695 0 0,-18-154-10053 0 0,-5-45 6322 0 0,4 32 5380 0 0</inkml:trace>
  <inkml:trace contextRef="#ctx0" brushRef="#br0" timeOffset="5198.599">5447 228 96 0 0,'-1'-1'209'0'0,"1"1"0"0"0,-1-1 0 0 0,1 0 0 0 0,0 1 1 0 0,-1-1-1 0 0,1 0 0 0 0,0 0 0 0 0,-1 0 0 0 0,1 1 0 0 0,0-1 0 0 0,0 0 0 0 0,0 0 0 0 0,-1 0 1 0 0,1 1-1 0 0,0-1 0 0 0,0 0 0 0 0,0 0 0 0 0,1 0 0 0 0,-1 0 0 0 0,0 1 0 0 0,0-1 0 0 0,0 0 1 0 0,1 0-1 0 0,-1 0 0 0 0,0 1 0 0 0,1-1 0 0 0,-1 0 0 0 0,0 0 0 0 0,1 1 0 0 0,-1-1 0 0 0,1 0 1 0 0,-1 1-1 0 0,1-1 0 0 0,0 1 0 0 0,-1-1 0 0 0,1 0 0 0 0,0 1 0 0 0,-1-1 0 0 0,1 1 0 0 0,0 0 1 0 0,0-1-1 0 0,-1 1 0 0 0,1 0 0 0 0,0-1 0 0 0,0 1 0 0 0,-1 0 0 0 0,1 0 0 0 0,0 0 0 0 0,0 0 1 0 0,0-1-1 0 0,0 1 0 0 0,-1 0 0 0 0,1 1 0 0 0,0-1 0 0 0,0 0 0 0 0,0 0 0 0 0,0 0 0 0 0,-1 0 0 0 0,2 1-209 0 0,20 18 1663 0 0,62 88 2651 0 0,20 74-2161 0 0,-41-66-1102 0 0,132 250 315 0 0,-139-211-1157 0 0,-54-155-201 0 0,1 0 1 0 0,0 0-1 0 0,-1-1 0 0 0,1 1 1 0 0,-1-1-1 0 0,0 1 0 0 0,1-1 1 0 0,-1 0-1 0 0,0 0 1 0 0,0 0-1 0 0,0 0 0 0 0,0 0 1 0 0,0-1-1 0 0,-1 1 0 0 0,1 0 1 0 0,-1-1-1 0 0,1 1 1 0 0,-1-1-1 0 0,0 0 0 0 0,0 1 1 0 0,0-1-1 0 0,0 0 0 0 0,-1 0 1 0 0,1 0-1 0 0,-1-2-8 0 0,79-255-100 0 0,30-73-50 0 0,-72 263 197 0 0,3 1-1 0 0,3 2 0 0 0,3 3 1 0 0,3 1-1 0 0,3 2 1 0 0,23-18-47 0 0,-62 67 71 0 0,-21 10-18740 0 0,-2 5 17014 0 0,-2 1-671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02:11.11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1194 288 228 0 0,'-176'-59'8337'0'0,"151"53"-7839"0"0,0 1 0 0 0,0 1 1 0 0,-1 1-1 0 0,1 1 0 0 0,-1 2 0 0 0,1 0 1 0 0,-1 2-1 0 0,1 1 0 0 0,-20 4-498 0 0,0 1 371 0 0,0 1-1 0 0,0 3 1 0 0,2 2 0 0 0,-1 1-1 0 0,2 2 1 0 0,0 2-1 0 0,1 2 1 0 0,2 2-1 0 0,0 1 1 0 0,1 3 0 0 0,1 0-1 0 0,2 3 1 0 0,1 0-1 0 0,1 3 1 0 0,2 0 0 0 0,2 2-1 0 0,-20 30-370 0 0,43-54 22 0 0,1 1 1 0 0,0 0-1 0 0,1 1 0 0 0,1-1 1 0 0,0 1-1 0 0,0-1 0 0 0,1 1 0 0 0,1 0 1 0 0,0 0-1 0 0,1 0 0 0 0,0-1 1 0 0,1 1-1 0 0,0 0 0 0 0,1 0 0 0 0,1 0 1 0 0,0-1-1 0 0,0 1 0 0 0,1-1 1 0 0,1 0-1 0 0,0 0 0 0 0,1-1 1 0 0,0 1-1 0 0,1-1 0 0 0,2 1-22 0 0,5 9 59 0 0,1-1 1 0 0,1-1-1 0 0,1 0 0 0 0,0-1 0 0 0,2-1 1 0 0,0-1-1 0 0,1 0 0 0 0,0-2 0 0 0,1 0 1 0 0,1-1-1 0 0,0-2 0 0 0,3 1-59 0 0,6 2-8 0 0,0-1-1 0 0,1-2 1 0 0,1-1 0 0 0,0-2-1 0 0,0-1 1 0 0,1-2-1 0 0,-1 0 1 0 0,1-3-1 0 0,0-1 1 0 0,0-1 0 0 0,0-2-1 0 0,0-2 1 0 0,0 0-1 0 0,-1-3 1 0 0,0-1-1 0 0,0-1 1 0 0,-1-1 0 0 0,0-2-1 0 0,2-3 9 0 0,-29 12-9 0 0,-1 1-1 0 0,0-1 1 0 0,0 0-1 0 0,0 0 1 0 0,0 0-1 0 0,0-1 1 0 0,0 1-1 0 0,-1-1 1 0 0,0 0-1 0 0,0 0 1 0 0,0 0-1 0 0,0 0 1 0 0,-1-1-1 0 0,1 1 1 0 0,-1-1-1 0 0,0 1 1 0 0,-1-1-1 0 0,1 0 1 0 0,-1 0-1 0 0,0 0 1 0 0,0 0-1 0 0,0 0 1 0 0,-1 0-1 0 0,0 0 1 0 0,0 0-1 0 0,0 0 1 0 0,0 0-1 0 0,-1 0 1 0 0,0 0-1 0 0,0 0 1 0 0,0 0-1 0 0,-1 1 1 0 0,0-1-1 0 0,0 0 1 0 0,0 1-1 0 0,0-1 1 0 0,-1 1-1 0 0,1 0 1 0 0,-1 0-1 0 0,0 0 1 0 0,-1 0-1 0 0,-2-3 11 0 0,-4-7 1 0 0,-1 0 1 0 0,0 1 0 0 0,-1 1 0 0 0,-1 0 0 0 0,0 0 0 0 0,0 1 0 0 0,-1 1 0 0 0,-1 0 0 0 0,1 1 0 0 0,-2 1 0 0 0,1 0 0 0 0,-1 1-1 0 0,0 0 1 0 0,-1 2 0 0 0,1 0 0 0 0,-12-2-3 0 0,64 39 84 0 0,31-6 57 0 0,1-3 0 0 0,1-2 0 0 0,0-4 0 0 0,2-3 0 0 0,0-3 0 0 0,0-3 1 0 0,1-3-1 0 0,0-3 0 0 0,0-4 0 0 0,21-4-141 0 0,-38-7-1971 0 0,-54 12 1663 0 0,-1 0 0 0 0,1 0 0 0 0,0 0 0 0 0,-1 0 0 0 0,1 0 0 0 0,0 0-1 0 0,-1-1 1 0 0,0 1 0 0 0,1 0 0 0 0,-1 0 0 0 0,1 0 0 0 0,-1-1 0 0 0,0 1 0 0 0,0 0-1 0 0,0 0 1 0 0,0-1 0 0 0,0 1 0 0 0,0 0 0 0 0,0 0 0 0 0,0-1 0 0 0,-1 1 0 0 0,1 0 0 0 0,0 0-1 0 0,-1 0 1 0 0,1-1 0 0 0,-1 1 0 0 0,1 0 0 0 0,-1 0 0 0 0,1 0 0 0 0,-1 0 0 0 0,0 0 0 0 0,0 0-1 0 0,0 0 1 0 0,1 0 0 0 0,-1 0 0 0 0,0 0 0 0 0,0 1 0 0 0,0-1 0 0 0,0 0 0 0 0,-1 0 308 0 0,-20-25-5169 0 0,9 12 3279 0 0</inkml:trace>
  <inkml:trace contextRef="#ctx0" brushRef="#br0" timeOffset="359.262">1773 455 1052 0 0,'23'26'9913'0'0,"-10"53"-5144"0"0,-12-65-3649 0 0,2 445 6650 0 0,-10-322-6726 0 0,20 19-3283 0 0,-13-157 2045 0 0,0 1 1 0 0,-1 0-1 0 0,1-1 1 0 0,0 1-1 0 0,0 0 1 0 0,-1-1-1 0 0,1 1 1 0 0,0 0-1 0 0,0 0 0 0 0,-1-1 1 0 0,1 1-1 0 0,0 0 1 0 0,-1 0-1 0 0,1-1 1 0 0,-1 1-1 0 0,1 0 1 0 0,0 0-1 0 0,-1 0 1 0 0,1 0-1 0 0,0 0 1 0 0,-1-1-1 0 0,1 1 1 0 0,-1 0-1 0 0,1 0 0 0 0,0 0 1 0 0,-1 0-1 0 0,1 0 1 0 0,-1 0-1 0 0,1 0 1 0 0,0 0-1 0 0,-1 1 1 0 0,1-1-1 0 0,-1 0 1 0 0,1 0-1 0 0,0 0 1 0 0,-1 0-1 0 0,1 1 0 0 0,0-1 1 0 0,-1 0-1 0 0,1 0 1 0 0,0 0-1 0 0,-1 1 1 0 0,1-1-1 0 0,0 0 1 0 0,-1 1-1 0 0,1-1 1 0 0,0 0-1 0 0,0 1 1 0 0,-1-1-1 0 0,1 0 1 0 0,0 1-1 0 0,0-1 0 0 0,0 1 194 0 0,-24-34-6522 0 0,5-11 1805 0 0,7 17 3001 0 0</inkml:trace>
  <inkml:trace contextRef="#ctx0" brushRef="#br0" timeOffset="921.935">1632 308 728 0 0,'8'-9'880'0'0,"-1"1"-1"0"0,1 1 1 0 0,1-1 0 0 0,0 1-1 0 0,0 1 1 0 0,0-1 0 0 0,1 1-1 0 0,-1 1 1 0 0,1 0 0 0 0,1 1-1 0 0,-1-1 1 0 0,10-1-880 0 0,138-5 5308 0 0,-124 16-4921 0 0,-1 2 0 0 0,0 1 1 0 0,-1 1-1 0 0,1 2 0 0 0,-2 1 0 0 0,0 1 1 0 0,0 2-1 0 0,12 9-387 0 0,-28-15 93 0 0,-1 0 0 0 0,1 2 1 0 0,-2-1-1 0 0,1 2 0 0 0,-2 0 0 0 0,1 0 1 0 0,-2 2-1 0 0,0-1 0 0 0,0 1 0 0 0,-1 1 1 0 0,-1 1-94 0 0,-5-10 5 0 0,-1 1 0 0 0,0 0 0 0 0,0 0 0 0 0,-1 0 0 0 0,0 0-1 0 0,0 0 1 0 0,0 0 0 0 0,-1 0 0 0 0,0 1 0 0 0,-1-1 0 0 0,0 1 0 0 0,0-1 0 0 0,-1 0 0 0 0,1 1 0 0 0,-1-1 0 0 0,-1 0 0 0 0,0 1 0 0 0,0-1 0 0 0,0 0 0 0 0,-1 0 0 0 0,0-1 0 0 0,0 1 0 0 0,-1 0 0 0 0,0-1 0 0 0,0 0 0 0 0,-5 6-5 0 0,-8 7-63 0 0,-1-1 1 0 0,-1 0-1 0 0,0-2 1 0 0,-1 0-1 0 0,-1-1 1 0 0,-1-1 0 0 0,0-1-1 0 0,0 0 1 0 0,-2-2-1 0 0,1-1 1 0 0,-1-1 0 0 0,-1-1-1 0 0,0-1 1 0 0,0-1-1 0 0,0-2 1 0 0,0 0-1 0 0,-1-2 1 0 0,0 0 0 0 0,1-2-1 0 0,-1-1 1 0 0,-9-2 62 0 0,24 2-35 0 0,0-1-1 0 0,0 0 1 0 0,-1-1 0 0 0,2 0-1 0 0,-1-1 1 0 0,0 0 0 0 0,1-1 0 0 0,0 0-1 0 0,0-1 1 0 0,0 0 0 0 0,1 0-1 0 0,-1-1 1 0 0,0-2 35 0 0,40 12 283 0 0,369 245 5306 0 0,-352-215-5188 0 0,122 110-503 0 0,-60-45-7424 0 0,-108-96 7036 0 0,1-1 0 0 0,0 1 0 0 0,0-1 1 0 0,-1 0-1 0 0,1 0 0 0 0,0 0 0 0 0,0 0 1 0 0,0 0-1 0 0,1 0 0 0 0,-1 0 0 0 0,0-1 1 0 0,0 1-1 0 0,0-1 0 0 0,1 1 0 0 0,-1-1 1 0 0,0 0-1 0 0,0 0 0 0 0,1 0 0 0 0,-1 0 1 0 0,0 0-1 0 0,0-1 0 0 0,0 1 0 0 0,1-1 1 0 0,-1 1-1 0 0,0-1 0 0 0,0 0 0 0 0,0 0 1 0 0,0 0-1 0 0,1-1 490 0 0,8-9-2169 0 0</inkml:trace>
  <inkml:trace contextRef="#ctx0" brushRef="#br0" timeOffset="1609.299">2608 256 96 0 0,'4'-2'8381'0'0,"6"25"-4325"0"0,24 79-296 0 0,-13-8-2781 0 0,-5 0 0 0 0,-4 1 0 0 0,-3 0 0 0 0,-5 1 0 0 0,-8 82-979 0 0,3-52 531 0 0,3-17-168 0 0,36-337-1453 0 0,-21 108 194 0 0,-15 74 727 0 0,3 0 1 0 0,1 0-1 0 0,3 0 1 0 0,1 1-1 0 0,2 0 0 0 0,3 1 1 0 0,1 1-1 0 0,2 0 1 0 0,2 1-1 0 0,2 1 1 0 0,1 1-1 0 0,16-18 169 0 0,-34 51 41 0 0,1 1 0 0 0,0 0-1 0 0,0 1 1 0 0,1-1 0 0 0,0 1 0 0 0,0 1 0 0 0,0-1 0 0 0,0 1-1 0 0,1 0 1 0 0,0 1 0 0 0,-1 0 0 0 0,1 0 0 0 0,1 0 0 0 0,-1 1-1 0 0,0 1 1 0 0,0-1 0 0 0,1 1 0 0 0,-1 1 0 0 0,1-1 0 0 0,-1 2-1 0 0,0-1 1 0 0,1 1 0 0 0,-1 0 0 0 0,0 1 0 0 0,1 0 0 0 0,-1 0-1 0 0,0 1 1 0 0,0 0 0 0 0,-1 0 0 0 0,1 1 0 0 0,0 0 0 0 0,-1 0-1 0 0,0 1 1 0 0,0 0 0 0 0,-1 0 0 0 0,1 0 0 0 0,-1 1-1 0 0,3 4-40 0 0,16 18 241 0 0,-2 1 0 0 0,-1 2 0 0 0,-1 0 0 0 0,-2 0-1 0 0,-1 2 1 0 0,-1 1 0 0 0,-2 0 0 0 0,-2 0-1 0 0,-1 2 1 0 0,-1 0 0 0 0,-3 0 0 0 0,0 0-1 0 0,-3 1 1 0 0,-1 0 0 0 0,-1 0 0 0 0,-3 1 0 0 0,-2 19-241 0 0,2-54-7 0 0,2 14-109 0 0,-2 1 0 0 0,0-1 0 0 0,-1 0 0 0 0,0 0-1 0 0,-2 0 1 0 0,0 0 0 0 0,-1-1 0 0 0,0 1 0 0 0,-2-1 0 0 0,0 0-1 0 0,0 0 1 0 0,-2 0 0 0 0,0-1 0 0 0,-1-1 0 0 0,-8 13 116 0 0,10-23-777 0 0,0 0 0 0 0,0-1 0 0 0,0 0 0 0 0,-1 0 0 0 0,1 0 0 0 0,-1-1 0 0 0,1 0 0 0 0,-1-1 0 0 0,0 0 0 0 0,0 0 0 0 0,0 0-1 0 0,1-1 1 0 0,-1 0 0 0 0,0-1 0 0 0,0 0 0 0 0,0 0 0 0 0,1-1 0 0 0,-1 0 0 0 0,0 0 0 0 0,1 0 0 0 0,0-1 0 0 0,0 0 0 0 0,-1-1 0 0 0,1 0 777 0 0,-27-11-2180 0 0</inkml:trace>
  <inkml:trace contextRef="#ctx0" brushRef="#br0" timeOffset="1859.136">2766 762 1172 0 0,'199'10'13916'0'0,"-1"12"-10724"0"0,-30-3-8175 0 0,0-7-6520 0 0,-139-12 9773 0 0</inkml:trace>
  <inkml:trace contextRef="#ctx0" brushRef="#br0" timeOffset="2327.844">4338 516 324 0 0,'-11'-12'985'0'0,"0"0"-1"0"0,-1 0 1 0 0,0 2 0 0 0,-1-1-1 0 0,0 2 1 0 0,0-1-1 0 0,-1 2 1 0 0,0 0 0 0 0,-1 1-1 0 0,-3-1-984 0 0,7 3 385 0 0,0 1-1 0 0,-1 0 0 0 0,1 1 0 0 0,-1 1 0 0 0,0 0 0 0 0,1 0 0 0 0,-1 1 1 0 0,0 1-1 0 0,0 0 0 0 0,0 0 0 0 0,0 1 0 0 0,0 1 0 0 0,0 0 1 0 0,1 1-1 0 0,-1 0 0 0 0,1 0 0 0 0,0 1 0 0 0,0 1 0 0 0,0 0 1 0 0,0 1-1 0 0,-8 5-384 0 0,1 1 280 0 0,1 1 0 0 0,0 0 0 0 0,1 1 0 0 0,0 1 0 0 0,1 0 0 0 0,1 1 0 0 0,1 1 0 0 0,0 0 0 0 0,1 1-1 0 0,1 0 1 0 0,0 1 0 0 0,2 0 0 0 0,0 1 0 0 0,1 0 0 0 0,1 0 0 0 0,1 0 0 0 0,1 1 0 0 0,1 0 0 0 0,0 0 0 0 0,2 0 0 0 0,0 1 0 0 0,2-1 0 0 0,0 1 0 0 0,2-1 0 0 0,0 0 0 0 0,1 0 0 0 0,1 0 0 0 0,1 0 0 0 0,1 0 0 0 0,8 17-280 0 0,-4-23 34 0 0,2-1 0 0 0,0 0 1 0 0,0-1-1 0 0,1 0 0 0 0,1-1 0 0 0,0 0 0 0 0,0-2 0 0 0,1 1 0 0 0,1-2 1 0 0,0 0-1 0 0,0-1 0 0 0,0 0 0 0 0,18 4-34 0 0,139 35-4258 0 0,-93-42-1145 0 0,33-42-8899 0 0,-95 26 12228 0 0</inkml:trace>
  <inkml:trace contextRef="#ctx0" brushRef="#br0" timeOffset="3353.143">4318 278 780 0 0,'-6'12'4698'0'0,"4"36"-1901"0"0,30 157 4311 0 0,22-1-4073 0 0,-34-140-2865 0 0,20 47-204 0 0,-35-112 36 0 0,1 1 1 0 0,0-1-1 0 0,-1 1 0 0 0,1-1 0 0 0,0 0 0 0 0,-1 1 0 0 0,1-1 0 0 0,-1 0 0 0 0,0 0 0 0 0,1 0 0 0 0,-1 0 0 0 0,0-1 1 0 0,1 1-1 0 0,-1 0 0 0 0,0 0 0 0 0,0-1 0 0 0,0 1 0 0 0,0-1 0 0 0,0 1 0 0 0,-1-1 0 0 0,1 1 0 0 0,0-1 1 0 0,-1 1-1 0 0,1-1 0 0 0,-1 0 0 0 0,1 1 0 0 0,-1-1 0 0 0,0 0 0 0 0,0 0 0 0 0,0 1 0 0 0,0-1 0 0 0,0 0 0 0 0,0 1 1 0 0,0-1-1 0 0,0 0 0 0 0,-1-1-2 0 0,19-175-139 0 0,-18 138 30 0 0,3-1 0 0 0,1 1 0 0 0,3 1 0 0 0,0-1 0 0 0,3 1 0 0 0,1 1 0 0 0,15-34 109 0 0,-22 66 18 0 0,-1 1 0 0 0,0 0 1 0 0,1 0-1 0 0,0 1 1 0 0,0-1-1 0 0,1 1 0 0 0,-1 0 1 0 0,1 0-1 0 0,0 0 0 0 0,0 1 1 0 0,0 0-1 0 0,1 0 1 0 0,-1 0-1 0 0,1 0 0 0 0,-1 1 1 0 0,1 0-1 0 0,0 0 0 0 0,0 1 1 0 0,0-1-1 0 0,0 1 1 0 0,0 1-1 0 0,0-1 0 0 0,0 1 1 0 0,0 0-1 0 0,1 0 1 0 0,-1 1-1 0 0,0 0 0 0 0,0 0 1 0 0,0 0-1 0 0,0 1 0 0 0,-1 0 1 0 0,1 0-1 0 0,0 1 1 0 0,-1-1-1 0 0,1 1 0 0 0,-1 0 1 0 0,1 1-19 0 0,34 12 26 0 0,1-1 0 0 0,1-2 1 0 0,0-2-1 0 0,1-2 0 0 0,0-2 1 0 0,0-2-1 0 0,1-1 0 0 0,-1-2 0 0 0,1-3 1 0 0,-1-1-1 0 0,30-6-26 0 0,-66 7-3 0 0,-1-1 1 0 0,1 0-1 0 0,-1 0 0 0 0,0-1 0 0 0,0 0 1 0 0,0 0-1 0 0,0 0 0 0 0,0-1 1 0 0,0 1-1 0 0,-1-1 0 0 0,0-1 0 0 0,0 1 1 0 0,0-1-1 0 0,0 0 0 0 0,-1 0 0 0 0,1 0 1 0 0,-2-1-1 0 0,1 0 0 0 0,0 1 1 0 0,-1-1-1 0 0,0-1 0 0 0,-1 1 0 0 0,1 0 1 0 0,-1-1-1 0 0,0 1 0 0 0,-1-1 0 0 0,1 1 1 0 0,-1-1-1 0 0,-1 0 0 0 0,1 0 1 0 0,-1 1-1 0 0,-1-1 0 0 0,1 0 0 0 0,-1 0 1 0 0,0-2 2 0 0,-30-115 16 0 0,29 124-6 0 0,0 0 0 0 0,1 0 0 0 0,-1 0 0 0 0,0 0 0 0 0,0 0 0 0 0,0 1 0 0 0,1-1 1 0 0,-1 0-1 0 0,0 1 0 0 0,0 0 0 0 0,1-1 0 0 0,-1 1 0 0 0,1 0 0 0 0,-1 0 0 0 0,0 0 0 0 0,1 0 0 0 0,0 0 1 0 0,-1 0-1 0 0,1 1 0 0 0,0-1 0 0 0,-1 0 0 0 0,1 1 0 0 0,0-1 0 0 0,0 1 0 0 0,0-1 0 0 0,0 1 0 0 0,0-1 1 0 0,1 1-1 0 0,-1 0 0 0 0,0-1 0 0 0,1 1 0 0 0,-1 0 0 0 0,1 0 0 0 0,0 0 0 0 0,0-1 0 0 0,-1 3-10 0 0,0-2 18 0 0,-14 44 70 0 0,1 1 0 0 0,3 0 0 0 0,2 1 0 0 0,2-1 0 0 0,2 2 0 0 0,2-1 0 0 0,2 0-1 0 0,3 8-87 0 0,72 665 2667 0 0,-73-681-2623 0 0,-1-1-1 0 0,-1 1 1 0 0,-3-1 0 0 0,-1 0 0 0 0,-2 0 0 0 0,-2 0 0 0 0,-1-1 0 0 0,-2 0-1 0 0,-9 18-43 0 0,13-38-26 0 0,-1-1 0 0 0,0 0 0 0 0,-1 0 0 0 0,-1-1 0 0 0,0-1 0 0 0,-1 0 0 0 0,-1 0 0 0 0,0-1 0 0 0,-1-1 0 0 0,0 0 0 0 0,-1-1 0 0 0,-1 0 0 0 0,0-2 0 0 0,0 0 0 0 0,-1 0 0 0 0,-1-2 0 0 0,1 0 0 0 0,-1-1 0 0 0,0-1 0 0 0,-8 2 26 0 0,3-4-25 0 0,1-1 0 0 0,-1-1 0 0 0,1 0 1 0 0,-1-2-1 0 0,0-1 0 0 0,1-1 0 0 0,-1 0 0 0 0,1-2 1 0 0,0-1-1 0 0,0 0 0 0 0,0-2 0 0 0,1 0 1 0 0,-1-2-1 0 0,-9-5 25 0 0,18 8 17 0 0,1 0 0 0 0,0-1 0 0 0,0 0 0 0 0,1-1 0 0 0,0 0 0 0 0,0-1-1 0 0,0 0 1 0 0,1-1 0 0 0,1 0 0 0 0,0 0 0 0 0,0-1 0 0 0,1-1 0 0 0,0 1 0 0 0,1-1 0 0 0,1 0 0 0 0,0-1 0 0 0,0 0 0 0 0,1 1 0 0 0,1-2 0 0 0,0 1 0 0 0,1 0 0 0 0,0-1 0 0 0,1 0 0 0 0,0-2-17 0 0,2 6-30 0 0,0 0 1 0 0,1 1 0 0 0,0-1-1 0 0,0 1 1 0 0,1-1-1 0 0,0 1 1 0 0,1 0 0 0 0,0-1-1 0 0,0 1 1 0 0,1 0-1 0 0,0 1 1 0 0,1-1 0 0 0,0 1-1 0 0,0 0 1 0 0,0 0-1 0 0,1 1 1 0 0,1-1 0 0 0,-1 1-1 0 0,1 0 1 0 0,0 1-1 0 0,1 0 1 0 0,-1 0 0 0 0,1 1-1 0 0,1 0 1 0 0,-1 0 0 0 0,1 1-1 0 0,1-1 30 0 0,122-41-4907 0 0,3 20-6231 0 0,-114 22 8386 0 0,15-2 540 0 0</inkml:trace>
  <inkml:trace contextRef="#ctx0" brushRef="#br0" timeOffset="4154.393">5492 1223 604 0 0,'44'-17'8155'0'0,"-1"-16"-4069"0"0,-30 22-3143 0 0,16-15-500 0 0,0-1 0 0 0,-2-1 1 0 0,-1-1-1 0 0,-1-2 0 0 0,-1 0 0 0 0,-2-2 0 0 0,-2 0 1 0 0,0-2-1 0 0,-3 0 0 0 0,-1-1 0 0 0,-1 0 0 0 0,0-8-443 0 0,20-77-185 0 0,-6-1 0 0 0,-5-1 0 0 0,-3-19 185 0 0,-7 48 399 0 0,-13 95-389 0 0,-1-1-1 0 0,0 0 0 0 0,1 1 0 0 0,-1-1 0 0 0,1 0 1 0 0,-1 0-1 0 0,0 1 0 0 0,1-1 0 0 0,-1 0 1 0 0,1 0-1 0 0,-1 0 0 0 0,1 1 0 0 0,-1-1 1 0 0,1 0-1 0 0,-1 0 0 0 0,1 0 0 0 0,-1 0 0 0 0,1 0 1 0 0,-1 0-1 0 0,1 0 0 0 0,-1 0 0 0 0,0 0 1 0 0,1 0-1 0 0,-1 0 0 0 0,1 0 0 0 0,-1 0 0 0 0,1-1 1 0 0,-1 1-1 0 0,1 0 0 0 0,-1 0 0 0 0,1 0 1 0 0,-1-1-1 0 0,0 1 0 0 0,1 0 0 0 0,-1-1 0 0 0,1 1 1 0 0,-1 0-1 0 0,0-1 0 0 0,1 1 0 0 0,-1 0 1 0 0,0-1-10 0 0,16 66 277 0 0,-14-57-218 0 0,40 326 992 0 0,-40-274-907 0 0,2 0 0 0 0,3 0 0 0 0,2-1 0 0 0,3 0 1 0 0,3 0-1 0 0,2-2 0 0 0,3 0 0 0 0,2-1 0 0 0,26 46-144 0 0,-27-59-1112 0 0,-21-42 992 0 0,0-1 0 0 0,0 1 0 0 0,-1 0 1 0 0,1-1-1 0 0,0 1 0 0 0,0 0 0 0 0,0-1 0 0 0,0 1 1 0 0,-1 0-1 0 0,1-1 0 0 0,0 1 0 0 0,-1-1 0 0 0,1 1 0 0 0,-1-1 1 0 0,1 1-1 0 0,0-1 0 0 0,-1 1 0 0 0,1-1 0 0 0,-1 1 1 0 0,1-1-1 0 0,-1 1 0 0 0,0-1 0 0 0,1 0 0 0 0,-1 1 0 0 0,1-1 1 0 0,-1 0-1 0 0,0 1 0 0 0,1-1 0 0 0,-1 0 0 0 0,0 0 1 0 0,1 0-1 0 0,-1 0 0 0 0,0 1 0 0 0,1-1 0 0 0,-1 0 1 0 0,0 0-1 0 0,1 0 0 0 0,-1-1 0 0 0,0 1 0 0 0,1 0 0 0 0,-1 0 1 0 0,0 0-1 0 0,1 0 0 0 0,-1-1 0 0 0,0 1 0 0 0,1 0 1 0 0,-1 0-1 0 0,1-1 0 0 0,-1 1 0 0 0,1-1 0 0 0,-1 1 0 0 0,1 0 1 0 0,-1-1-1 0 0,1 1 0 0 0,-1-1 0 0 0,1 1 0 0 0,-1-1 1 0 0,1 0-1 0 0,0 1 0 0 0,-1-1 0 0 0,1 1 0 0 0,0-1 1 0 0,-1 0 119 0 0,-89-47-10957 0 0,60 29 9085 0 0</inkml:trace>
  <inkml:trace contextRef="#ctx0" brushRef="#br0" timeOffset="4388.704">5622 714 1224 0 0,'142'39'10755'0'0,"1"-8"-5441"0"0,30 0-3892 0 0,87 4-3986 0 0,-207-31-1531 0 0,-1-8-4356 0 0,-43 1 6290 0 0</inkml:trace>
  <inkml:trace contextRef="#ctx0" brushRef="#br0" timeOffset="5284.204">6494 288 480 0 0,'10'12'8487'0'0,"6"43"-5137"0"0,-14-46-2405 0 0,13 55 780 0 0,-2 0 0 0 0,-3 1 0 0 0,-3 1 0 0 0,-2 22-1725 0 0,-4-12 181 0 0,-5 0 0 0 0,-2 0-1 0 0,-4 0 1 0 0,-3-1-1 0 0,-21 66-180 0 0,-7-43-71 0 0,40-98 64 0 0,0-1 0 0 0,-1 1 0 0 0,1-1 1 0 0,0 1-1 0 0,-1-1 0 0 0,1 0 0 0 0,0 1 0 0 0,0-1 0 0 0,0 0 1 0 0,0 0-1 0 0,0 0 0 0 0,0 0 0 0 0,0 0 0 0 0,0 0 1 0 0,0 0-1 0 0,0-1 0 0 0,1 1 0 0 0,-1 0 0 0 0,0 0 0 0 0,1-1 1 0 0,-1 1-1 0 0,1 0 0 0 0,-1-1 0 0 0,1 1 0 0 0,0 0 0 0 0,-1-1 1 0 0,1 1-1 0 0,0-1 0 0 0,0 1 0 0 0,0 0 0 0 0,0-1 0 0 0,0 1 1 0 0,1-1-1 0 0,-1 1 0 0 0,0 0 0 0 0,1-1 0 0 0,-1 1 7 0 0,0-2-22 0 0,-6-82-291 0 0,4 0-1 0 0,4-1 1 0 0,3 1-1 0 0,4-1 1 0 0,4 2-1 0 0,10-30 314 0 0,-21 98 20 0 0,1 0-1 0 0,0 0 1 0 0,1 0-1 0 0,1 0 0 0 0,0 1 1 0 0,1 0-1 0 0,1 0 1 0 0,1 0-1 0 0,0 1 0 0 0,0 0 1 0 0,1 1-1 0 0,1-1 1 0 0,1 2-1 0 0,-1 0 0 0 0,2 0 1 0 0,0 1-1 0 0,0 0 0 0 0,1 1 1 0 0,0 0-1 0 0,1 1 1 0 0,0 1-1 0 0,0 0 0 0 0,6-1-19 0 0,-13 9 52 0 0,0 0-1 0 0,0 0 0 0 0,1 1 0 0 0,-1 0 1 0 0,0 0-1 0 0,0 0 0 0 0,0 1 0 0 0,0 0 0 0 0,0 1 1 0 0,-1 0-1 0 0,1 0 0 0 0,-1 0 0 0 0,1 1 0 0 0,-1 0 1 0 0,0 0-1 0 0,-1 0 0 0 0,1 1 0 0 0,-1 0 1 0 0,0 0-1 0 0,0 0 0 0 0,0 0 0 0 0,1 3-51 0 0,91 136 1095 0 0,-97-143-1086 0 0,42 83 561 0 0,-4 2 0 0 0,-4 1-1 0 0,-4 2 1 0 0,9 50-570 0 0,65 182 858 0 0,-58-209-704 0 0,-37-154-201 0 0,0-36-34 0 0,3 0-1 0 0,4 1 1 0 0,3 1 0 0 0,4 0-1 0 0,2 2 1 0 0,4 0 0 0 0,3 2-1 0 0,4 2 1 0 0,2 1 0 0 0,3 2-1 0 0,27-32 82 0 0,33-50-59 0 0,64-110-2905 0 0,-147 209-1762 0 0,-18 47 4223 0 0,1 1 0 0 0,-1-1 1 0 0,0 0-1 0 0,0 1 0 0 0,0-1 0 0 0,0 1 1 0 0,0-1-1 0 0,0 0 0 0 0,-1 1 1 0 0,1-1-1 0 0,-1 1 0 0 0,0-1 0 0 0,0 1 1 0 0,0-1-1 0 0,0 1 0 0 0,0 0 1 0 0,0-1-1 0 0,-1 1 0 0 0,1 0 1 0 0,-1 0-1 0 0,1 0 0 0 0,-1 0 0 0 0,0 0 1 0 0,0 0-1 0 0,0 1 0 0 0,0-1 1 0 0,0 1-1 0 0,-2-2 503 0 0,-9-3-1899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05:10.535"/>
    </inkml:context>
    <inkml:brush xml:id="br0">
      <inkml:brushProperty name="width" value="0.1" units="cm"/>
      <inkml:brushProperty name="height" value="0.1" units="cm"/>
    </inkml:brush>
    <inkml:brush xml:id="br1">
      <inkml:brushProperty name="width" value="0.2" units="cm"/>
      <inkml:brushProperty name="height" value="0.2" units="cm"/>
      <inkml:brushProperty name="color" value="#E3F820"/>
    </inkml:brush>
  </inkml:definitions>
  <inkml:trace contextRef="#ctx0" brushRef="#br0">1713 60 704 0 0,'-80'-19'6223'0'0,"-85"-17"2686"0"0,-3 31-6415 0 0,159 7-2469 0 0,-45 1 259 0 0,0 3 0 0 0,1 2 0 0 0,-1 3-1 0 0,2 2 1 0 0,0 2 0 0 0,0 3 0 0 0,2 1-1 0 0,0 3 1 0 0,-6 6-284 0 0,-42 38 1066 0 0,3 4 0 0 0,3 3 0 0 0,-51 57-1066 0 0,108-94 218 0 0,2 3 0 0 0,1 0 1 0 0,3 2-1 0 0,1 1 0 0 0,2 2 1 0 0,2 0-1 0 0,1 1 0 0 0,3 2 0 0 0,2 0 1 0 0,2 1-1 0 0,2 1 0 0 0,3 0 0 0 0,1 0 1 0 0,3 1-1 0 0,1 1 0 0 0,2 39-218 0 0,5-58 79 0 0,1 0 0 0 0,1-1 0 0 0,1 1 0 0 0,2-1 0 0 0,1 0 0 0 0,2-1 0 0 0,0 1 0 0 0,3-2 0 0 0,0 1-1 0 0,2-2 1 0 0,1 0 0 0 0,1 0 0 0 0,1-2 0 0 0,2 0 0 0 0,0-1 0 0 0,2-1 0 0 0,1-1 0 0 0,0 0 0 0 0,2-2 0 0 0,0-1 0 0 0,9 4-79 0 0,30 24 38 0 0,2-2 1 0 0,3-3 0 0 0,1-3 0 0 0,1-3 0 0 0,3-3-1 0 0,14 1-38 0 0,-23-13 32 0 0,1-4-1 0 0,0-2 1 0 0,2-4-1 0 0,-1-2 1 0 0,1-3-1 0 0,1-3 1 0 0,-1-3-1 0 0,65-8-31 0 0,26 0-9 0 0,0-6-1 0 0,0-8 0 0 0,-2-7 0 0 0,88-29 10 0 0,-173 32-31 0 0,0-2 0 0 0,-2-4-1 0 0,-1-2 1 0 0,-1-4 0 0 0,-2-2 0 0 0,-2-3-1 0 0,-2-3 1 0 0,-2-2 0 0 0,-2-3 0 0 0,-3-3 0 0 0,-1-2-1 0 0,30-42 32 0 0,-59 66-15 0 0,0-1 0 0 0,-2-1-1 0 0,-2-1 1 0 0,-1 0 0 0 0,-1-2-1 0 0,-2 0 1 0 0,-2-1-1 0 0,-1 0 1 0 0,-2-1 0 0 0,-2-1-1 0 0,-1 0 1 0 0,-2 0 0 0 0,-2 0-1 0 0,-1-1 1 0 0,-2 1-1 0 0,-2-1 1 0 0,-2 1 0 0 0,-1 0-1 0 0,-2-1 16 0 0,-4 5 25 0 0,-2 0 0 0 0,-1 0 0 0 0,-1 2 1 0 0,-2 0-1 0 0,-2 0 0 0 0,0 2 0 0 0,-3 0 0 0 0,0 2 0 0 0,-2 0 0 0 0,-1 1 0 0 0,-1 1 0 0 0,-1 2 0 0 0,-2 0 0 0 0,0 2 0 0 0,-2 1 0 0 0,-18-9-25 0 0,10 3 7 0 0,-2 3 0 0 0,-1 1 0 0 0,-1 3-1 0 0,-1 1 1 0 0,-1 2 0 0 0,-1 1 0 0 0,0 3 0 0 0,-8 0-7 0 0,44 12 8 0 0,-76-18-28 0 0,0 4 0 0 0,-1 3-1 0 0,-1 5 1 0 0,1 3 0 0 0,-22 4 20 0 0,-97 7 277 0 0,-167 20 901 0 0,276-12-1071 0 0,-32 7-1627 0 0,43 3-2648 0 0,-152 71-17682 0 0,197-73 19288 0 0</inkml:trace>
  <inkml:trace contextRef="#ctx0" brushRef="#br0" timeOffset="1007.559">1114 644 764 0 0,'-32'33'8666'0'0,"21"5"-3625"0"0,11-35-4941 0 0,1 0 0 0 0,-1 0 0 0 0,0 0 0 0 0,1 0 0 0 0,0 0 0 0 0,0 0 0 0 0,0 0 1 0 0,0 0-1 0 0,0-1 0 0 0,1 1 0 0 0,-1 0 0 0 0,1-1 0 0 0,-1 1 0 0 0,1-1 0 0 0,0 0 1 0 0,0 1-1 0 0,0-1 0 0 0,1 0 0 0 0,-1 0 0 0 0,0 0 0 0 0,1-1 0 0 0,-1 1 1 0 0,1-1-1 0 0,0 1 0 0 0,-1-1 0 0 0,1 0 0 0 0,0 0 0 0 0,0 0 0 0 0,0 0 0 0 0,0 0 1 0 0,0-1-1 0 0,0 1 0 0 0,0-1 0 0 0,0 0 0 0 0,0 0 0 0 0,0 0 0 0 0,0 0 0 0 0,0-1 1 0 0,0 1-1 0 0,2-1-100 0 0,0 1 37 0 0,1 0 0 0 0,0-1 1 0 0,-1 1-1 0 0,1-1 1 0 0,-1 0-1 0 0,1-1 0 0 0,-1 1 1 0 0,1-1-1 0 0,-1 0 1 0 0,0 0-1 0 0,0-1 0 0 0,0 1 1 0 0,0-1-1 0 0,0 0 0 0 0,-1-1 1 0 0,1 1-1 0 0,-1-1 1 0 0,0 0-1 0 0,0 0 0 0 0,0 0 1 0 0,-1 0-1 0 0,0-1 0 0 0,1 0 1 0 0,-1 1-1 0 0,-1-1 1 0 0,1 0-1 0 0,-1-1 0 0 0,0 1 1 0 0,0 0-1 0 0,0-4-37 0 0,-3 7 25 0 0,0-1-1 0 0,-1 1 0 0 0,0 0 1 0 0,0-1-1 0 0,1 1 0 0 0,-1 0 1 0 0,0 0-1 0 0,-1 0 1 0 0,1 0-1 0 0,0 1 0 0 0,0-1 1 0 0,-1 0-1 0 0,1 1 0 0 0,-1 0 1 0 0,0 0-1 0 0,1-1 1 0 0,-1 2-1 0 0,0-1 0 0 0,0 0 1 0 0,1 0-1 0 0,-1 1 0 0 0,0 0 1 0 0,0-1-1 0 0,0 1 1 0 0,0 0-1 0 0,0 0 0 0 0,0 1 1 0 0,1-1-1 0 0,-1 1 0 0 0,0-1 1 0 0,0 1-1 0 0,0 0 1 0 0,1 0-1 0 0,-1 0 0 0 0,1 0 1 0 0,-1 1-1 0 0,0-1 0 0 0,1 1 1 0 0,0-1-1 0 0,-1 1 1 0 0,1 0-1 0 0,0 0 0 0 0,0 0 1 0 0,0 0-1 0 0,0 1 0 0 0,1-1 1 0 0,-1 0-1 0 0,0 2-24 0 0,1-3 11 0 0,0 0-1 0 0,0 0 1 0 0,0 0-1 0 0,0 0 1 0 0,0 0 0 0 0,0 0-1 0 0,0 0 1 0 0,1 0-1 0 0,-1 0 1 0 0,0 1-1 0 0,1-1 1 0 0,-1 0-1 0 0,1 0 1 0 0,0 1-1 0 0,-1-1 1 0 0,1 0 0 0 0,0 1-1 0 0,0-1 1 0 0,0 0-1 0 0,0 1 1 0 0,0-1-1 0 0,0 0 1 0 0,0 1-1 0 0,0-1 1 0 0,0 0 0 0 0,1 1-1 0 0,-1-1 1 0 0,1 0-1 0 0,-1 0 1 0 0,1 1-1 0 0,-1-1 1 0 0,1 0-1 0 0,-1 0 1 0 0,1 0 0 0 0,0 0-1 0 0,0 0 1 0 0,0 0-1 0 0,0 0 1 0 0,0 0-1 0 0,0 0 1 0 0,0 0-1 0 0,0 0 1 0 0,0 0-1 0 0,0-1 1 0 0,0 1 0 0 0,0 0-1 0 0,1-1 1 0 0,0 1-11 0 0,59-27 43 0 0,-60 26-47 0 0,0-1-1 0 0,0 1 1 0 0,0-1-1 0 0,0 0 0 0 0,0 1 1 0 0,0-1-1 0 0,0 1 1 0 0,0-1-1 0 0,0 0 0 0 0,-1 0 1 0 0,1 0-1 0 0,0 1 1 0 0,0-1-1 0 0,-1 0 0 0 0,1 0 1 0 0,-1 0-1 0 0,1 0 1 0 0,-1 0-1 0 0,1 0 1 0 0,-1 0-1 0 0,0 0 0 0 0,1 0 1 0 0,-1-1-1 0 0,0 1 1 0 0,0 0-1 0 0,0 0 0 0 0,0 0 1 0 0,0 0-1 0 0,0 0 1 0 0,0 0-1 0 0,0 0 1 0 0,0-1-1 0 0,0 1 0 0 0,-1 0 1 0 0,1 0-1 0 0,0 0 1 0 0,-1 0-1 0 0,1 0 0 0 0,-1 0 1 0 0,1 0-1 0 0,-1 0 1 0 0,0 0-1 0 0,1 0 1 0 0,-1 1-1 0 0,0-1 0 0 0,0 0 1 0 0,1 0-1 0 0,-1 0 1 0 0,0 1-1 0 0,0-1 0 0 0,0 1 1 0 0,0-1-1 0 0,0 1 1 0 0,0-1-1 0 0,0 1 0 0 0,0-1 1 0 0,-1 1 4 0 0,-29 25-4094 0 0,16 38-9546 0 0,19-51 11482 0 0</inkml:trace>
  <inkml:trace contextRef="#ctx0" brushRef="#br0" timeOffset="1757.38">2090 530 820 0 0,'-60'78'13453'0'0,"59"-76"-13347"0"0,1 0 0 0 0,-1 1 1 0 0,0-1-1 0 0,1 0 1 0 0,0 1-1 0 0,0-1 0 0 0,0 1 1 0 0,0-1-1 0 0,0 1 0 0 0,0-1 1 0 0,1 0-1 0 0,-1 1 1 0 0,1-1-1 0 0,-1 1 0 0 0,1-1 1 0 0,0 0-1 0 0,0 0 1 0 0,0 1-1 0 0,0-1 0 0 0,1 0 1 0 0,-1 0-1 0 0,0 0 1 0 0,1 0-1 0 0,0 0 0 0 0,-1-1 1 0 0,1 1-1 0 0,0 0 0 0 0,0-1 1 0 0,0 0-1 0 0,0 1 1 0 0,0-1-1 0 0,0 0 0 0 0,0 0 1 0 0,1 0-1 0 0,-1 0 1 0 0,0 0-1 0 0,0 0 0 0 0,1-1 1 0 0,0 1-107 0 0,2 0 28 0 0,1 0 0 0 0,-1-1 1 0 0,0 1-1 0 0,1-1 0 0 0,-1 0 1 0 0,0 0-1 0 0,1-1 0 0 0,-1 0 1 0 0,0 0-1 0 0,0 0 0 0 0,1 0 0 0 0,-1-1 1 0 0,0 0-1 0 0,0 0 0 0 0,0 0 1 0 0,-1-1-1 0 0,1 1 0 0 0,-1-1 1 0 0,1 0-1 0 0,-1-1 0 0 0,0 1 1 0 0,0-1-1 0 0,0 0 0 0 0,-1 0 1 0 0,1 0-1 0 0,-1 0 0 0 0,0 0 0 0 0,0-1 1 0 0,-1 0-1 0 0,3-4-28 0 0,-6 7 3 0 0,0 0 0 0 0,0-1 0 0 0,0 1-1 0 0,-1 0 1 0 0,1 0 0 0 0,-1-1 0 0 0,1 1 0 0 0,-1 0-1 0 0,0 0 1 0 0,0 1 0 0 0,1-1 0 0 0,-1 0 0 0 0,0 1 0 0 0,-1-1-1 0 0,1 1 1 0 0,0 0 0 0 0,0-1 0 0 0,-1 1 0 0 0,1 0 0 0 0,-1 0-1 0 0,1 1 1 0 0,0-1 0 0 0,-1 0 0 0 0,0 1 0 0 0,1 0-1 0 0,-1-1 1 0 0,1 1 0 0 0,-1 0 0 0 0,1 0 0 0 0,-1 1 0 0 0,0-1-1 0 0,1 0 1 0 0,-1 1 0 0 0,1 0 0 0 0,-1-1 0 0 0,1 1 0 0 0,-1 0-1 0 0,1 0 1 0 0,0 1 0 0 0,0-1 0 0 0,-1 0 0 0 0,1 1-1 0 0,-1 0-2 0 0,0-1 12 0 0,-1 1-1 0 0,1-1 0 0 0,0 1 0 0 0,0 0 0 0 0,-1 0 0 0 0,1 0 1 0 0,0 0-1 0 0,1 0 0 0 0,-1 1 0 0 0,0-1 0 0 0,1 1 0 0 0,-1 0 1 0 0,1 0-1 0 0,0 0 0 0 0,0 0 0 0 0,0 0 0 0 0,0 0 0 0 0,0 0 0 0 0,1 1 1 0 0,0-1-1 0 0,-1 1 0 0 0,1-1 0 0 0,0 3-11 0 0,60-12-79 0 0,-45-12-3488 0 0,-27 19-4672 0 0,-12 16 2748 0 0,14-7 3758 0 0</inkml:trace>
  <inkml:trace contextRef="#ctx0" brushRef="#br0" timeOffset="11070.164">691 1166 868 0 0,'-8'8'11632'0'0,"30"23"-6464"0"0,2 3-4026 0 0,-13-15-988 0 0,0 0 1 0 0,2 0-1 0 0,1-1 0 0 0,0-1 0 0 0,1-1 0 0 0,1 0 0 0 0,0-1 0 0 0,1 0 0 0 0,1-1 0 0 0,0-1 0 0 0,1-1 0 0 0,3 1-154 0 0,58 44 496 0 0,-59-42-346 0 0,1-1 0 0 0,0 0 0 0 0,1-2 0 0 0,0-1 0 0 0,1-1 0 0 0,0-1 1 0 0,1-1-1 0 0,0-1 0 0 0,0-1 0 0 0,16 1-150 0 0,91 21 787 0 0,-97-18-555 0 0,0-2 0 0 0,0-1 0 0 0,1-2 0 0 0,0-2 0 0 0,0-1-1 0 0,0-2 1 0 0,30-3-232 0 0,187-39-109 0 0,-224 33 130 0 0,0-1 1 0 0,-1-2 0 0 0,0-1-1 0 0,0-1 1 0 0,-2-1-1 0 0,0-2 1 0 0,-1 0-1 0 0,0-2 1 0 0,13-14-22 0 0,-3 6-16 0 0,-17 10 1 0 0,-1 0 0 0 0,-1-1 0 0 0,0-1 0 0 0,-2 0 0 0 0,0-1 0 0 0,-1-1 0 0 0,-1 0 0 0 0,-1-1 0 0 0,-1 0 1 0 0,5-18 14 0 0,38-71-22 0 0,44-39-44 0 0,-89 139 1507 0 0,-14 15-9971 0 0,-22 12-6760 0 0,19-15 13159 0 0</inkml:trace>
  <inkml:trace contextRef="#ctx0" brushRef="#br1" timeOffset="150246.85">1669 981 312 0 0,'-4'12'7933'0'0,"17"-28"-6153"0"0,0 1-1675 0 0,2-2 777 0 0,-25 29 608 0 0,-26 30 353 0 0,26-26-1354 0 0,2-5-277 0 0,1-1 1 0 0,0 1 0 0 0,1 0 0 0 0,0 1 0 0 0,1-1 0 0 0,0 1 0 0 0,1 0 0 0 0,0 1 0 0 0,1-1 0 0 0,0 0 0 0 0,1 6-213 0 0,2-17 2 0 0,-1 0 1 0 0,1 0 0 0 0,0 0-1 0 0,0 1 1 0 0,0-1 0 0 0,0 0-1 0 0,0 0 1 0 0,0 0 0 0 0,1 1-1 0 0,-1-1 1 0 0,0 0 0 0 0,1 0-1 0 0,-1 0 1 0 0,1 0 0 0 0,-1 0 0 0 0,1 0-1 0 0,-1 0 1 0 0,1 0 0 0 0,0 0-1 0 0,-1 0 1 0 0,1 0 0 0 0,0 0-1 0 0,0 0 1 0 0,0 0 0 0 0,0-1-1 0 0,0 1 1 0 0,0 0 0 0 0,0 0-1 0 0,0-1 1 0 0,0 1 0 0 0,0-1-1 0 0,0 1 1 0 0,0-1 0 0 0,0 0-1 0 0,0 1 1 0 0,1-1 0 0 0,-1 0 0 0 0,0 0-1 0 0,0 0 1 0 0,0 0 0 0 0,0 0-1 0 0,1 0 1 0 0,-1 0 0 0 0,0 0-1 0 0,0 0 1 0 0,0-1 0 0 0,1 1-1 0 0,-1 0 1 0 0,0-1 0 0 0,0 1-1 0 0,0-1 1 0 0,0 1 0 0 0,0-1-1 0 0,0 0 1 0 0,0 1 0 0 0,0-1 0 0 0,0 0-1 0 0,0 0 1 0 0,0 1 0 0 0,0-2-3 0 0,61-45-60 0 0,-49 34 18 0 0,0-1 1 0 0,-1 0-1 0 0,-1-1 0 0 0,0 0 1 0 0,-1 0-1 0 0,-1-1 0 0 0,0-1 1 0 0,-2 1-1 0 0,1-1 0 0 0,-2-1 1 0 0,0 1-1 0 0,-1-1 1 0 0,0-6 41 0 0,-5 22 1 0 0,1 1 1 0 0,-1 0 0 0 0,1 0-1 0 0,-1 0 1 0 0,0-1 0 0 0,0 1 0 0 0,0 0-1 0 0,0-1 1 0 0,0 1 0 0 0,0 0-1 0 0,0-1 1 0 0,0 1 0 0 0,0 0 0 0 0,-1 0-1 0 0,1-1 1 0 0,0 1 0 0 0,-1 0 0 0 0,1 0-1 0 0,-1 0 1 0 0,0 0 0 0 0,1-1-1 0 0,-1 1 1 0 0,0 0 0 0 0,1 0 0 0 0,-1 0-1 0 0,0 0 1 0 0,0 0 0 0 0,0 1-1 0 0,0-1 1 0 0,0 0 0 0 0,0 0 0 0 0,0 1-1 0 0,0-1 1 0 0,-1 0 0 0 0,1 1-1 0 0,0-1 1 0 0,0 1 0 0 0,0 0 0 0 0,-1-1-1 0 0,1 1 1 0 0,0 0 0 0 0,-1 0 0 0 0,1 0-1 0 0,0 0 1 0 0,0 0 0 0 0,-1 0-1 0 0,1 0 1 0 0,0 0 0 0 0,-1 0 0 0 0,1 0-1 0 0,0 1 1 0 0,0-1 0 0 0,-1 1-1 0 0,1-1 1 0 0,0 1 0 0 0,0-1 0 0 0,0 1-1 0 0,0 0 1 0 0,0 0 0 0 0,0-1-1 0 0,0 1 1 0 0,-1 1-2 0 0,-68 51 278 0 0,61-43-226 0 0,-1-1 0 0 0,2 2 0 0 0,0-1 0 0 0,0 1 0 0 0,1 0 0 0 0,0 1 0 0 0,1-1 0 0 0,0 2 0 0 0,1-1 0 0 0,0 0-1 0 0,1 1 1 0 0,0 0 0 0 0,1 0 0 0 0,1 0 0 0 0,0 0 0 0 0,1 1 0 0 0,0-1 0 0 0,1 3-52 0 0,0-14 0 0 0,1 0 0 0 0,-1 0 0 0 0,1 0-1 0 0,-1 1 1 0 0,1-1 0 0 0,0 0 0 0 0,0 0 0 0 0,0 0 0 0 0,0 0 0 0 0,0-1-1 0 0,1 1 1 0 0,-1 0 0 0 0,0 0 0 0 0,1-1 0 0 0,0 1 0 0 0,-1-1 0 0 0,1 1-1 0 0,0-1 1 0 0,0 0 0 0 0,-1 1 0 0 0,1-1 0 0 0,0 0 0 0 0,0 0 0 0 0,0-1 0 0 0,1 1-1 0 0,-1 0 1 0 0,0-1 0 0 0,0 1 0 0 0,0-1 0 0 0,0 1 0 0 0,1-1 0 0 0,-1 0-1 0 0,0 0 1 0 0,0 0 0 0 0,0-1 0 0 0,1 1 0 0 0,-1 0 0 0 0,0-1 0 0 0,0 1-1 0 0,0-1 1 0 0,0 0 0 0 0,0 0 0 0 0,0 0 0 0 0,0 0 0 0 0,0 0 0 0 0,1-1 0 0 0,90-57-453 0 0,-13-52-636 0 0,-78 108 1075 0 0,-1 0 0 0 0,1 1 0 0 0,0-1 1 0 0,-1-1-1 0 0,0 1 0 0 0,0 0 0 0 0,0 0 0 0 0,0 0 0 0 0,0-1 0 0 0,-1 1 1 0 0,0 0-1 0 0,1-1 0 0 0,-1 1 0 0 0,0 0 0 0 0,-1-1 0 0 0,1 1 0 0 0,-1 0 0 0 0,1 0 1 0 0,-1-1-1 0 0,0 1 0 0 0,0 0 0 0 0,0 0 0 0 0,-1 0 0 0 0,1 0 0 0 0,-1 0 1 0 0,1 0-1 0 0,-1 0 0 0 0,0 0 0 0 0,0 1 0 0 0,-1-1 0 0 0,1 1 0 0 0,0 0 0 0 0,-1-1 1 0 0,0 1-1 0 0,1 0 0 0 0,-1 1 0 0 0,0-1 0 0 0,-1 0 14 0 0,-6 1 26 0 0,1 1 0 0 0,-1 1 0 0 0,0-1 0 0 0,0 2 0 0 0,1-1 0 0 0,-1 1 1 0 0,1 1-1 0 0,-1 0 0 0 0,1 0 0 0 0,0 1 0 0 0,0 0 0 0 0,1 0 0 0 0,-1 1 0 0 0,1 0 0 0 0,0 1 0 0 0,0 0 0 0 0,1 0 0 0 0,-1 1 0 0 0,1-1 0 0 0,1 2 0 0 0,-1-1 0 0 0,1 1 0 0 0,1 0 1 0 0,-3 4-27 0 0,8-12 2 0 0,-6 6 20 0 0,0 0 1 0 0,1 0-1 0 0,-1 1 1 0 0,1 0-1 0 0,0 0 1 0 0,1 0-1 0 0,0 0 1 0 0,0 1-1 0 0,1-1 1 0 0,0 1-1 0 0,0 0 1 0 0,1 0-1 0 0,0 1 1 0 0,-1 6-23 0 0,38-38-64 0 0,-32 20 46 0 0,1-1 1 0 0,-1 1-1 0 0,0-1 1 0 0,0 1-1 0 0,0-1 1 0 0,0 0-1 0 0,-1 0 1 0 0,1 0-1 0 0,-1-1 1 0 0,0 1-1 0 0,-1 0 1 0 0,1-1-1 0 0,-1 1 1 0 0,0-1-1 0 0,0 0 0 0 0,0 1 1 0 0,0-1-1 0 0,-1 0 1 0 0,0 0-1 0 0,0 1 1 0 0,0-1-1 0 0,-1 0 1 0 0,1 0-1 0 0,-1 1 1 0 0,0-1-1 0 0,-1 1 1 0 0,1-1-1 0 0,-1 1 1 0 0,0-1-1 0 0,0 1 1 0 0,0 0-1 0 0,0 0 1 0 0,-1 0-1 0 0,0 0 1 0 0,0 0-1 0 0,0 0 0 0 0,0 1 1 0 0,-1 0-1 0 0,1-1 1 0 0,-1 1-1 0 0,0 1 1 0 0,0-1-1 0 0,0 0 1 0 0,0 1-1 0 0,0 0 1 0 0,0 0-1 0 0,-1 0 1 0 0,1 1-1 0 0,-2-1 18 0 0,-4 4 14 0 0,1 0 1 0 0,-1 0-1 0 0,1 1 0 0 0,0 1 0 0 0,0 0 1 0 0,0 0-1 0 0,0 0 0 0 0,1 1 0 0 0,0 0 1 0 0,0 1-1 0 0,0 0 0 0 0,1 0 1 0 0,0 1-1 0 0,0 0 0 0 0,0 0 0 0 0,1 1 1 0 0,0-1-1 0 0,0 1 0 0 0,1 1 0 0 0,0-1 1 0 0,1 1-1 0 0,0 0 0 0 0,-2 5-14 0 0,7-13-6 0 0,0 0 0 0 0,0 0 0 0 0,0 0 0 0 0,-1 0 0 0 0,1 0-1 0 0,0 0 1 0 0,0 0 0 0 0,1 0 0 0 0,-1 0 0 0 0,0 0 0 0 0,0-1 0 0 0,0 1-1 0 0,0 0 1 0 0,1-1 0 0 0,-1 1 0 0 0,0-1 0 0 0,1 0 0 0 0,-1 1 0 0 0,0-1 0 0 0,1 0-1 0 0,-1 0 1 0 0,1 0 0 0 0,-1 1 0 0 0,0-2 0 0 0,1 1 0 0 0,-1 0 0 0 0,0 0 0 0 0,1 0-1 0 0,-1-1 1 0 0,0 1 0 0 0,1 0 0 0 0,-1-1 0 0 0,0 0 0 0 0,1 1 0 0 0,-1-1-1 0 0,0 0 1 0 0,0 1 0 0 0,0-1 0 0 0,0 0 0 0 0,0 0 0 0 0,0 0 0 0 0,0 0 0 0 0,0 0-1 0 0,0 0 1 0 0,0 0 0 0 0,0 0 6 0 0,5-3-154 0 0,-1 0 0 0 0,1 1 0 0 0,-1-2 0 0 0,0 1 0 0 0,0-1-1 0 0,0 1 1 0 0,0-1 0 0 0,-1-1 0 0 0,0 1 0 0 0,0-1 0 0 0,0 1 0 0 0,-1-1 0 0 0,0 0-1 0 0,0 0 1 0 0,0-1 0 0 0,-1 1 0 0 0,0-1 0 0 0,0 1 0 0 0,-1-1 0 0 0,1 1 0 0 0,-1-1-1 0 0,-1 0 1 0 0,0 0 0 0 0,0 0 154 0 0,-2 5 8 0 0,-1 1-1 0 0,1 0 1 0 0,-1-1 0 0 0,0 1-1 0 0,0 0 1 0 0,0 0-1 0 0,0 1 1 0 0,0-1 0 0 0,0 1-1 0 0,0-1 1 0 0,0 1-1 0 0,0 0 1 0 0,0 0 0 0 0,0 0-1 0 0,1 1 1 0 0,-1-1 0 0 0,0 1-1 0 0,0 0 1 0 0,0-1-1 0 0,0 1 1 0 0,0 0 0 0 0,0 1-1 0 0,1-1 1 0 0,-1 0-1 0 0,1 1 1 0 0,-1 0 0 0 0,1-1-1 0 0,-1 1 1 0 0,1 0-1 0 0,0 0 1 0 0,0 1 0 0 0,0-1-1 0 0,0 0 1 0 0,0 1 0 0 0,1-1-1 0 0,-1 1-7 0 0,-4 2 48 0 0,-52 77 319 0 0,100-100-1569 0 0,-40 17 1167 0 0,0-1-1 0 0,0 1 0 0 0,0 0 0 0 0,-1-1 0 0 0,1 1 1 0 0,-1-1-1 0 0,1 1 0 0 0,-1-1 0 0 0,1 0 1 0 0,-1 0-1 0 0,0 0 0 0 0,0 0 0 0 0,0 1 0 0 0,0-2 1 0 0,0 1-1 0 0,0 0 0 0 0,-1 0 0 0 0,1 0 1 0 0,-1 0-1 0 0,1 0 0 0 0,-1 0 0 0 0,0-1 0 0 0,0 1 1 0 0,0 0-1 0 0,0 0 0 0 0,0 0 0 0 0,0-1 0 0 0,-1 1 1 0 0,1 0-1 0 0,-1 0 0 0 0,1 0 0 0 0,-1 0 1 0 0,0 0-1 0 0,0 0 0 0 0,0 0 0 0 0,0 0 0 0 0,0 0 1 0 0,-1 0-1 0 0,1 0 0 0 0,0 1 0 0 0,-1-1 0 0 0,0 1 1 0 0,1-1-1 0 0,-1 1 0 0 0,0-1 0 0 0,1 1 1 0 0,-1 0-1 0 0,0 0 0 0 0,0 0 0 0 0,0 0 0 0 0,0 0 1 0 0,0 0-1 0 0,0 1 0 0 0,-1-1 0 0 0,1 1 0 0 0,0-1 1 0 0,0 1-1 0 0,0 0 0 0 0,-1 0 0 0 0,1 0 1 0 0,0 0 35 0 0,-11 6 109 0 0,2 1 1 0 0,-1 1-1 0 0,1 0 1 0 0,0 0 0 0 0,1 1-1 0 0,0 0 1 0 0,0 1 0 0 0,1 0-1 0 0,0 1 1 0 0,-4 5-110 0 0,6-7 46 0 0,12-14-84 0 0,-1-1-1 0 0,0 0 1 0 0,-1 1 0 0 0,1-1-1 0 0,-1 0 1 0 0,0-1-1 0 0,-1 1 1 0 0,1-1-1 0 0,-1 1 1 0 0,-1-1 0 0 0,1 1-1 0 0,-1-1 1 0 0,0 0-1 0 0,-1 0 1 0 0,1 0-1 0 0,-1 0 1 0 0,-1 1-1 0 0,1-1 1 0 0,-1 0 0 0 0,-1 0 38 0 0,-1 6 31 0 0,0 0 0 0 0,-1 0 0 0 0,1 1 0 0 0,-1-1 0 0 0,1 1 0 0 0,-1 0 0 0 0,1 0 0 0 0,-1 0 0 0 0,1 0 0 0 0,0 1 0 0 0,-1 0 0 0 0,1-1 0 0 0,-1 1 0 0 0,1 0 0 0 0,0 0 0 0 0,0 1 0 0 0,-1-1 0 0 0,1 1 0 0 0,0 0 0 0 0,0 0 0 0 0,1 0 0 0 0,-1 0 0 0 0,0 0 0 0 0,1 0 0 0 0,-1 1 0 0 0,1-1 0 0 0,0 1 0 0 0,0 0 0 0 0,0 0 0 0 0,0 0 0 0 0,0 0 0 0 0,0 1-31 0 0,-4 2 97 0 0,-47 67 552 0 0,77-121-885 0 0,-25 49 234 0 0,1-1-1 0 0,-1 1 0 0 0,0-1 1 0 0,0 0-1 0 0,0 1 0 0 0,0-1 1 0 0,1 0-1 0 0,-1 0 0 0 0,0 0 0 0 0,0 0 1 0 0,0 0-1 0 0,0 0 0 0 0,0 0 1 0 0,0 0-1 0 0,0 0 0 0 0,0 0 1 0 0,1 0-1 0 0,-1-1 0 0 0,0 1 1 0 0,0 0-1 0 0,0 0 0 0 0,0-1 1 0 0,1 1-1 0 0,-1-1 0 0 0,0 1 0 0 0,0-1 1 0 0,1 1-1 0 0,-1-1 0 0 0,0 0 1 0 0,1 1-1 0 0,-1-1 0 0 0,0 0 1 0 0,1 1-1 0 0,-1-1 0 0 0,1 0 1 0 0,-1 0-1 0 0,1 1 0 0 0,0-1 0 0 0,-1 0 1 0 0,1 0-1 0 0,0 0 0 0 0,0 0 1 0 0,-1 1-1 0 0,1-1 0 0 0,0 0 1 0 0,0 0-1 0 0,0 0 0 0 0,0 0 1 0 0,0 0-1 0 0,0 0 0 0 0,0 0 0 0 0,0 1 1 0 0,1-1-1 0 0,-1 0 0 0 0,0 0 1 0 0,0 0-1 0 0,1 0 0 0 0,-1 0 1 0 0,1 1-1 0 0,-1-1 0 0 0,1 0 1 0 0,-1 0-1 0 0,1 1 0 0 0,-1-1 1 0 0,1 0 2 0 0,-57 51 202 0 0,38-7-43 0 0,47-50-29 0 0,-18-4-199 0 0,0 0 0 0 0,0-1 0 0 0,-1-1 1 0 0,0 1-1 0 0,-1-1 0 0 0,-1-1 0 0 0,0 0 0 0 0,-1 0 0 0 0,-1 0 0 0 0,0-1 0 0 0,0 0 1 0 0,-2 0-1 0 0,3-14 69 0 0,-7 28 6 0 0,-1-1 0 0 0,1 1-1 0 0,0 0 1 0 0,-1-1 0 0 0,1 1 0 0 0,-1 0 0 0 0,0 0 0 0 0,1-1 0 0 0,-1 1 0 0 0,0 0 0 0 0,0 0 0 0 0,1 0 0 0 0,-1 0 0 0 0,0 0-1 0 0,0 0 1 0 0,0 0 0 0 0,0 0 0 0 0,-1 0 0 0 0,1 1 0 0 0,0-1 0 0 0,0 0 0 0 0,0 1 0 0 0,-1-1 0 0 0,1 1 0 0 0,0-1 0 0 0,-1 1 0 0 0,1 0-1 0 0,0-1 1 0 0,-1 1 0 0 0,1 0 0 0 0,-1 0 0 0 0,1 0 0 0 0,0 0 0 0 0,-1 0 0 0 0,1 0 0 0 0,0 0 0 0 0,-1 1 0 0 0,1-1 0 0 0,0 0 0 0 0,-1 1-1 0 0,1-1 1 0 0,0 1 0 0 0,0 0 0 0 0,-1-1 0 0 0,1 1 0 0 0,0 0 0 0 0,0 0 0 0 0,0 0 0 0 0,0-1 0 0 0,0 1 0 0 0,0 0 0 0 0,0 0 0 0 0,0 1-1 0 0,0-1 1 0 0,1 0 0 0 0,-1 0 0 0 0,0 0 0 0 0,1 1 0 0 0,-1-1 0 0 0,1 0 0 0 0,-1 0 0 0 0,1 1 0 0 0,-1-1 0 0 0,1 0 0 0 0,0 1 0 0 0,0-1-1 0 0,0 1 1 0 0,0 0-6 0 0,1-3 6 0 0,0 1 0 0 0,0-1-1 0 0,0 1 1 0 0,0 0 0 0 0,1-1-1 0 0,-1 1 1 0 0,0 0 0 0 0,0 0 0 0 0,0-1-1 0 0,1 1 1 0 0,-1 0 0 0 0,0 0-1 0 0,0 0 1 0 0,1 1 0 0 0,-1-1-1 0 0,0 0 1 0 0,0 0 0 0 0,0 1-1 0 0,0-1 1 0 0,1 1 0 0 0,-1-1-1 0 0,0 1 1 0 0,0-1 0 0 0,0 1-1 0 0,0 0 1 0 0,0-1 0 0 0,0 1 0 0 0,0 0-1 0 0,0 0 1 0 0,0 0 0 0 0,-1 0-1 0 0,1 0 1 0 0,0 0 0 0 0,0 0-1 0 0,-1 0 1 0 0,1 0 0 0 0,-1 0-1 0 0,1 0 1 0 0,-1 0 0 0 0,1 0-1 0 0,-1 0 1 0 0,0 1 0 0 0,0-1-1 0 0,1 0 1 0 0,-1 0 0 0 0,0 0 0 0 0,0 1-1 0 0,0-1 1 0 0,0 0 0 0 0,0 0-1 0 0,-1 1 1 0 0,1-1 0 0 0,0 0-1 0 0,-1 0 1 0 0,1 0 0 0 0,0 0-1 0 0,-1 1 1 0 0,1-1 0 0 0,-1 0-6 0 0,15-10 0 0 0,1-1 1 0 0,-1 0-1 0 0,-1-2 1 0 0,0 1 0 0 0,-1-2-1 0 0,0 1 1 0 0,0-2-1 0 0,-2 1 1 0 0,0-2 0 0 0,0 1-1 0 0,-1-1 1 0 0,-1-1-1 0 0,-1 0 1 0 0,0 0-1 0 0,-1 0 1 0 0,1-5-1 0 0,-6 19 0 0 0,0 0 1 0 0,-1 0-1 0 0,1 1 0 0 0,-1-1 1 0 0,1 0-1 0 0,-1 0 0 0 0,1 1 1 0 0,-1-1-1 0 0,0 0 0 0 0,0 0 1 0 0,0 0-1 0 0,0 0 0 0 0,0 0 1 0 0,0 1-1 0 0,-1-1 0 0 0,1 0 1 0 0,-1 0-1 0 0,1 0 0 0 0,-1 1 1 0 0,0-1-1 0 0,1 0 0 0 0,-1 1 1 0 0,0-1-1 0 0,0 1 0 0 0,0-1 1 0 0,0 1-1 0 0,-1-1 0 0 0,1 1 1 0 0,0 0-1 0 0,-1-1 0 0 0,1 1 1 0 0,0 0-1 0 0,-1 0 0 0 0,1 0 1 0 0,-1 0-1 0 0,0 0 0 0 0,1 0 1 0 0,-1 1-1 0 0,0-1 0 0 0,0 1 1 0 0,1-1-1 0 0,-1 1 0 0 0,0-1 1 0 0,0 1-1 0 0,0 0 0 0 0,0 0 0 0 0,1 0 1 0 0,-1 0-1 0 0,-2 1 0 0 0,-86 33 135 0 0,73-21-3 0 0,1 0-1 0 0,1 1 1 0 0,0 0-1 0 0,1 1 1 0 0,0 1-1 0 0,2 0 1 0 0,0 1-1 0 0,0 0 1 0 0,2 1-1 0 0,0 0 0 0 0,1 1 1 0 0,-2 8-132 0 0,11-27 0 0 0,0-1-1 0 0,1 1 1 0 0,-1-1 0 0 0,1 0 0 0 0,-1 1 0 0 0,1-1 0 0 0,-1 1-1 0 0,1-1 1 0 0,-1 1 0 0 0,1-1 0 0 0,-1 1 0 0 0,1 0-1 0 0,0-1 1 0 0,-1 1 0 0 0,1 0 0 0 0,0-1 0 0 0,-1 1-1 0 0,1 0 1 0 0,0 0 0 0 0,-1 0 0 0 0,1-1 0 0 0,0 1-1 0 0,-1 0 1 0 0,1 0 0 0 0,0 0 0 0 0,0 0 0 0 0,-1 0-1 0 0,1 0 1 0 0,0 1 0 0 0,-1-1 0 0 0,1 0 0 0 0,0 0-1 0 0,-1 0 1 0 0,1 1 0 0 0,0-1 0 0 0,-1 0 0 0 0,1 1-1 0 0,0-1 1 0 0,-1 0 0 0 0,1 1 0 0 0,-1-1 0 0 0,1 1-1 0 0,-1-1 1 0 0,1 1 0 0 0,-1-1 0 0 0,1 1 0 0 0,-1 0-1 0 0,1-1 1 0 0,-1 1 0 0 0,0-1 0 0 0,1 1 0 0 0,-1 0-1 0 0,0-1 1 0 0,0 1 0 0 0,0 0 0 0 0,1 0 0 0 0,-1-1-1 0 0,0 1 1 0 0,0 0 0 0 0,0-1 0 0 0,0 1 0 0 0,0 0-1 0 0,0 0 1 0 0,0-1 0 0 0,0 1 0 0 0,48-39-219 0 0,-36 28 72 0 0,0-1 0 0 0,-1-1 0 0 0,-1 0 0 0 0,0 0 0 0 0,0-1 0 0 0,-1 0-1 0 0,-1-1 1 0 0,0 0 0 0 0,-1 0 0 0 0,-1-1 0 0 0,0 0 0 0 0,-1 0 0 0 0,0 0 0 0 0,2-15 147 0 0,-7 29 0 0 0,0 0 0 0 0,0 0 0 0 0,0 0 1 0 0,0 0-1 0 0,0 0 0 0 0,0 0 0 0 0,0 1 0 0 0,-1-1 0 0 0,1 0 1 0 0,0 0-1 0 0,0 0 0 0 0,-1 0 0 0 0,1 0 0 0 0,0 1 0 0 0,-1-1 1 0 0,1 0-1 0 0,-1 0 0 0 0,1 1 0 0 0,-1-1 0 0 0,1 0 0 0 0,-1 1 1 0 0,0-1-1 0 0,1 0 0 0 0,-1 1 0 0 0,0-1 0 0 0,0 1 0 0 0,1-1 0 0 0,-1 1 1 0 0,0 0-1 0 0,0-1 0 0 0,1 1 0 0 0,-1 0 0 0 0,0-1 0 0 0,0 1 1 0 0,0 0-1 0 0,0 0 0 0 0,0 0 0 0 0,0 0 0 0 0,1 0 0 0 0,-1 0 1 0 0,0 0-1 0 0,0 0 0 0 0,0 0 0 0 0,0 0 0 0 0,0 0 0 0 0,0 0 1 0 0,1 1-1 0 0,-1-1 0 0 0,0 0 0 0 0,0 1 0 0 0,0-1 0 0 0,1 1 0 0 0,-1-1 1 0 0,0 1-1 0 0,0-1 0 0 0,1 1 0 0 0,-1-1 0 0 0,0 1 0 0 0,1 0 1 0 0,-1-1-1 0 0,1 1 0 0 0,-1 0 0 0 0,-45 37 157 0 0,38-30-107 0 0,0 0-1 0 0,0 1 0 0 0,1 0 0 0 0,1 0 1 0 0,-1 1-1 0 0,2 0 0 0 0,-1 0 1 0 0,1 0-1 0 0,1 1 0 0 0,0 0 0 0 0,0 0 1 0 0,1 0-1 0 0,0 0 0 0 0,1 0 0 0 0,1 1 1 0 0,0-1-1 0 0,0 0 0 0 0,1 1 1 0 0,0-1-1 0 0,1 3-49 0 0,2-12 0 0 0,0-1 1 0 0,-1 1-1 0 0,1 0 1 0 0,0-1 0 0 0,0 0-1 0 0,0 0 1 0 0,0 0-1 0 0,0 0 1 0 0,1 0-1 0 0,-1-1 1 0 0,0 1-1 0 0,0-1 1 0 0,0 0 0 0 0,1 0-1 0 0,-1 0 1 0 0,0 0-1 0 0,0 0 1 0 0,0-1-1 0 0,0 0 1 0 0,1 1-1 0 0,-1-1 1 0 0,0 0 0 0 0,0-1-1 0 0,0 1 1 0 0,-1 0-1 0 0,1-1 1 0 0,0 0-1 0 0,0 0 1 0 0,-1 1-1 0 0,1-2 1 0 0,-1 1 0 0 0,0 0-1 0 0,1 0 1 0 0,-1-1-1 0 0,0 1 1 0 0,0-1-1 0 0,0-1 0 0 0,12-6-12 0 0,10-7-8 0 0,-22 14 19 0 0,1 0 1 0 0,1 0-1 0 0,-1 0 1 0 0,0 0-1 0 0,1 1 1 0 0,0-1-1 0 0,-1 1 1 0 0,1 0-1 0 0,0 0 1 0 0,0 0-1 0 0,0 1 1 0 0,1-1-1 0 0,-1 1 1 0 0,0 0-1 0 0,0 0 1 0 0,1 1-1 0 0,-1-1 1 0 0,0 1-1 0 0,1 0 1 0 0,-1 0 0 0 0,0 1-1 0 0,1-1 1 0 0,-1 1-1 0 0,0 0 1 0 0,1 0-1 0 0,2 1 1 0 0,120 40 77 0 0,-184-13 60 0 0,57-27-139 0 0,-1 0 1 0 0,1-1-1 0 0,0 1 0 0 0,0 0 1 0 0,0-1-1 0 0,0 1 0 0 0,0 0 1 0 0,0 0-1 0 0,0-1 0 0 0,0 1 1 0 0,0 0-1 0 0,1-1 0 0 0,-1 1 1 0 0,1-1-1 0 0,0 1 0 0 0,-1 0 1 0 0,1-1-1 0 0,0 1 0 0 0,0-1 0 0 0,0 0 1 0 0,0 1-1 0 0,0-1 0 0 0,0 0 1 0 0,0 1-1 0 0,0-1 0 0 0,1 0 1 0 0,-1 0-1 0 0,0 0 0 0 0,1 0 1 0 0,-1 0-1 0 0,1 0 0 0 0,-1-1 1 0 0,1 1-1 0 0,-1 0 0 0 0,1-1 1 0 0,0 1-1 0 0,-1-1 0 0 0,1 0 2 0 0,17-4-94 0 0,-1-1-1 0 0,-1-1 1 0 0,1 0 0 0 0,-1-2-1 0 0,0 0 1 0 0,-1-1 0 0 0,0 0-1 0 0,0-2 1 0 0,-1 1 0 0 0,-1-2-1 0 0,0 0 1 0 0,0-1 0 0 0,-1 0-1 0 0,-1-1 1 0 0,0-1 0 0 0,2-4 94 0 0,-1 5-20 0 0,-1 3 17 0 0,-1 0 0 0 0,-1 0 0 0 0,0-1 0 0 0,-1-1 0 0 0,0 0 0 0 0,0 0 0 0 0,-2 0 0 0 0,0-1 0 0 0,0 0 0 0 0,-1-1 0 0 0,-1 0 0 0 0,1-4 3 0 0,-6 18 11 0 0,0-1 0 0 0,0 1 0 0 0,0 0 0 0 0,0-1 0 0 0,-1 1 0 0 0,1-1 0 0 0,0 1 0 0 0,-1-1 0 0 0,1 1 0 0 0,-1 0 0 0 0,1-1 0 0 0,-1 1 0 0 0,0 0-1 0 0,0 0 1 0 0,1-1 0 0 0,-1 1 0 0 0,0 0 0 0 0,0 0 0 0 0,0 0 0 0 0,0 0 0 0 0,0 0 0 0 0,-1 0 0 0 0,1 0 0 0 0,0 1 0 0 0,0-1 0 0 0,-1 0 0 0 0,1 1 0 0 0,0-1 0 0 0,-1 0-1 0 0,1 1 1 0 0,0 0 0 0 0,-1-1 0 0 0,1 1 0 0 0,-1 0 0 0 0,1 0 0 0 0,-1 0 0 0 0,1 0 0 0 0,0 0 0 0 0,-1 0 0 0 0,1 0 0 0 0,-1 0 0 0 0,1 1 0 0 0,-1-1 0 0 0,1 0 0 0 0,0 1-1 0 0,-1-1 1 0 0,1 1 0 0 0,0 0 0 0 0,-1-1 0 0 0,1 1 0 0 0,0 0 0 0 0,-1 0-11 0 0,-75 33 517 0 0,23-2-202 0 0,2 3 0 0 0,1 2-1 0 0,2 2 1 0 0,2 2-1 0 0,1 2 1 0 0,3 3 0 0 0,-6 9-315 0 0,16-7 134 0 0,34-49-135 0 0,-1 1 0 0 0,1-1 0 0 0,-1 1 0 0 0,1-1 0 0 0,-1 1 1 0 0,1-1-1 0 0,-1 1 0 0 0,1 0 0 0 0,0-1 0 0 0,-1 1 0 0 0,1 0 0 0 0,0-1 0 0 0,-1 1 0 0 0,1 0 0 0 0,0 0 0 0 0,-1-1 0 0 0,1 1 0 0 0,0 0 0 0 0,-1 0 1 0 0,1 0-1 0 0,0 0 0 0 0,-1 0 0 0 0,1 0 0 0 0,0 0 0 0 0,0 0 0 0 0,-1 0 0 0 0,1 1 0 0 0,0-1 0 0 0,-1 0 0 0 0,1 0 0 0 0,0 1 0 0 0,-1-1 0 0 0,1 0 0 0 0,-1 1 1 0 0,1-1-1 0 0,0 0 0 0 0,-1 1 0 0 0,1-1 0 0 0,-1 1 0 0 0,1-1 0 0 0,-1 1 0 0 0,1-1 0 0 0,-1 1 0 0 0,0 0 0 0 0,1-1 0 0 0,-1 1 0 0 0,0-1 0 0 0,1 1 1 0 0,-1 0-1 0 0,0-1 0 0 0,0 1 0 0 0,1 0 0 0 0,-1-1 0 0 0,0 1 0 0 0,0 0 0 0 0,0 0 0 0 0,0-1 0 0 0,0 1 0 0 0,0 0 0 0 0,0-1 0 0 0,0 1 0 0 0,0 0 1 0 0,-1 0-1 0 0,1-1 0 0 0,0 1 1 0 0,37-19-438 0 0,-1-3 0 0 0,0-1 1 0 0,-2-1-1 0 0,-1-2 1 0 0,0-1-1 0 0,-2-2 0 0 0,-2-1 1 0 0,10-13 437 0 0,-38 41-4 0 0,15-14-5 0 0,0-1 0 0 0,-1 0 0 0 0,-1-1 0 0 0,-1 0 0 0 0,0-2 1 0 0,-1 1-1 0 0,-1-1 0 0 0,0-3 9 0 0,-11 21 17 0 0,1 0 0 0 0,-1 0 0 0 0,0 0-1 0 0,1 0 1 0 0,-1 1 0 0 0,0-1 0 0 0,0 0 0 0 0,0 0 0 0 0,0 0 0 0 0,0 0 0 0 0,0 0-1 0 0,0 0 1 0 0,0 0 0 0 0,0 0 0 0 0,0 0 0 0 0,-1 1 0 0 0,1-1 0 0 0,0 0 0 0 0,0 0-1 0 0,-1 0 1 0 0,1 0 0 0 0,-1 1 0 0 0,1-1 0 0 0,-1 0 0 0 0,1 0 0 0 0,-1 1-1 0 0,1-1 1 0 0,-1 0 0 0 0,0 1 0 0 0,1-1 0 0 0,-1 0 0 0 0,0 1 0 0 0,0-1 0 0 0,1 1-1 0 0,-1 0 1 0 0,0-1 0 0 0,0 1 0 0 0,0-1 0 0 0,0 1 0 0 0,1 0 0 0 0,-1 0 0 0 0,0 0-1 0 0,0-1 1 0 0,0 1 0 0 0,0 0 0 0 0,0 0 0 0 0,0 0 0 0 0,0 0 0 0 0,0 0 0 0 0,1 1-1 0 0,-1-1 1 0 0,0 0 0 0 0,0 0 0 0 0,0 1 0 0 0,0-1 0 0 0,0 0 0 0 0,0 1-1 0 0,1-1 1 0 0,-1 1 0 0 0,0-1 0 0 0,0 1 0 0 0,1-1 0 0 0,-1 1 0 0 0,0-1 0 0 0,0 1-17 0 0,-65 26 441 0 0,65-27-422 0 0,-63 35 309 0 0,2 3 0 0 0,1 2 0 0 0,2 3-1 0 0,2 3 1 0 0,2 2 0 0 0,-35 40-328 0 0,91-88-1 0 0,0 0 0 0 0,-1 1 0 0 0,1-1 0 0 0,0 0-1 0 0,0 0 1 0 0,-1 1 0 0 0,1-1 0 0 0,0 0 0 0 0,-1 1-1 0 0,1-1 1 0 0,-1 1 0 0 0,1-1 0 0 0,0 1 0 0 0,-1-1 0 0 0,1 1-1 0 0,-1-1 1 0 0,1 1 0 0 0,-1 0 0 0 0,0-1 0 0 0,1 1-1 0 0,-1 0 1 0 0,0-1 0 0 0,1 1 0 0 0,-1 0 0 0 0,0-1 0 0 0,0 1-1 0 0,1 0 1 0 0,-1 0 0 0 0,0-1 0 0 0,0 1 0 0 0,0 0-1 0 0,0 0 1 0 0,0-1 0 0 0,0 1 0 0 0,0 0 0 0 0,0 0 0 0 0,0-1-1 0 0,-1 1 1 0 0,1 0 0 0 0,0 0 0 0 0,0-1 0 0 0,-1 1-1 0 0,1 0 1 0 0,0-1 0 0 0,-1 1 0 0 0,1-1 0 0 0,-1 1 0 0 0,1 0-1 0 0,-1-1 1 0 0,1 1 0 0 0,-1-1 0 0 0,1 1 0 0 0,-1 0 1 0 0,44-22-431 0 0,-1-1 1 0 0,-1-1 0 0 0,-1-3 0 0 0,-1-1 0 0 0,27-27 430 0 0,116-113-762 0 0,-181 166 771 0 0,0 1-1 0 0,0-1 1 0 0,0 0-1 0 0,0 1 1 0 0,0-1-1 0 0,0 0 1 0 0,0 0-1 0 0,0 0 0 0 0,0 0 1 0 0,0 0-1 0 0,-1 0 1 0 0,1 0-1 0 0,0 0 1 0 0,-1 0-1 0 0,1 0 1 0 0,-1 0-1 0 0,1 0 1 0 0,-1-1-1 0 0,0 1 1 0 0,1 0-1 0 0,-1 0 0 0 0,0 0 1 0 0,0-1-1 0 0,0 1 1 0 0,0 0-1 0 0,0 0 1 0 0,0-1-1 0 0,0 1 1 0 0,0 0-1 0 0,0 0 1 0 0,-1-1-1 0 0,1 1 0 0 0,-1 0 1 0 0,1 0-1 0 0,-1 0 1 0 0,1 0-1 0 0,-1 0 1 0 0,1 0-1 0 0,-1 0 1 0 0,0 0-1 0 0,0 0 1 0 0,0 0-1 0 0,1 0 0 0 0,-1 0 1 0 0,0 0-1 0 0,0 0 1 0 0,0 1-1 0 0,0-1 1 0 0,0 0-1 0 0,0 1 1 0 0,-1-1-1 0 0,1 1 1 0 0,0-1-1 0 0,0 1 1 0 0,0-1-1 0 0,-1 1 0 0 0,1 0 1 0 0,0 0-1 0 0,0 0 1 0 0,-1 0-1 0 0,1 0 1 0 0,0 0-1 0 0,0 0 1 0 0,-1 0-1 0 0,1 0 1 0 0,0 0-1 0 0,0 1 0 0 0,0-1 1 0 0,-1 1-9 0 0,-92 19 690 0 0,13 14-318 0 0,0 4 0 0 0,3 3 0 0 0,1 4 0 0 0,2 2 0 0 0,3 4 0 0 0,-23 24-372 0 0,48-27 41 0 0,85-48-209 0 0,5-18-62 0 0,-2-2 1 0 0,0-2 0 0 0,-1-1 0 0 0,-2-3 0 0 0,18-15 229 0 0,-20 16-297 0 0,57-38-380 0 0,156-129-211 0 0,-251 192 889 0 0,1 0 0 0 0,0 0 1 0 0,-1 0-1 0 0,1-1 0 0 0,0 1 0 0 0,-1 0 0 0 0,1-1 0 0 0,0 1 1 0 0,0 0-1 0 0,-1-1 0 0 0,1 0 0 0 0,0 1 0 0 0,0-1 0 0 0,0 0 1 0 0,0 1-1 0 0,0-1 0 0 0,0 0 0 0 0,0 0 0 0 0,0 0 0 0 0,0 0 1 0 0,0 0-1 0 0,0 0 0 0 0,1 0 0 0 0,-1 0 0 0 0,0-1 0 0 0,1 1 1 0 0,-1 0-1 0 0,1 0 0 0 0,-1 0 0 0 0,1-1 0 0 0,0 1 0 0 0,-1 0 1 0 0,1-1-1 0 0,0 1 0 0 0,0 0 0 0 0,0-1 0 0 0,0 1 0 0 0,0 0 1 0 0,0-1-1 0 0,0 1 0 0 0,1 0 0 0 0,-1-1 0 0 0,0 1 0 0 0,1 0 1 0 0,-1 0-1 0 0,1-1 0 0 0,-1 1 0 0 0,1 0 0 0 0,0 0 0 0 0,-1 0 1 0 0,1 0-1 0 0,0 0 0 0 0,0 0 0 0 0,0 0 0 0 0,0 0 0 0 0,0 0 1 0 0,0 0-1 0 0,0 0 0 0 0,0 1 0 0 0,0-1 0 0 0,0 0 0 0 0,0 1 1 0 0,1-1-1 0 0,0 0-1 0 0,-50 11 188 0 0,1 1 1 0 0,1 2 0 0 0,0 2-1 0 0,1 2 1 0 0,0 3-1 0 0,-9 7-188 0 0,9-7 136 0 0,-15 6 72 0 0,0 3 0 0 0,2 3 0 0 0,1 2 0 0 0,-42 34-208 0 0,99-68-3 0 0,1 0-1 0 0,-1 1 1 0 0,1-1 0 0 0,-1 0 0 0 0,1 1 0 0 0,-1-1 0 0 0,1 0 0 0 0,-1 0 0 0 0,0 1 0 0 0,1-1 0 0 0,-1 1 0 0 0,0-1 0 0 0,1 0-1 0 0,-1 1 1 0 0,0-1 0 0 0,1 1 0 0 0,-1-1 0 0 0,0 1 0 0 0,0-1 0 0 0,0 1 0 0 0,0-1 0 0 0,1 1 0 0 0,-1-1 0 0 0,0 1 0 0 0,0-1 0 0 0,0 1-1 0 0,0-1 1 0 0,0 1 0 0 0,0-1 0 0 0,0 1 0 0 0,0-1 0 0 0,0 1 0 0 0,-1 0 0 0 0,1-1 0 0 0,0 1 0 0 0,0-1 3 0 0,55-20-73 0 0,81-46-304 0 0,-2-7 0 0 0,85-62 377 0 0,-186 101-5 0 0,-66 28 58 0 0,-282 139-72 0 0,253-102 14 0 0,-202 117 130 0 0,315-165-269 0 0,19-23 7 0 0,-2-3 0 0 0,-1-4 0 0 0,-3-2 0 0 0,13-15 137 0 0,-30 6-71 0 0,-102 64 91 0 0,-376 213 1091 0 0,474-244-1348 0 0,-1-3 0 0 0,-1-1 0 0 0,-2-3 1 0 0,-1 0-1 0 0,-1-3 0 0 0,13-17 237 0 0,-51 52-1 0 0,1 0 0 0 0,-1 0-1 0 0,1 1 1 0 0,-1-1 0 0 0,1 0 0 0 0,-1 0 0 0 0,1 0-1 0 0,-1 0 1 0 0,1 0 0 0 0,-1 0 0 0 0,1 0 0 0 0,-1 0-1 0 0,1 0 1 0 0,-1 0 0 0 0,1 0 0 0 0,-1 0 0 0 0,1-1-1 0 0,-1 1 1 0 0,1 0 0 0 0,-1 0 0 0 0,1 0 0 0 0,-1-1-1 0 0,1 1 1 0 0,-1 0 0 0 0,1-1 0 0 0,0 1 0 0 0,-1 0-1 0 0,1-1 1 0 0,0 1 0 0 0,-1 0 0 0 0,1-1 0 0 0,0 1-1 0 0,-1-1 1 0 0,1 1 0 0 0,0-1 0 0 0,0 1 0 0 0,-1-1-1 0 0,1 1 1 0 0,0-1 0 0 0,0 1 0 0 0,0-1 0 0 0,0 1-1 0 0,0-1 1 0 0,0 1 0 0 0,0-1 0 0 0,0 1-1 0 0,0-1 1 0 0,0 1 0 0 0,0-1 0 0 0,0 1 0 0 0,0-1-1 0 0,0 1 1 0 0,0-1 0 0 0,0 1 0 0 0,1-1 0 0 0,-1 1-1 0 0,0-1 2 0 0,-46 18 39 0 0,-275 163 799 0 0,365-207-1020 0 0,-1-3 0 0 0,-2-1 0 0 0,-1-2-1 0 0,-1-2 1 0 0,-3-2 0 0 0,0-1 0 0 0,0-4 182 0 0,-37 42 0 0 0,0 0 0 0 0,1-1 0 0 0,-1 1 1 0 0,0 0-1 0 0,0 0 0 0 0,1 0 0 0 0,-1-1 1 0 0,0 1-1 0 0,1 0 0 0 0,-1-1 0 0 0,0 1 0 0 0,1-1 1 0 0,-1 1-1 0 0,0-1 0 0 0,1 1 0 0 0,-1-1 1 0 0,1 1-1 0 0,-1-1 0 0 0,1 0 0 0 0,-1 1 0 0 0,1-1 1 0 0,0 1-1 0 0,-1-1 0 0 0,1 0 0 0 0,0 0 1 0 0,-1 1-1 0 0,1-1 0 0 0,0 0 0 0 0,0 0 0 0 0,0 1 1 0 0,0-1-1 0 0,0 0 0 0 0,-1 0 0 0 0,1 1 1 0 0,1-1-1 0 0,-1 0 0 0 0,0 0 0 0 0,0 1 0 0 0,0-1 1 0 0,0 0-1 0 0,0 0 0 0 0,1 1 0 0 0,-1-1 1 0 0,0 0-1 0 0,1 1 0 0 0,-1-1 0 0 0,0 0 0 0 0,1 1 1 0 0,-1-1-1 0 0,1 0 0 0 0,-1 1 0 0 0,1-1 1 0 0,0 1-1 0 0,-1-1 0 0 0,1 1 0 0 0,-1-1 1 0 0,1 1-1 0 0,0 0 0 0 0,-1-1 0 0 0,1 1 0 0 0,0 0 1 0 0,0-1-1 0 0,-1 1 0 0 0,1 0 0 0 0,-60 23 104 0 0,-121 90 484 0 0,156-94-484 0 0,44-25-150 0 0,4-6-53 0 0,0-2-1 0 0,-1-1 1 0 0,0-1-1 0 0,-1 0 1 0 0,-1-2 0 0 0,0 0-1 0 0,-2-2 1 0 0,0 0-1 0 0,4-8 100 0 0,-23 28 0 0 0,-1 0 1 0 0,0 0-1 0 0,1 0 1 0 0,-1 0-1 0 0,0 0 1 0 0,0 0-1 0 0,1 0 1 0 0,-1 0-1 0 0,0 0 1 0 0,0-1-1 0 0,1 1 0 0 0,-1 0 1 0 0,0 0-1 0 0,1-1 1 0 0,-1 1-1 0 0,0 0 1 0 0,1-1-1 0 0,-1 1 1 0 0,1-1-1 0 0,-1 1 0 0 0,0-1 1 0 0,1 1-1 0 0,-1-1 1 0 0,1 1-1 0 0,-1-1 1 0 0,1 1-1 0 0,0-1 1 0 0,-1 0-1 0 0,1 1 0 0 0,0-1 1 0 0,-1 0-1 0 0,1 1 1 0 0,0-1-1 0 0,0 0 1 0 0,-1 1-1 0 0,1-1 1 0 0,0 0-1 0 0,0 0 1 0 0,0 1-1 0 0,0-1 0 0 0,0 0 1 0 0,0 0-1 0 0,0 1 1 0 0,0-1-1 0 0,0 0 1 0 0,1 1-1 0 0,-1-1 1 0 0,0 0-1 0 0,0 1 0 0 0,1-1 1 0 0,-1 0-1 0 0,0 1 1 0 0,1-1-1 0 0,-1 0 1 0 0,1 1-1 0 0,-1-1 1 0 0,0 1-1 0 0,1-1 0 0 0,0 0 0 0 0,-59 31 99 0 0,-52 70 321 0 0,160-132-433 0 0,79-88-108 0 0,-123 104 128 0 0,-27 29 12 0 0,-29 29 31 0 0,-44 44-18 0 0,5 4 0 0 0,3 4 0 0 0,-36 54-32 0 0,123-148-2 0 0,-1 0 0 0 0,1 0 0 0 0,-1 1 0 0 0,1-1 0 0 0,-1 0 0 0 0,0 0 1 0 0,1 1-1 0 0,-1-1 0 0 0,1 0 0 0 0,-1 1 0 0 0,1-1 0 0 0,-1 0 0 0 0,0 1 0 0 0,1-1 1 0 0,-1 1-1 0 0,0-1 0 0 0,0 1 0 0 0,1-1 0 0 0,-1 1 0 0 0,0-1 0 0 0,0 1 0 0 0,0-1 1 0 0,1 1-1 0 0,-1-1 0 0 0,0 1 0 0 0,0-1 0 0 0,0 1 0 0 0,0-1 0 0 0,0 1 0 0 0,0-1 0 0 0,0 1 1 0 0,0-1-1 0 0,0 1 0 0 0,0-1 0 0 0,0 1 0 0 0,-1 0 0 0 0,1-1 0 0 0,0 1 0 0 0,0-1 1 0 0,0 0-1 0 0,-1 1 0 0 0,1-1 0 0 0,0 1 0 0 0,-1-1 0 0 0,1 1 0 0 0,0-1 0 0 0,-1 0 1 0 0,1 1-1 0 0,-1-1 0 0 0,1 0 0 0 0,-1 1 2 0 0,44-25-264 0 0,165-169-2591 0 0,-269 238 3259 0 0,-253 281 2635 0 0,315-326-3037 0 0,-1 1-1 0 0,1-1 0 0 0,-1 0 0 0 0,1 0 0 0 0,-1 1 0 0 0,1-1 0 0 0,-1 0 0 0 0,1 1 1 0 0,-1-1-1 0 0,1 0 0 0 0,-1 1 0 0 0,0-1 0 0 0,1 1 0 0 0,-1-1 0 0 0,0 0 0 0 0,1 1 1 0 0,-1-1-1 0 0,0 1 0 0 0,1 0 0 0 0,-1-1 0 0 0,0 1 0 0 0,0-1 0 0 0,0 1 0 0 0,1-1 1 0 0,-1 1-1 0 0,0-1 0 0 0,0 1 0 0 0,0 0 0 0 0,0-1 0 0 0,0 1 0 0 0,0-1 1 0 0,0 1-1 0 0,0 0 0 0 0,0-1 0 0 0,-1 1 0 0 0,1-1 0 0 0,0 1 0 0 0,0-1 0 0 0,0 1 1 0 0,-1-1-1 0 0,1 1 0 0 0,0-1 0 0 0,-1 1 0 0 0,1-1 0 0 0,0 1 0 0 0,-1-1 0 0 0,1 1 1 0 0,-1-1-1 0 0,1 1 0 0 0,0-1 0 0 0,-1 0 0 0 0,1 1 0 0 0,-1-1 0 0 0,1 0 0 0 0,-1 0 1 0 0,1 1-1 0 0,-1-1 0 0 0,0 0 0 0 0,1 0 0 0 0,-1 0 0 0 0,1 0 0 0 0,-1 1 0 0 0,0-1-1 0 0,44-23-117 0 0,291-274-2705 0 0,-405 384 3430 0 0,-190 228 2544 0 0,245-278-2951 0 0,49-40-226 0 0,205-187-1885 0 0,-104 70 1247 0 0,-238 240 1346 0 0,-199 248 3345 0 0,283-320-3741 0 0,20-48-287 0 0,0 1 0 0 0,0 0-1 0 0,1 0 1 0 0,-1 0-1 0 0,0-1 1 0 0,0 1 0 0 0,1 0-1 0 0,-1-1 1 0 0,1 1 0 0 0,-1 0-1 0 0,0-1 1 0 0,1 1 0 0 0,-1 0-1 0 0,1-1 1 0 0,0 1 0 0 0,-1-1-1 0 0,1 1 1 0 0,-1-1 0 0 0,1 1-1 0 0,0-1 1 0 0,-1 1-1 0 0,1-1 1 0 0,0 0 0 0 0,0 1-1 0 0,-1-1 1 0 0,1 0 0 0 0,0 0-1 0 0,0 0 1 0 0,-1 1 0 0 0,1-1-1 0 0,0 0 1 0 0,0 0 0 0 0,0 0-1 0 0,-1 0 1 0 0,1 0 0 0 0,0 0-1 0 0,0-1 1 0 0,-1 1-1 0 0,1 0 1 0 0,0 0 0 0 0,0 0-1 0 0,-1-1 1 0 0,1 1 0 0 0,0 0-1 0 0,0-1 1 0 0,-1 1 0 0 0,1-1-1 0 0,-1 1 1 0 0,1-1 0 0 0,0 1-1 0 0,-1-1 1 0 0,1 1 0 0 0,-1-1-1 0 0,1 0 1 0 0,-1 1 0 0 0,1-1-1 0 0,-1 0 1 0 0,0 1-1 0 0,1-1 1 0 0,-1 0 0 0 0,38-24-536 0 0,-1 0 0 0 0,-1-3 0 0 0,-1-1 1 0 0,-2-1-1 0 0,8-12 536 0 0,11-8-686 0 0,29-32 180 0 0,-139 130 687 0 0,-259 300 2920 0 0,294-303-2840 0 0,23-44-262 0 0,0-1 1 0 0,0 1-1 0 0,1 0 0 0 0,-1 0 1 0 0,0-1-1 0 0,0 1 1 0 0,1 0-1 0 0,-1 0 0 0 0,0-1 1 0 0,1 1-1 0 0,-1 0 1 0 0,0-1-1 0 0,1 1 0 0 0,-1-1 1 0 0,1 1-1 0 0,-1-1 1 0 0,1 1-1 0 0,0-1 0 0 0,-1 1 1 0 0,1-1-1 0 0,-1 1 0 0 0,1-1 1 0 0,0 1-1 0 0,-1-1 1 0 0,1 0-1 0 0,0 0 0 0 0,0 1 1 0 0,-1-1-1 0 0,1 0 1 0 0,0 0-1 0 0,0 0 0 0 0,-1 0 1 0 0,1 0-1 0 0,0 0 1 0 0,0 0-1 0 0,-1 0 0 0 0,1 0 1 0 0,0 0-1 0 0,0 0 0 0 0,-1 0 1 0 0,1 0-1 0 0,0-1 1 0 0,0 1-1 0 0,-1 0 0 0 0,1-1 1 0 0,0 1-1 0 0,-1 0 1 0 0,1-1-1 0 0,0 1 0 0 0,-1-1 1 0 0,1 1-1 0 0,-1-1 1 0 0,1 1-1 0 0,-1-1 0 0 0,1 0 1 0 0,-1 1-1 0 0,1-1 0 0 0,-1 0 1 0 0,0 1-1 0 0,1-1 1 0 0,-1 0-1 0 0,0 1 0 0 0,1-1 1 0 0,187-147-2341 0 0,-140 103 1423 0 0,123-105-1182 0 0,-178 158 2133 0 0,-93 100 2477 0 0,6 5 0 0 0,-44 71-2510 0 0,121-142 347 0 0,52-43-410 0 0,-2-20-635 0 0,-1-2 1 0 0,0-1 0 0 0,-2-1-1 0 0,-1-2 1 0 0,20-24 697 0 0,9-6-1209 0 0,96-90-339 0 0,-256 250 4032 0 0,5 4 1 0 0,4 4-1 0 0,-10 27-2484 0 0,59-57 707 0 0,45-81-710 0 0,0 1 1 0 0,1 0 0 0 0,-1 0-1 0 0,0 0 1 0 0,1 0-1 0 0,-1-1 1 0 0,0 1-1 0 0,1-1 1 0 0,-1 1-1 0 0,1-1 1 0 0,-1 0 0 0 0,0 1-1 0 0,1-1 1 0 0,-1 0-1 0 0,1 0 1 0 0,-1 0-1 0 0,1 0 1 0 0,-1 0-1 0 0,1 0 1 0 0,-1-1 0 0 0,1 1-1 0 0,-1 0 1 0 0,1-1-1 0 0,-1 1 1 0 0,0-1-1 0 0,1 1 1 0 0,-1-1-1 0 0,0 0 1 0 0,1 0-1 0 0,-1 1 1 0 0,0-1 0 0 0,0 0-1 0 0,0 0 1 0 0,0 0-1 0 0,0 0 1 0 0,1-2 2 0 0,-1 3-5 0 0,254-207-3788 0 0,-202 157 2900 0 0,286-252-1039 0 0,-447 417 4635 0 0,3-8-755 0 0,4 4 0 0 0,6 4 1 0 0,-5 18-1949 0 0,99-133-1 0 0,0 0 1 0 0,0 0 0 0 0,0 1 0 0 0,0-1-1 0 0,0 0 1 0 0,0 1 0 0 0,0-1-1 0 0,0 1 1 0 0,0-1 0 0 0,1 1 0 0 0,-1 0-1 0 0,0-1 1 0 0,0 1 0 0 0,0 0-1 0 0,1-1 1 0 0,-1 1 0 0 0,0 0-1 0 0,1 0 1 0 0,-1 0 0 0 0,1 0 0 0 0,-1 0-1 0 0,1 0 1 0 0,-1-1 0 0 0,1 1-1 0 0,0 0 1 0 0,-1 0 0 0 0,1 0 0 0 0,0 0-1 0 0,0 1 1 0 0,0-1 0 0 0,0 0-1 0 0,0 0 1 0 0,0 0 0 0 0,0 0-1 0 0,0 0 1 0 0,0 0 0 0 0,0 0 0 0 0,0 0-1 0 0,1 0 1 0 0,-1 0 0 0 0,1 0-1 0 0,-1 0 1 0 0,0 0 0 0 0,1 0 0 0 0,0-1-1 0 0,-1 1 1 0 0,1 0 0 0 0,-1 0-1 0 0,1 0 1 0 0,0-1 0 0 0,0 1-1 0 0,-1 0 1 0 0,1 0 0 0 0,0-1 0 0 0,0 1-1 0 0,0-1 1 0 0,0 1 0 0 0,0-1-1 0 0,0 1 1 0 0,0-1 0 0 0,0 0 0 0 0,0 1-1 0 0,0-1 1 0 0,0 0 0 0 0,0 0-1 0 0,1 0 1 0 0,163-106-601 0 0,-120 70 263 0 0,114-89-1145 0 0,244-165-652 0 0,-403 291 2124 0 0,0-1 1 0 0,0 1-1 0 0,0-1 0 0 0,0 1 1 0 0,0-1-1 0 0,0 1 1 0 0,0-1-1 0 0,0 1 1 0 0,0-1-1 0 0,0 1 1 0 0,0-1-1 0 0,0 1 1 0 0,0-1-1 0 0,0 1 1 0 0,0-1-1 0 0,1 1 0 0 0,-1-1 1 0 0,0 1-1 0 0,0-1 1 0 0,1 1-1 0 0,-1-1 1 0 0,0 0-1 0 0,1 1 1 0 0,-1-1-1 0 0,0 0 1 0 0,1 1-1 0 0,-1-1 0 0 0,1 0 1 0 0,-1 1-1 0 0,0-1 1 0 0,1 0-1 0 0,-1 1 1 0 0,1-1-1 0 0,-1 0 1 0 0,1 0-1 0 0,-1 0 1 0 0,1 0 10 0 0,-41 48 132 0 0,-105 99 1108 0 0,-233 265 1891 0 0,365-388-3114 0 0,24-23-94 0 0,32-26-77 0 0,626-555-6464 0 0,-636 557 6589 0 0,-33 23 33 0 0,0 1 1 0 0,-1-1-1 0 0,1 0 0 0 0,0 1 1 0 0,0-1-1 0 0,0 1 0 0 0,0-1 1 0 0,0 0-1 0 0,0 1 1 0 0,0-1-1 0 0,-1 0 0 0 0,1 1 1 0 0,0-1-1 0 0,1 1 0 0 0,-1-1 1 0 0,0 0-1 0 0,0 1 0 0 0,0-1 1 0 0,0 1-1 0 0,0-1 1 0 0,0 0-1 0 0,0 1 0 0 0,0-1 1 0 0,1 0-1 0 0,-1 1 0 0 0,0-1 1 0 0,0 0-1 0 0,0 1 1 0 0,1-1-1 0 0,-1 0 0 0 0,0 0 1 0 0,1 1-1 0 0,-1-1 0 0 0,0 0 1 0 0,1 1-5 0 0,-337 401 5198 0 0,313-370-4875 0 0,13-22-259 0 0,1 1 0 0 0,1 1 0 0 0,0-1 0 0 0,0 1 0 0 0,1 1 1 0 0,1-1-1 0 0,0 1 0 0 0,1 0 0 0 0,0 1 0 0 0,0 3-64 0 0,6-16 1 0 0,0 0 0 0 0,0 0 0 0 0,0 0 0 0 0,0-1 0 0 0,1 1 0 0 0,-1 0 0 0 0,0-1-1 0 0,0 1 1 0 0,1-1 0 0 0,-1 1 0 0 0,0-1 0 0 0,1 0 0 0 0,-1 0 0 0 0,1 1 0 0 0,-1-1 0 0 0,0 0 0 0 0,1 0-1 0 0,-1 0 1 0 0,1-1 0 0 0,-1 1 0 0 0,0 0 0 0 0,1 0 0 0 0,-1-1 0 0 0,0 1 0 0 0,1-1 0 0 0,-1 1-1 0 0,0-1 1 0 0,0 0 0 0 0,1 1 0 0 0,-1-1 0 0 0,0 0 0 0 0,0 0 0 0 0,0 0 0 0 0,0 0 0 0 0,0 0-1 0 0,0 0 1 0 0,0 0 0 0 0,0 0-1 0 0,355-288-4648 0 0,-104 79 3299 0 0,-285 268 2284 0 0,-39 25 694 0 0,-200 272 2418 0 0,252-298-3975 0 0,20-56-73 0 0,0 0 0 0 0,1 0 0 0 0,-1 0 0 0 0,1-1 0 0 0,-1 1 0 0 0,1 0-1 0 0,-1 0 1 0 0,1 0 0 0 0,0 0 0 0 0,-1 0 0 0 0,1-1 0 0 0,0 1 0 0 0,0 0-1 0 0,0-1 1 0 0,0 1 0 0 0,-1 0 0 0 0,1-1 0 0 0,0 1 0 0 0,0-1 0 0 0,0 0 0 0 0,0 1-1 0 0,0-1 1 0 0,0 0 0 0 0,0 1 0 0 0,0-1 0 0 0,0 0 0 0 0,0 0 0 0 0,0 0 0 0 0,1 0-1 0 0,-1 0 1 0 0,0 0 0 0 0,0 0 0 0 0,0 0 0 0 0,0-1 0 0 0,0 1 0 0 0,0 0 0 0 0,0-1-1 0 0,0 1 1 0 0,0 0 0 0 0,0-1 0 0 0,0 1 0 0 0,0-1 0 0 0,-1 0 0 0 0,1 1 0 0 0,0-1-1 0 0,0 0 1 0 0,0 1 0 0 0,-1-1 0 0 0,1 0 0 0 0,0 0 0 0 0,-1 0 0 0 0,1 0 1 0 0,219-165-1248 0 0,-134 91 191 0 0,258-193-1517 0 0,-295 238 2516 0 0,-60 61 180 0 0,-202 254 2907 0 0,51-22-1231 0 0,163-263-1799 0 0,0 0 1 0 0,0 0 0 0 0,0 0-1 0 0,0 0 1 0 0,0 0 0 0 0,0 0-1 0 0,-1 0 1 0 0,1 0 0 0 0,0 0 0 0 0,0 1-1 0 0,0-1 1 0 0,0 0 0 0 0,0 1-1 0 0,-1-1 1 0 0,1 0 0 0 0,0 1-1 0 0,0-1 1 0 0,-1 1 0 0 0,1-1-1 0 0,0 1 1 0 0,-1 0 0 0 0,1-1-1 0 0,0 1 1 0 0,-1 0 0 0 0,1-1-1 0 0,-1 1 1 0 0,1 0 0 0 0,-1 0-1 0 0,1 0 1 0 0,-1-1 0 0 0,0 1 0 0 0,1 0-1 0 0,-1 0 1 0 0,0 0 0 0 0,0 0-1 0 0,0 0 1 0 0,1-1 0 0 0,-1 1-1 0 0,0 0 1 0 0,0 0 0 0 0,0 0-1 0 0,-1 0 1 0 0,1 0 0 0 0,0 0-1 0 0,0 0 1 0 0,0 0 0 0 0,-1-1-1 0 0,1 1 1 0 0,0 0 0 0 0,-1 0-1 0 0,1 0 1 0 0,-1-1 0 0 0,1 1 0 0 0,-1 0-1 0 0,1 0 1 0 0,-1-1 0 0 0,1 1-1 0 0,-1 0 1 0 0,0 0 0 0 0,65-45-275 0 0,341-350-5582 0 0,-245 228 4982 0 0,-142 147 1172 0 0,-41 44 355 0 0,-12 13-19 0 0,-39 44 1053 0 0,3 4 1 0 0,5 2 0 0 0,-45 80-1687 0 0,87-91 158 0 0,26-77-163 0 0,0 1-1 0 0,0-1 1 0 0,1 1-1 0 0,-1-1 1 0 0,0 1-1 0 0,1-1 1 0 0,-1 0-1 0 0,0 0 1 0 0,1 0-1 0 0,-1-1 1 0 0,0 1-1 0 0,1-1 1 0 0,-1 1-1 0 0,0-1 1 0 0,1 0 0 0 0,-1 1-1 0 0,0-1 1 0 0,0 0-1 0 0,0-1 1 0 0,0 1-1 0 0,0 0 1 0 0,0 0-1 0 0,0-1 1 0 0,0 0-1 0 0,-1 1 1 0 0,2-2 5 0 0,0 1-9 0 0,288-250-2818 0 0,-163 131 1332 0 0,27-17 1020 0 0,-174 183 1024 0 0,-3-16-169 0 0,-5 5 133 0 0,1 1-1 0 0,2 1 1 0 0,1 1 0 0 0,2 1-1 0 0,2 1 1 0 0,-14 39-513 0 0,32-77 2 0 0,0 0-1 0 0,1 0 1 0 0,-1 0 0 0 0,0 0-1 0 0,1 0 1 0 0,-1 0 0 0 0,0 0 0 0 0,1 0-1 0 0,-1 0 1 0 0,1 0 0 0 0,0 0-1 0 0,-1 0 1 0 0,1 1 0 0 0,0-1 0 0 0,0 0-1 0 0,0 0 1 0 0,0 0 0 0 0,0 1-1 0 0,0-1 1 0 0,0 0 0 0 0,0 0-1 0 0,0 0 1 0 0,0 1 0 0 0,1-1 0 0 0,-1 0-1 0 0,1 0 1 0 0,-1 0 0 0 0,1 0-1 0 0,-1 0 1 0 0,1 0 0 0 0,-1 0-1 0 0,1 0 1 0 0,0 0 0 0 0,0 0 0 0 0,-1 0-1 0 0,1 0 1 0 0,0 0 0 0 0,0 0-1 0 0,0-1 1 0 0,0 1 0 0 0,0 0 0 0 0,0-1-1 0 0,0 1 1 0 0,0-1 0 0 0,0 1-1 0 0,1-1 1 0 0,-1 1 0 0 0,0-1-1 0 0,0 0 1 0 0,0 0 0 0 0,0 0 0 0 0,1 1-1 0 0,-1-1 1 0 0,0 0 0 0 0,0 0-1 0 0,0-1 1 0 0,1 1 0 0 0,-1 0 0 0 0,0 0-1 0 0,0-1 1 0 0,0 1 0 0 0,0 0-1 0 0,1-1 1 0 0,-1 1 0 0 0,0-1-1 0 0,0 0 1 0 0,0 1 0 0 0,0-1 0 0 0,0 0-1 0 0,0 0-1 0 0,80-46-58 0 0,-19-1-665 0 0,-1-4-1 0 0,-4-2 1 0 0,-1-2 0 0 0,-3-3-1 0 0,-3-2 1 0 0,-2-2-1 0 0,-2-4 724 0 0,-3-16-97 0 0,-85 90 677 0 0,6 22-70 0 0,2 2 0 0 0,0 2 0 0 0,2 1 1 0 0,2 1-1 0 0,1 2 0 0 0,-19 32-510 0 0,20-32 386 0 0,2 2-1 0 0,1 0 1 0 0,2 2 0 0 0,2 0-1 0 0,-9 26-385 0 0,31-67 2 0 0,0 0 0 0 0,0-1 0 0 0,-1 1 0 0 0,1 0 0 0 0,0-1 0 0 0,0 1 0 0 0,0 0 0 0 0,0 0 0 0 0,0 0 0 0 0,0 0 0 0 0,-1 0 0 0 0,1 0 0 0 0,0 0 0 0 0,0 0 0 0 0,0 0 0 0 0,0 0 0 0 0,0 0 0 0 0,0 1 0 0 0,0-1 0 0 0,-1 0 0 0 0,1 1 0 0 0,0-1 0 0 0,0 1 0 0 0,0-1 0 0 0,-1 1 0 0 0,1-1 0 0 0,0 1 0 0 0,-1-1 0 0 0,1 1 0 0 0,0 0 0 0 0,-1-1 0 0 0,1 1 0 0 0,-1 0 0 0 0,1-1 0 0 0,-1 1 0 0 0,1 0 0 0 0,-1 0 0 0 0,1 0 0 0 0,-1 0 0 0 0,0-1 0 0 0,0 1 0 0 0,1 0 0 0 0,-1 0 0 0 0,0 0 0 0 0,0 0 0 0 0,0 0 0 0 0,0 0 0 0 0,0 0 0 0 0,0-1 0 0 0,0 1 0 0 0,0 0 0 0 0,0 0 0 0 0,-1 0 0 0 0,1 0 0 0 0,0 0 0 0 0,-1 0 0 0 0,1-1 0 0 0,0 1 0 0 0,-1 0 0 0 0,1 0 0 0 0,-1 0 0 0 0,1-1 0 0 0,-1 1 0 0 0,1 0 0 0 0,-1-1 0 0 0,0 1 0 0 0,1-1 0 0 0,-1 1 0 0 0,0 0 0 0 0,0-1-2 0 0,59-36 22 0 0,-17-1-358 0 0,-1-2 0 0 0,-1-2 0 0 0,-3-2 0 0 0,-1-1-1 0 0,-2-1 1 0 0,-3-2 0 0 0,-1-1 0 0 0,-3-2 0 0 0,-2 0 0 0 0,3-13 336 0 0,-24 59 11 0 0,0 0 0 0 0,0 0 0 0 0,-1 0 0 0 0,0 0 0 0 0,1-1 0 0 0,-1 1-1 0 0,-1-1 1 0 0,1 0 0 0 0,-1 1 0 0 0,0-1 0 0 0,0 0 0 0 0,0 0 0 0 0,0 0-1 0 0,-1 0 1 0 0,0 1 0 0 0,0-1 0 0 0,-1 0 0 0 0,1 0 0 0 0,-1 0 0 0 0,0 0 0 0 0,0 0-1 0 0,-1 1 1 0 0,1-1 0 0 0,-1 0 0 0 0,0 1 0 0 0,0 0 0 0 0,-1-1 0 0 0,1 1-1 0 0,-1 0 1 0 0,0 0 0 0 0,0 0 0 0 0,0 1 0 0 0,-1-1 0 0 0,1 1 0 0 0,-1-1-1 0 0,0 1 1 0 0,0 0 0 0 0,0 1 0 0 0,0-1 0 0 0,0 1 0 0 0,-1 0 0 0 0,1 0 0 0 0,-1 0-1 0 0,-2 0-10 0 0,-19 5 222 0 0,-1 2 0 0 0,1 1 0 0 0,1 1 0 0 0,-1 1-1 0 0,1 2 1 0 0,0 0 0 0 0,1 1 0 0 0,1 2 0 0 0,-1 0 0 0 0,2 2-1 0 0,0 0 1 0 0,0 3-222 0 0,18-16 19 0 0,-130 96 546 0 0,5 6 0 0 0,-112 117-565 0 0,155-119 133 0 0,130-110-124 0 0,40-53-626 0 0,-3-4-1 0 0,-3-4 1 0 0,-3-3-1 0 0,30-40 618 0 0,-69 76-389 0 0,-1-3 0 0 0,-2-1 0 0 0,-1-1 0 0 0,-2-1 0 0 0,12-28 389 0 0,-40 69 4 0 0,-1 0-1 0 0,0 0 0 0 0,1 0 1 0 0,-1 0-1 0 0,0-1 0 0 0,0 1 1 0 0,0-1-1 0 0,0 1 0 0 0,0-1 1 0 0,0 1-1 0 0,0-1 0 0 0,0 0 1 0 0,-1 1-1 0 0,1-1 0 0 0,0 0 1 0 0,-1 1-1 0 0,0-1 0 0 0,1 0 1 0 0,-1 0-1 0 0,0 0 0 0 0,0 1 1 0 0,0-1-1 0 0,0 0 0 0 0,0 0 1 0 0,-1 0-1 0 0,1 1 0 0 0,0-1 1 0 0,-1 0-1 0 0,1 1 0 0 0,-1-1 1 0 0,0 0-1 0 0,0 1 0 0 0,1-1 1 0 0,-1 0-1 0 0,0 1 0 0 0,0-1 1 0 0,-1 1-1 0 0,1 0 0 0 0,0-1 1 0 0,0 1-1 0 0,-1 0 0 0 0,1 0 1 0 0,0 0-1 0 0,-1 0 0 0 0,0 0 1 0 0,1 0-1 0 0,-1 0 0 0 0,1 0 1 0 0,-1 1-1 0 0,0-1 0 0 0,1 1 1 0 0,-1-1-1 0 0,0 1 0 0 0,0 0 1 0 0,0-1-1 0 0,1 1 0 0 0,-1 0 1 0 0,0 0-1 0 0,0 0 0 0 0,0 1 1 0 0,1-1-1 0 0,-1 0 0 0 0,0 1 1 0 0,0-1-1 0 0,1 1 0 0 0,-1-1 1 0 0,0 1-1 0 0,0 0-3 0 0,-39 14 304 0 0,2 2 1 0 0,0 2-1 0 0,1 1 0 0 0,1 1 1 0 0,1 3-1 0 0,1 1 0 0 0,1 1 1 0 0,1 2-1 0 0,-5 7-304 0 0,32-29 36 0 0,-83 68 496 0 0,3 3 1 0 0,4 5-1 0 0,-65 83-532 0 0,128-130 29 0 0,45-34-146 0 0,15-26 8 0 0,-1-1-1 0 0,-2-2 1 0 0,-1-2-1 0 0,-1-1 0 0 0,22-26 110 0 0,-12 13-279 0 0,7-5-124 0 0,-1 4-106 0 0,-2-2 0 0 0,-2-2-1 0 0,-2-3 1 0 0,-2-1-1 0 0,-3-2 1 0 0,28-49 509 0 0,-67 102 4 0 0,0 0 0 0 0,0 0 0 0 0,0 0 0 0 0,0-1 0 0 0,0 1 0 0 0,-1 0 0 0 0,1-1 0 0 0,-1 1 0 0 0,1-1 0 0 0,-1 1 0 0 0,0-1 0 0 0,0 0 0 0 0,0 1 0 0 0,-1-1 0 0 0,1 0 0 0 0,-1 0 0 0 0,1 0 1 0 0,-1 0-1 0 0,0 1 0 0 0,0-1 0 0 0,0 0 0 0 0,0 0 0 0 0,-1 0 0 0 0,1 0 0 0 0,-1 1 0 0 0,0-1 0 0 0,0 0 0 0 0,0 0 0 0 0,0 1 0 0 0,0-1 0 0 0,0 1 0 0 0,-1-1 0 0 0,1 1 0 0 0,-1 0 0 0 0,0-1 0 0 0,0 1 0 0 0,0 0 0 0 0,0 0 0 0 0,0 0 0 0 0,0 0 0 0 0,0 1 0 0 0,-1-1 0 0 0,1 0 0 0 0,-1 1 0 0 0,1 0 0 0 0,-1 0 0 0 0,0 0 0 0 0,1 0 0 0 0,-1 0 0 0 0,-1 0-4 0 0,-17 3 142 0 0,0 2-1 0 0,1 0 1 0 0,-1 2-1 0 0,1 0 1 0 0,1 1-1 0 0,-1 1 1 0 0,1 1-1 0 0,1 0 0 0 0,-1 2 1 0 0,2 0-1 0 0,-9 7-141 0 0,3-4 153 0 0,-112 76 757 0 0,3 6 0 0 0,5 6 0 0 0,-110 115-910 0 0,175-152 110 0 0,108-81-149 0 0,382-351-2624 0 0,-319 266 1045 0 0,-5-4-1 0 0,49-68 1619 0 0,-149 168-11 0 0,0 1 10 0 0,0 0 0 0 0,0-1 0 0 0,0 1 0 0 0,0-1 0 0 0,-1 0 0 0 0,0 0 0 0 0,0 0 0 0 0,0 0 0 0 0,-1 0 0 0 0,0-1 0 0 0,0 1 0 0 0,0-1 0 0 0,-1 1 0 0 0,1-1 0 0 0,-1 0 0 0 0,-1 0 0 0 0,1 1 0 0 0,-1-2 1 0 0,-3 6 27 0 0,0-1 1 0 0,0 1 0 0 0,0-1-1 0 0,-1 1 1 0 0,1 0-1 0 0,0 0 1 0 0,-1 0-1 0 0,1 1 1 0 0,0-1-1 0 0,-1 1 1 0 0,1 0-1 0 0,-1 0 1 0 0,1 0-1 0 0,-1 0 1 0 0,1 0-1 0 0,0 1 1 0 0,-1 0 0 0 0,1 0-1 0 0,0 0 1 0 0,-1 0-1 0 0,1 0 1 0 0,0 1-1 0 0,0-1 1 0 0,0 1-1 0 0,-3 1-27 0 0,4-2 27 0 0,-94 45 776 0 0,2 4 0 0 0,3 4 1 0 0,2 3-1 0 0,3 5 0 0 0,-29 29-803 0 0,73-59 193 0 0,-379 316 845 0 0,401-326-1013 0 0,35-27-43 0 0,38-30-60 0 0,108-88-1252 0 0,-5-6 0 0 0,-6-7 0 0 0,29-44 1330 0 0,-163 163-95 0 0,-5 7 65 0 0,-1-1 0 0 0,1 0 0 0 0,-2-1 0 0 0,0 0 0 0 0,0-1 0 0 0,-1 0 0 0 0,-1 0 0 0 0,0 0 0 0 0,-1-1 0 0 0,0 0 0 0 0,0-4 30 0 0,-6 16 2 0 0,0 1 0 0 0,1-1-1 0 0,-1 1 1 0 0,-1 0 0 0 0,1-1-1 0 0,0 1 1 0 0,0-1 0 0 0,0 1 0 0 0,-1 0-1 0 0,1-1 1 0 0,-1 1 0 0 0,1 0-1 0 0,-1 0 1 0 0,0-1 0 0 0,1 1 0 0 0,-1 0-1 0 0,0 0 1 0 0,0 0 0 0 0,0 0 0 0 0,0 0-1 0 0,0 0 1 0 0,0 0 0 0 0,0 0-1 0 0,0 0 1 0 0,0 0 0 0 0,0 0 0 0 0,0 1-1 0 0,-1-1 1 0 0,1 1 0 0 0,0-1-1 0 0,0 1 1 0 0,-1-1 0 0 0,1 1 0 0 0,-1 0-1 0 0,1-1 1 0 0,0 1 0 0 0,-1 0 0 0 0,1 0-1 0 0,0 0 1 0 0,-1 0 0 0 0,1 0-1 0 0,-1 0 1 0 0,1 1 0 0 0,0-1 0 0 0,-1 0-1 0 0,1 1 1 0 0,0-1 0 0 0,-1 1-1 0 0,1-1 1 0 0,0 1-2 0 0,-75 21 276 0 0,74-21-263 0 0,-109 50 714 0 0,1 5 1 0 0,4 5-1 0 0,2 4 1 0 0,-26 26-728 0 0,82-58 155 0 0,-258 190 405 0 0,372-274-639 0 0,185-142-6153 0 0,219-221 6232 0 0,-420 341 56 0 0,-96 73 296 0 0,-217 132 1439 0 0,197-92-1309 0 0,-503 308 2253 0 0,773-509-3710 0 0,255-187-1954 0 0,-435 324 2889 0 0,-38 17 60 0 0,-334 202 1230 0 0,313-172-1022 0 0,-389 241 1861 0 0,394-250-2076 0 0,32-30-182 0 0,227-203-2048 0 0,32-45-662 0 0,-261 264 2878 0 0,-1 0 1 0 0,0 0-1 0 0,1-1 0 0 0,-1 1 1 0 0,1 0-1 0 0,-1 0 1 0 0,1-1-1 0 0,-1 1 0 0 0,0 0 1 0 0,1-1-1 0 0,-1 1 1 0 0,1 0-1 0 0,0-1 0 0 0,-1 1 1 0 0,1-1-1 0 0,-1 1 1 0 0,1-1-1 0 0,0 1 0 0 0,-1-1 1 0 0,1 1-1 0 0,0-1 1 0 0,-1 1-1 0 0,1-1 0 0 0,0 1 1 0 0,0-1-1 0 0,0 1 1 0 0,-1-1-1 0 0,1 0 0 0 0,0 1 1 0 0,0-1-1 0 0,0 1 1 0 0,0-1-1 0 0,0 0 0 0 0,0 1 1 0 0,0-1-1 0 0,0 0 1 0 0,0 1-1 0 0,1-1 0 0 0,-1 1 1 0 0,0-1-1 0 0,0 1 1 0 0,0-1-1 0 0,1 0 0 0 0,-1 1 1 0 0,0-1-1 0 0,1 1 1 0 0,-1-1-1 0 0,0 1 0 0 0,1-1 1 0 0,-1 1-1 0 0,1-1 1 0 0,-55 23 186 0 0,-359 260 3557 0 0,345-231-3276 0 0,148-112-1517 0 0,-2-4 0 0 0,-4-3 0 0 0,49-59 1050 0 0,-123 127-4 0 0,-1-1 1 0 0,1 1 0 0 0,-1 0 0 0 0,1 0 0 0 0,-1 0-1 0 0,1 0 1 0 0,-1 0 0 0 0,1-1 0 0 0,-1 1-1 0 0,1 0 1 0 0,-1 0 0 0 0,1-1 0 0 0,-1 1 0 0 0,1 0-1 0 0,-1-1 1 0 0,1 1 0 0 0,0 0 0 0 0,-1-1 0 0 0,1 1-1 0 0,0-1 1 0 0,-1 1 0 0 0,1-1 0 0 0,0 1 0 0 0,0-1-1 0 0,-1 1 1 0 0,1-1 0 0 0,0 1 0 0 0,0-1-1 0 0,0 1 1 0 0,0-1 0 0 0,0 1 0 0 0,-1-1 0 0 0,1 1-1 0 0,0-1 1 0 0,0 0 0 0 0,0 1 0 0 0,1-1 0 0 0,-1 1-1 0 0,0-1 1 0 0,0 1 0 0 0,0-1 0 0 0,0 1 0 0 0,0-1-1 0 0,1 1 1 0 0,-1-1 0 0 0,0 1 0 0 0,1-1 3 0 0,-51 22 23 0 0,-82 51 1044 0 0,3 5 0 0 0,3 6 0 0 0,-18 23-1067 0 0,21-11 344 0 0,289-225-1494 0 0,-136 104 733 0 0,-7 8 2 0 0,-1-1-1 0 0,0-1 0 0 0,-2 0 1 0 0,0-2-1 0 0,-1-1 0 0 0,-1 0 1 0 0,12-23 415 0 0,-29 46-5 0 0,0-1 0 0 0,-1 1 0 0 0,1-1 1 0 0,0 1-1 0 0,0-1 0 0 0,-1 0 0 0 0,1 1 0 0 0,-1-1 1 0 0,1 0-1 0 0,0 1 0 0 0,-1-1 0 0 0,1 0 0 0 0,-1 0 1 0 0,1 1-1 0 0,-1-1 0 0 0,0 0 0 0 0,1 0 0 0 0,-1 0 1 0 0,0 0-1 0 0,0 0 0 0 0,1 0 0 0 0,-1 0 0 0 0,0 1 1 0 0,0-1-1 0 0,0 0 0 0 0,0 0 0 0 0,0 0 0 0 0,0 0 1 0 0,-1 0-1 0 0,1 0 0 0 0,0 0 0 0 0,0 0 0 0 0,-1 0 1 0 0,1 1-1 0 0,0-1 0 0 0,-1 0 0 0 0,1 0 0 0 0,-1 0 1 0 0,1 1-1 0 0,-1-1 0 0 0,1 0 0 0 0,-1 0 0 0 0,0 1 1 0 0,1-1-1 0 0,-1 1 0 0 0,0-1 0 0 0,1 0 0 0 0,-1 1 1 0 0,0 0-1 0 0,0-1 0 0 0,0 1 0 0 0,0-1 0 0 0,1 1 1 0 0,-1 0-1 0 0,0-1 0 0 0,0 1 0 0 0,0 0 0 0 0,0 0 1 0 0,0 0-1 0 0,0 0 0 0 0,0 0 0 0 0,0 0 0 0 0,1 0 1 0 0,-1 0-1 0 0,0 0 0 0 0,0 0 0 0 0,0 1 0 0 0,0-1 5 0 0,-62 25 128 0 0,-18 26 1029 0 0,3 4 0 0 0,2 3 0 0 0,2 4 1 0 0,-48 54-1158 0 0,123-116 2 0 0,0 0 0 0 0,0 0 0 0 0,0 1 0 0 0,0-1 1 0 0,0 0-1 0 0,0 1 0 0 0,-1-1 0 0 0,1 1 0 0 0,0-1 1 0 0,0 1-1 0 0,0-1 0 0 0,-1 1 0 0 0,1 0 0 0 0,0-1 1 0 0,-1 1-1 0 0,1 0 0 0 0,-1 0 0 0 0,1-1 0 0 0,-1 1 1 0 0,1 0-1 0 0,-1 0 0 0 0,1 0 0 0 0,-1 0 0 0 0,0 0 1 0 0,1 0-1 0 0,-1-1 0 0 0,0 1 0 0 0,0 0 0 0 0,0 0 1 0 0,0 0-1 0 0,0 0 0 0 0,0 0 0 0 0,0 0 0 0 0,0 0 1 0 0,0 0-1 0 0,0 0 0 0 0,0 0 0 0 0,-1 0 0 0 0,1 0 1 0 0,0 0-1 0 0,-1 0 0 0 0,1-1 0 0 0,0 1 0 0 0,-1 0 1 0 0,1 0-1 0 0,-1 0 0 0 0,0-1 0 0 0,1 1 0 0 0,-1 0 1 0 0,0-1-1 0 0,1 1 0 0 0,-1 0 0 0 0,0-1 0 0 0,0 1 1 0 0,1-1-1 0 0,-1 1 0 0 0,0-1 0 0 0,0 1 0 0 0,0-1 1 0 0,0 0-1 0 0,0 1 0 0 0,0-1 0 0 0,0 0-2 0 0,25-11-129 0 0,-2 0 0 0 0,1-2-1 0 0,-1-1 1 0 0,-1 0-1 0 0,-1-2 1 0 0,0 0 0 0 0,-1-1-1 0 0,17-19 130 0 0,-11 11-482 0 0,-8 9 104 0 0,-7 9 159 0 0,-1 0-1 0 0,0-1 1 0 0,0 0-1 0 0,-1-1 1 0 0,0 0 0 0 0,-1 0-1 0 0,0-1 1 0 0,0 0-1 0 0,-1 0 1 0 0,-1 0-1 0 0,1-1 1 0 0,-2 0 0 0 0,1 0-1 0 0,0-6 220 0 0,-5 16-2 0 0,0 0-1 0 0,0-1 1 0 0,-1 1-1 0 0,1 0 1 0 0,0 0 0 0 0,-1-1-1 0 0,1 1 1 0 0,-1 0-1 0 0,1 0 1 0 0,-1-1 0 0 0,1 1-1 0 0,-1 0 1 0 0,0 0-1 0 0,0 0 1 0 0,0 0-1 0 0,1 0 1 0 0,-1 0 0 0 0,0 0-1 0 0,0 0 1 0 0,0 0-1 0 0,-1 1 1 0 0,1-1 0 0 0,0 0-1 0 0,0 1 1 0 0,0-1-1 0 0,0 1 1 0 0,-1-1-1 0 0,1 1 1 0 0,0-1 0 0 0,-1 1-1 0 0,1 0 1 0 0,0 0-1 0 0,-1-1 1 0 0,1 1 0 0 0,0 0-1 0 0,-1 0 1 0 0,1 1-1 0 0,0-1 1 0 0,0 0-1 0 0,-1 0 1 0 0,1 1 0 0 0,0-1-1 0 0,-1 0 1 0 0,1 1-1 0 0,0-1 1 0 0,0 1 0 0 0,0 0-1 0 0,-1-1 1 0 0,1 1-1 0 0,0 0 1 0 0,0 0 2 0 0,-69 29 144 0 0,30-5 222 0 0,0 2 0 0 0,2 1 0 0 0,2 2 0 0 0,0 2 0 0 0,2 1 0 0 0,2 2 0 0 0,1 1 0 0 0,2 1 0 0 0,1 2 0 0 0,2 0 0 0 0,2 2 0 0 0,2 1 0 0 0,-9 23-366 0 0,25-45 62 0 0,1 0 0 0 0,1 1-1 0 0,1-1 1 0 0,0 1 0 0 0,2-1-1 0 0,0 1 1 0 0,2 0 0 0 0,0 0-1 0 0,1-1 1 0 0,1 1 0 0 0,1-1-1 0 0,6 20-61 0 0,-3-20 33 0 0,1 1-1 0 0,1-2 1 0 0,1 1 0 0 0,1-1-1 0 0,0-1 1 0 0,1 0-1 0 0,1 0 1 0 0,1-2-1 0 0,0 1 1 0 0,2-2 0 0 0,-1 0-1 0 0,2-1 1 0 0,2 1-33 0 0,-9-6 5 0 0,15 16 41 0 0,1-2 1 0 0,0-1-1 0 0,2-1 1 0 0,0-2-1 0 0,1 0 1 0 0,1-2 0 0 0,1-2-1 0 0,5 2-46 0 0,28 6-64 0 0,-33-9 66 0 0,1-2-1 0 0,1-1 1 0 0,0-2 0 0 0,1-1 0 0 0,0-2 0 0 0,0-1 0 0 0,26 0-2 0 0,137 1 244 0 0,-134 0-232 0 0,1-3 0 0 0,-1-3 0 0 0,1-3 0 0 0,-1-2 0 0 0,0-3 0 0 0,0-3 0 0 0,23-9-12 0 0,292-153-64 0 0,-111 41 180 0 0,-228 124-143 0 0,-44 40 4 0 0,-22-2-34 0 0,-2-1 0 0 0,-2-2 0 0 0,0 0 1 0 0,-2-2-1 0 0,0-2 0 0 0,-2-1 0 0 0,-31 15 57 0 0,-29 15 69 0 0,-3-4 0 0 0,-1-4 0 0 0,-2-4-1 0 0,-2-5 1 0 0,-1-5 0 0 0,-1-4 0 0 0,-2-4-1 0 0,-41 0-68 0 0,95-16 29 0 0,-1-2 0 0 0,-1-3-1 0 0,1-1 1 0 0,0-4 0 0 0,0-1-1 0 0,1-3 1 0 0,-36-11-29 0 0,80 17-5 0 0,0 0 1 0 0,0-1-1 0 0,0 0 0 0 0,1 0 1 0 0,-1-1-1 0 0,1-1 0 0 0,0 1 1 0 0,1-1-1 0 0,-1 0 0 0 0,1-1 1 0 0,0 0-1 0 0,0 0 0 0 0,-5-7 5 0 0,67 15-82 0 0,-21 6 88 0 0,68 19 5 0 0,2-5-1 0 0,0-4 1 0 0,93 3-11 0 0,-90-19-21 0 0,-1-5 1 0 0,0-5 0 0 0,0-4-1 0 0,2-5 21 0 0,-56 9-44 0 0,-1-2-1 0 0,0-3 0 0 0,-1-1 0 0 0,-1-3 1 0 0,0-2-1 0 0,-2-2 0 0 0,0-2 0 0 0,-1-3 1 0 0,12-9 44 0 0,232-193 385 0 0,-291 228-388 0 0,0 0 0 0 0,-1 0 0 0 0,1-1 0 0 0,0 1 0 0 0,0 0 0 0 0,0 0 0 0 0,0-1 0 0 0,0 1 0 0 0,0 0 0 0 0,0-1 0 0 0,0 1 0 0 0,0-1 0 0 0,0 1 0 0 0,0-1 0 0 0,0 0 0 0 0,0 1 0 0 0,1-1 0 0 0,-1 0 0 0 0,0 0 0 0 0,0 0 0 0 0,1 1 0 0 0,-1-1 0 0 0,0 0 0 0 0,1 0 0 0 0,-1 0 0 0 0,1 0 0 0 0,-1 0 0 0 0,1 0 0 0 0,0 0 0 0 0,-1 0 0 0 0,1 0 0 0 0,0-1 0 0 0,0 1 0 0 0,0 0 1 0 0,0 0-1 0 0,0 0 0 0 0,0 0 0 0 0,0 0 0 0 0,0 0 0 0 0,0 0 0 0 0,0 0 0 0 0,1 0 0 0 0,-1-1 0 0 0,0 1 0 0 0,1 0 0 0 0,-1 0 0 0 0,1 0 0 0 0,-1 0 0 0 0,1 1 0 0 0,-1-1 0 0 0,1 0 0 0 0,0 0 0 0 0,0 0 0 0 0,-1 0 0 0 0,1 1 0 0 0,0-1 0 0 0,0 0 0 0 0,0 0 0 0 0,0 1 0 0 0,0-1 3 0 0,-50 18-85 0 0,2 2 0 0 0,0 1 1 0 0,1 3-1 0 0,1 2 0 0 0,2 2 1 0 0,-29 23 84 0 0,29-10-18 0 0,44-40 17 0 0,-1-1 1 0 0,1 1 0 0 0,0 0 0 0 0,-1 0-1 0 0,1-1 1 0 0,0 1 0 0 0,-1 0 0 0 0,1 0-1 0 0,0 0 1 0 0,0 0 0 0 0,-1 0-1 0 0,1 0 1 0 0,0 0 0 0 0,-1 0 0 0 0,1 0-1 0 0,0 0 1 0 0,-1 1 0 0 0,1-1 0 0 0,0 0-1 0 0,-1 0 1 0 0,1 1 0 0 0,0-1-1 0 0,-1 0 1 0 0,1 1 0 0 0,0-1 0 0 0,-1 0-1 0 0,1 1 1 0 0,-1-1 0 0 0,1 1-1 0 0,-1-1 1 0 0,1 1 0 0 0,-1 0 0 0 0,0-1-1 0 0,1 1 1 0 0,-1-1 0 0 0,0 1 0 0 0,1 0-1 0 0,-1-1 1 0 0,0 1 0 0 0,0 0-1 0 0,1-1 1 0 0,-1 1 0 0 0,0 0 0 0 0,0-1-1 0 0,0 1 1 0 0,0 0 0 0 0,0-1 0 0 0,0 1-1 0 0,0 0 1 0 0,0 0 0 0 0,0-1-1 0 0,0 1 1 0 0,-1 0 0 0 0,1-1 0 0 0,0 1-1 0 0,0 0 1 0 0,-1-1 0 0 0,1 1 0 0 0,0-1-1 0 0,-1 1 1 0 0,1 0 0 0 0,0-1-1 0 0,-1 1 1 0 0,1-1 0 0 0,-1 1 0 0 0,0 0 0 0 0,26-7 36 0 0,0 0-1 0 0,-1-2 1 0 0,1-1 0 0 0,-2 0 0 0 0,0-2 0 0 0,0-1 0 0 0,-1 0 0 0 0,10-9-36 0 0,-9 8 16 0 0,14-9 18 0 0,14-5-48 0 0,-1-2 0 0 0,-2-3 0 0 0,-1-1 0 0 0,-1-3 0 0 0,-2-2 0 0 0,15-18 14 0 0,-40 18-119 0 0,-51 42 81 0 0,7 16 33 0 0,0 0 0 0 0,2 2-1 0 0,0 0 1 0 0,2 2 0 0 0,1 0-1 0 0,0 1 1 0 0,-10 20 5 0 0,3 10-30 0 0,27-54 30 0 0,0-1-1 0 0,-1 1 0 0 0,1 0 1 0 0,0 0-1 0 0,-1-1 0 0 0,1 1 1 0 0,0 0-1 0 0,0 0 0 0 0,0 0 1 0 0,-1-1-1 0 0,1 1 0 0 0,0 0 1 0 0,0 0-1 0 0,0 0 0 0 0,1 0 1 0 0,-1-1-1 0 0,0 1 0 0 0,0 0 1 0 0,0 0-1 0 0,1 0 0 0 0,-1-1 1 0 0,0 1-1 0 0,1 0 0 0 0,-1 0 0 0 0,0-1 1 0 0,1 1-1 0 0,-1 0 0 0 0,1-1 1 0 0,-1 1-1 0 0,1-1 0 0 0,0 1 1 0 0,-1 0-1 0 0,1-1 0 0 0,-1 1 1 0 0,1-1-1 0 0,0 0 0 0 0,0 1 1 0 0,-1-1-1 0 0,1 1 0 0 0,0-1 1 0 0,0 0-1 0 0,-1 0 0 0 0,1 1 1 0 0,0-1-1 0 0,0 0 0 0 0,0 0 1 0 0,-1 0-1 0 0,1 0 0 0 0,0 0 1 0 0,0 0-1 0 0,0 0 0 0 0,0 0 1 0 0,-1 0-1 0 0,1-1 0 0 0,0 1 1 0 0,0 0-1 0 0,0 0 0 0 0,-1-1 1 0 0,1 1-1 0 0,0 0 0 0 0,-1-1 1 0 0,1 1-1 0 0,0-1 0 0 0,-1 1 1 0 0,1-1-1 0 0,0 1 0 0 0,-1-1 1 0 0,1 0-1 0 0,-1 0 1 0 0,24-12-251 0 0,0-1 0 0 0,-1-1 1 0 0,-1-1-1 0 0,-1-1 0 0 0,0-1 0 0 0,-1-1 1 0 0,-2 0-1 0 0,12-16 251 0 0,-11 15-199 0 0,-1-1 1 0 0,-1-1 0 0 0,-1 0-1 0 0,-1-1 1 0 0,-1-1 0 0 0,-2 0-1 0 0,0-1 1 0 0,-1-1-1 0 0,-1 0 1 0 0,-2 0 0 0 0,0-5 198 0 0,-7 30 2 0 0,0 0 0 0 0,-1 0 1 0 0,1 0-1 0 0,0 0 0 0 0,-1 0 0 0 0,1-1 1 0 0,-1 1-1 0 0,0 0 0 0 0,1 0 1 0 0,-1 0-1 0 0,0-1 0 0 0,0 1 1 0 0,0 0-1 0 0,0-1 0 0 0,0 1 1 0 0,0 0-1 0 0,0 0 0 0 0,0-1 0 0 0,-1 1 1 0 0,1 0-1 0 0,0 0 0 0 0,-1-1 1 0 0,1 1-1 0 0,-1 0 0 0 0,0 0 1 0 0,1 0-1 0 0,-1 0 0 0 0,0 0 1 0 0,1 0-1 0 0,-1 0 0 0 0,0 0 0 0 0,0 0 1 0 0,0 0-1 0 0,0 0 0 0 0,0 0 1 0 0,0 1-1 0 0,0-1 0 0 0,0 0 1 0 0,0 1-1 0 0,0-1 0 0 0,-1 1 0 0 0,1-1 1 0 0,0 1-1 0 0,0 0 0 0 0,-1-1 1 0 0,1 1-1 0 0,0 0 0 0 0,0 0 1 0 0,-1 0-1 0 0,1 0 0 0 0,0 0 1 0 0,0 0-1 0 0,-1 0 0 0 0,1 0 0 0 0,0 1 1 0 0,0-1-1 0 0,-1 0 0 0 0,1 1 1 0 0,0-1-1 0 0,0 1 0 0 0,0-1 1 0 0,0 1-1 0 0,-1 0 0 0 0,1-1 1 0 0,0 1-1 0 0,0 1-2 0 0,-74 52 654 0 0,47-28-256 0 0,16-16-225 0 0,-1 2-1 0 0,1 0 0 0 0,1 0 0 0 0,0 1 0 0 0,1 0 1 0 0,0 1-1 0 0,1 0 0 0 0,1 0 0 0 0,0 1 1 0 0,-1 3-173 0 0,9-17 0 0 0,0 0 1 0 0,0-1 0 0 0,0 1-1 0 0,-1-1 1 0 0,1 1 0 0 0,0 0-1 0 0,0-1 1 0 0,0 1-1 0 0,0 0 1 0 0,0-1 0 0 0,0 1-1 0 0,1 0 1 0 0,-1-1 0 0 0,0 1-1 0 0,0 0 1 0 0,0-1 0 0 0,1 1-1 0 0,-1-1 1 0 0,0 1 0 0 0,0 0-1 0 0,1-1 1 0 0,-1 1 0 0 0,1-1-1 0 0,-1 1 1 0 0,0-1 0 0 0,1 1-1 0 0,-1-1 1 0 0,1 0 0 0 0,-1 1-1 0 0,1-1 1 0 0,0 1 0 0 0,-1-1-1 0 0,1 0 1 0 0,-1 0 0 0 0,1 1-1 0 0,-1-1 1 0 0,1 0 0 0 0,0 0-1 0 0,-1 0 1 0 0,1 1-1 0 0,0-1 1 0 0,-1 0 0 0 0,1 0-1 0 0,0 0 1 0 0,-1 0 0 0 0,1 0-1 0 0,0 0 1 0 0,-1-1 0 0 0,1 1-1 0 0,-1 0 1 0 0,1 0 0 0 0,0 0-1 0 0,-1-1 1 0 0,1 1 0 0 0,-1 0-1 0 0,1 0 1 0 0,0-1 0 0 0,-1 1-1 0 0,1-1 1 0 0,-1 1 0 0 0,1 0-1 0 0,-1-1 1 0 0,1 1 0 0 0,-1-1-1 0 0,0 1 1 0 0,1-1-1 0 0,43-23-24 0 0,-17 4-120 0 0,0-1 0 0 0,-1-1 1 0 0,-1-1-1 0 0,-2-2 0 0 0,0 0 0 0 0,-1-2 0 0 0,-2 0 1 0 0,-1-1-1 0 0,-1-1 0 0 0,-1-1 0 0 0,-2 0 0 0 0,10-30 144 0 0,-22 52 0 0 0,-2 1 0 0 0,1 0 0 0 0,-1-1 0 0 0,-1 1 0 0 0,1-1 0 0 0,-1 1 0 0 0,0-1 0 0 0,-1 1 0 0 0,0-1 0 0 0,0 1 0 0 0,0 0-1 0 0,-1-1 1 0 0,0 1 0 0 0,-1 0 0 0 0,0 0 0 0 0,0 0 0 0 0,0 1 0 0 0,-1-1 0 0 0,0 1 0 0 0,0-1 0 0 0,0 1 0 0 0,-1 1 0 0 0,0-1 0 0 0,0 1-1 0 0,-1 0 1 0 0,1 0 0 0 0,-1 0 0 0 0,0 1 0 0 0,-1 0 0 0 0,1 0 0 0 0,-1 0 0 0 0,1 1 0 0 0,-1 0 0 0 0,0 0 0 0 0,0 1 0 0 0,-1 0 0 0 0,1 0-1 0 0,0 1 1 0 0,-1 0 0 0 0,1 0 0 0 0,-1 0 0 0 0,1 1 0 0 0,-6 1 0 0 0,-16-1 171 0 0,0 2 0 0 0,0 1 0 0 0,0 2 0 0 0,1 0-1 0 0,0 2 1 0 0,0 1 0 0 0,0 1 0 0 0,1 2 0 0 0,0 0 0 0 0,1 2 0 0 0,1 1 0 0 0,0 1-1 0 0,1 1 1 0 0,0 1 0 0 0,1 1 0 0 0,2 1 0 0 0,0 1 0 0 0,-13 16-171 0 0,35-37 2 0 0,0 0 0 0 0,1 0 0 0 0,-1 1-1 0 0,0-1 1 0 0,0 0 0 0 0,1 1 0 0 0,-1-1 0 0 0,0 1 0 0 0,1-1 0 0 0,-1 1 0 0 0,1 0 0 0 0,-1 0 0 0 0,0-1 0 0 0,1 1 0 0 0,-1 0 0 0 0,1 0 0 0 0,-1 1 0 0 0,1-1 0 0 0,-1 0-1 0 0,0 0 1 0 0,1 1 0 0 0,-1-1 0 0 0,0 0 0 0 0,1 1 0 0 0,-1 0 0 0 0,0-1 0 0 0,1 1 0 0 0,-1 0 0 0 0,0-1 0 0 0,0 1 0 0 0,0 0 0 0 0,0 0 0 0 0,0 0 0 0 0,0 0 0 0 0,0 0-1 0 0,0 0 1 0 0,0 1 0 0 0,0-1 0 0 0,-1 0 0 0 0,1 0 0 0 0,0 0 0 0 0,-1 1 0 0 0,1-1 0 0 0,-1 0 0 0 0,1 1 0 0 0,-1-1 0 0 0,0 1 0 0 0,0-1 0 0 0,0 0 0 0 0,1 1 0 0 0,-1-1-1 0 0,-1 1 1 0 0,1-1 0 0 0,0 1 0 0 0,0-1 0 0 0,0 0 0 0 0,-1 1 0 0 0,1-1 0 0 0,-1 0 0 0 0,1 1 0 0 0,-1-1 0 0 0,1 0 0 0 0,-2 2-2 0 0,58-25-337 0 0,-1-2 1 0 0,-2-3-1 0 0,0-2 1 0 0,-2-2 0 0 0,-1-2-1 0 0,-2-3 1 0 0,37-34 336 0 0,8-47-424 0 0,-91 113 427 0 0,-1 1-1 0 0,1-1 1 0 0,0 1-1 0 0,-1-1 0 0 0,0 0 1 0 0,0 1-1 0 0,0-1 0 0 0,0 0 1 0 0,-1 0-1 0 0,1 0 0 0 0,-1 0 1 0 0,0 0-1 0 0,0 0 1 0 0,-1 1-1 0 0,1-1 0 0 0,-1 0 1 0 0,0 0-1 0 0,0 0 0 0 0,0 1 1 0 0,0-1-1 0 0,0 0 1 0 0,-1 1-1 0 0,0-1 0 0 0,0 1 1 0 0,0 0-1 0 0,0-1 0 0 0,0 1 1 0 0,-1 0-1 0 0,0 0 1 0 0,1 1-1 0 0,-1-1 0 0 0,0 0 1 0 0,0 1-1 0 0,0 0 0 0 0,-1 0 1 0 0,-1-1-3 0 0,-18-5 69 0 0,0 1 0 0 0,-1 1 0 0 0,1 1 0 0 0,-1 2 1 0 0,0 0-1 0 0,0 1 0 0 0,-1 2 0 0 0,1 0 0 0 0,0 2 1 0 0,0 0-1 0 0,0 2 0 0 0,1 1 0 0 0,-1 0 0 0 0,1 2 0 0 0,0 1 1 0 0,-2 2-70 0 0,-71 19 392 0 0,3 5 1 0 0,1 4 0 0 0,1 4-1 0 0,-75 48-392 0 0,134-66 57 0 0,51-21-166 0 0,337-174-419 0 0,-51 14-273 0 0,-304 157 801 0 0,0-1 0 0 0,0 1 1 0 0,0 0-1 0 0,0-1 0 0 0,0 1 0 0 0,0-1 1 0 0,0 1-1 0 0,0-1 0 0 0,0 0 1 0 0,0 1-1 0 0,0-1 0 0 0,0 0 0 0 0,-1 0 1 0 0,1 0-1 0 0,0 1 0 0 0,0-1 0 0 0,-1 0 1 0 0,1 0-1 0 0,-1 0 0 0 0,1 0 0 0 0,-1 0 1 0 0,1 0-1 0 0,-1 0 0 0 0,1-1 0 0 0,-1 1 1 0 0,0 0-1 0 0,0 0 0 0 0,0 0 1 0 0,0 0-1 0 0,0 0 0 0 0,0-1 0 0 0,0 1 1 0 0,0 0-1 0 0,0 0 0 0 0,0 0 0 0 0,0 0 1 0 0,-1 0-1 0 0,1 0 0 0 0,0 0 0 0 0,-1-1 1 0 0,1 1-1 0 0,-1 0 0 0 0,1 0 0 0 0,-1 0 1 0 0,0 1-1 0 0,1-1 0 0 0,-1 0 0 0 0,0 0 1 0 0,0 0-1 0 0,0 0 0 0 0,0 1 1 0 0,1-1-1 0 0,-1 0 0 0 0,0 1 0 0 0,0-1 1 0 0,0 1-1 0 0,0-1 0 0 0,-1 1 0 0 0,1-1 1 0 0,0 1-1 0 0,0 0 0 0 0,0-1 0 0 0,0 1 1 0 0,0 0-1 0 0,0 0 0 0 0,-1 0 0 0 0,-80-13 42 0 0,25 17-24 0 0,0 2 0 0 0,1 3 0 0 0,0 2 0 0 0,1 2 0 0 0,0 3 0 0 0,1 2 0 0 0,-36 19-18 0 0,63-27 26 0 0,-207 77 395 0 0,329-146-520 0 0,289-126-1175 0 0,-476 198 1254 0 0,-550 121 176 0 0,561-123-176 0 0,111-36-53 0 0,11 3 40 0 0,0 0 0 0 0,2 3 0 0 0,0 2-1 0 0,1 1 1 0 0,1 3 0 0 0,3 1 33 0 0,-472 66 192 0 0,373-62-187 0 0,71-25-69 0 0,248-85-28 0 0,-178 85 109 0 0,-62 22 7 0 0,112-23-14 0 0,-140 36-9 0 0,0-1 1 0 0,1 1 0 0 0,-1 0 0 0 0,0 0 0 0 0,0 0 0 0 0,0-1 0 0 0,0 1 0 0 0,-1 0 0 0 0,1 0 0 0 0,0 0 0 0 0,-1-1 0 0 0,1 1 0 0 0,-1 0 0 0 0,0-1-1 0 0,1 1 1 0 0,-1 0 0 0 0,0-1 0 0 0,0 1 0 0 0,0-1 0 0 0,0 1 0 0 0,0-1 0 0 0,-1 0 0 0 0,1 1 0 0 0,0-1 0 0 0,-1 0 0 0 0,1 0 0 0 0,0 0 0 0 0,-1 0 0 0 0,0 0-1 0 0,1 0 1 0 0,-1 0 0 0 0,1-1 0 0 0,-1 1 0 0 0,0-1 0 0 0,0 1 0 0 0,1-1 0 0 0,-1 1 0 0 0,0-1 0 0 0,0 0-2 0 0,-38 18 6 0 0,-1-1 0 0 0,0-2 0 0 0,0-2 0 0 0,-2-2 0 0 0,1-2 1 0 0,-15 1-7 0 0,57-11-1 0 0,0 0 0 0 0,0 1 0 0 0,0-1 1 0 0,0 0-1 0 0,0 0 0 0 0,0 1 1 0 0,0-1-1 0 0,0 0 0 0 0,0 1 1 0 0,0-1-1 0 0,0 0 0 0 0,0 1 1 0 0,-1-1-1 0 0,1 1 0 0 0,0-1 1 0 0,0 0-1 0 0,-1 1 0 0 0,1-1 1 0 0,-1 1-1 0 0,1-1 0 0 0,0 0 1 0 0,-1 1-1 0 0,1-1 0 0 0,-1 1 1 0 0,1 0-1 0 0,-1-1 0 0 0,1 1 1 0 0,-1-1-1 0 0,0 1 0 0 0,1 0 1 0 0,-1-1-1 0 0,1 1 0 0 0,-1 0 1 0 0,0 0-1 0 0,1 0 0 0 0,-1-1 1 0 0,0 1-1 0 0,1 0 0 0 0,-1 0 1 0 0,0 0-1 0 0,0 0 0 0 0,1 0 1 0 0,-1 0-1 0 0,0 0 0 0 0,1 0 1 0 0,-1 1-1 0 0,0-1 0 0 0,1 0 1 0 0,-1 0 0 0 0,57-35-35 0 0,-42 27 33 0 0,1 1 1 0 0,1 0 0 0 0,-1 1 0 0 0,1 0-1 0 0,0 1 1 0 0,0 1 0 0 0,0 1 0 0 0,1 0-1 0 0,-1 1 1 0 0,1 1 0 0 0,0 0 0 0 0,-1 2-1 0 0,1 0 1 0 0,0 0 0 0 0,-1 2 0 0 0,15 3 1 0 0,144-12-52 0 0,-114-4 40 0 0,198-19 50 0 0,-49 31 0 0 0,-200 0-31 0 0,27 4-1 0 0,-1 2-1 0 0,0 1 1 0 0,0 2-1 0 0,-1 2 1 0 0,0 1-1 0 0,-1 1 1 0 0,-1 2-1 0 0,0 1 1 0 0,12 12-6 0 0,137 108 51 0 0,-161-123-24 0 0,-11-9-41 0 0,-1 0 1 0 0,0 1-1 0 0,0 0 1 0 0,-1 0-1 0 0,0 1 1 0 0,0 0-1 0 0,-1 0 1 0 0,0 1-1 0 0,-1 0 1 0 0,0 0-1 0 0,5 11 14 0 0,83 173 32 0 0,-89-183 33 0 0,-1 0-1 0 0,0 1 1 0 0,-1 0-1 0 0,0 0 1 0 0,0 0-1 0 0,-2 0 1 0 0,1 0-1 0 0,-1 1 1 0 0,-1-1-1 0 0,0 0 1 0 0,-1 1 0 0 0,0-1-1 0 0,0 0 1 0 0,-1 0-1 0 0,-1 0 1 0 0,0 0-1 0 0,0 0 1 0 0,-1 0-1 0 0,-1-1 1 0 0,0 0-1 0 0,0 0 1 0 0,-1 0-1 0 0,-4 6-64 0 0,-168 272 182 0 0,1-45-169 0 0,66-113-141 0 0,-78 15 199 0 0,119-108-76 0 0,-1-2 0 0 0,-2-4 0 0 0,-1-2-1 0 0,-1-4 1 0 0,-25 2 5 0 0,55-13 59 0 0,-342 101 530 0 0,364-106-573 0 0,38-15 12 0 0,39-13 10 0 0,283-104-348 0 0,-224 80 312 0 0,-2-6 1 0 0,-1-4-1 0 0,2-8-2 0 0,-93 50 9 0 0,-2-1 0 0 0,1 0-1 0 0,-1-1 1 0 0,-1-1 0 0 0,0-1-1 0 0,-1-1 1 0 0,-1 0 0 0 0,-1 0 0 0 0,0-1-1 0 0,0-3-8 0 0,-102 71-104 0 0,-327 147-40 0 0,407-193 106 0 0,29-9 50 0 0,33-10 39 0 0,418-175 59 0 0,-427 165-102 0 0,-2-3 0 0 0,0-2 1 0 0,-2-1-1 0 0,-1-2 0 0 0,-2-1 0 0 0,18-23-8 0 0,8 6 8 0 0,-55 46-13 0 0,-1 0 0 0 0,1-1 0 0 0,-1 1-1 0 0,0-2 1 0 0,0 1 0 0 0,-1-1 0 0 0,0 0-1 0 0,0-1 1 0 0,0 1 0 0 0,-1-1 0 0 0,0 0-1 0 0,0 0 1 0 0,-1-1 0 0 0,0 1 0 0 0,0-1-1 0 0,-1 0 1 0 0,2-6 5 0 0,6-32 21 0 0,-5-62-42 0 0,-17 70 18 0 0,9 29 6 0 0,0 1 0 0 0,0 0-1 0 0,0-1 1 0 0,-1 1 0 0 0,0 0-1 0 0,-1 0 1 0 0,0 1 0 0 0,0-1-1 0 0,-1 1 1 0 0,0 0 0 0 0,0 0-1 0 0,-1 0 1 0 0,1 1 0 0 0,-1-1-1 0 0,-1 1 1 0 0,1 1 0 0 0,-1 0-1 0 0,0-1 1 0 0,-5-1-3 0 0,-3-1-2 0 0,-1 0 0 0 0,1-1 0 0 0,1-1 0 0 0,0 0 1 0 0,1-1-1 0 0,0-1 0 0 0,0 0 0 0 0,1-1 0 0 0,1 0 0 0 0,0-1 0 0 0,1 0 0 0 0,-7-12 2 0 0,18 21-9 0 0,0 0-1 0 0,0 0 0 0 0,0 1 1 0 0,0-1-1 0 0,1 0 0 0 0,0 0 0 0 0,0 1 1 0 0,0-1-1 0 0,0 1 0 0 0,1-1 0 0 0,0 1 1 0 0,0 0-1 0 0,0 0 0 0 0,0 0 1 0 0,1 1-1 0 0,-1-1 0 0 0,1 1 0 0 0,0 0 1 0 0,0 0-1 0 0,0 0 0 0 0,1 0 1 0 0,-1 1-1 0 0,0 0 0 0 0,1 0 0 0 0,0 0 1 0 0,0 0-1 0 0,-1 1 0 0 0,1 0 1 0 0,0 0-1 0 0,0 0 0 0 0,0 0 0 0 0,2 1 10 0 0,22-12-49 0 0,-10 3 29 0 0,-15 8 9 0 0,-1 0 1 0 0,0 0-1 0 0,-1-1 0 0 0,1 1 0 0 0,0-1 0 0 0,0 1 0 0 0,-1-1 0 0 0,1 0 0 0 0,0 0 0 0 0,-1 0 1 0 0,0 0-1 0 0,0 0 0 0 0,1-1 0 0 0,-1 1 0 0 0,-1-1 0 0 0,1 1 0 0 0,0-1 0 0 0,-1 0 1 0 0,1 0-1 0 0,-1 0 0 0 0,0 0 0 0 0,0 0 0 0 0,0 0 0 0 0,0 0 0 0 0,0-1 11 0 0,34-107 43 0 0,-59 147-51 0 0,19-14 2 0 0,2-1 0 0 0,1 1 0 0 0,0-1 0 0 0,2 1-1 0 0,0 0 1 0 0,1-1 0 0 0,2 1 0 0 0,0-1 0 0 0,1 1 0 0 0,3 4 6 0 0,-3-1 22 0 0,-74-70-46 0 0,-224-145 207 0 0,291 187-183 0 0,-1 0 0 0 0,0 0 1 0 0,1 0-1 0 0,-1 0 0 0 0,0 1 0 0 0,-1 0 1 0 0,1 0-1 0 0,0 0 0 0 0,-1 0 0 0 0,1 1 1 0 0,-1-1-1 0 0,1 1 0 0 0,-1 0 0 0 0,0 0 1 0 0,1 1-1 0 0,-1 0 0 0 0,0 0 0 0 0,1 0 1 0 0,-1 0-1 0 0,0 1 0 0 0,0-1 0 0 0,1 1 1 0 0,-1 0-1 0 0,1 1 0 0 0,-1-1 0 0 0,1 1 1 0 0,0 0-1 0 0,-1 0 0 0 0,1 0 0 0 0,0 1 1 0 0,0-1-1 0 0,0 1 0 0 0,1 0 0 0 0,-1 0 1 0 0,1 1-1 0 0,-1-1 0 0 0,1 1 0 0 0,0-1 1 0 0,1 1-1 0 0,-1 0 0 0 0,-1 3 0 0 0,-1 1 4 0 0,0 0-1 0 0,0 0 1 0 0,1 1 0 0 0,0-1 0 0 0,0 1-1 0 0,1 0 1 0 0,0 0 0 0 0,1 0 0 0 0,0 1-1 0 0,0-1 1 0 0,1 0 0 0 0,0 1 0 0 0,1-1-1 0 0,0 1 1 0 0,1-1 0 0 0,-1 1-1 0 0,2-1 1 0 0,-1 1 0 0 0,2-1 0 0 0,0 2-4 0 0,-1-9-3 0 0,0 0 0 0 0,1 0 0 0 0,-1 0 0 0 0,1 0 0 0 0,-1 0 0 0 0,1 0 0 0 0,0-1 0 0 0,-1 1 0 0 0,1-1 0 0 0,0 0 0 0 0,0 0 0 0 0,0 0 0 0 0,0 0 0 0 0,0 0 0 0 0,1-1 1 0 0,-1 1-1 0 0,0-1 0 0 0,0 0 0 0 0,0 0 0 0 0,0 0 0 0 0,1-1 0 0 0,-1 1 0 0 0,0-1 0 0 0,0 1 0 0 0,0-1 0 0 0,0 0 0 0 0,0 0 0 0 0,0 0 0 0 0,0-1 0 0 0,0 1 0 0 0,-1-1 0 0 0,2 0 3 0 0,87-59-813 0 0,-88 60 795 0 0,0 0 0 0 0,0-1 0 0 0,0 0 0 0 0,0 0 1 0 0,-1 0-1 0 0,1 0 0 0 0,0 0 0 0 0,-1 0 0 0 0,1-1 0 0 0,-1 1 0 0 0,0-1 0 0 0,0 1 0 0 0,0-1 0 0 0,0 0 0 0 0,0 0 0 0 0,-1 0 0 0 0,1 0 0 0 0,-1 0 0 0 0,0 0 0 0 0,0-1 0 0 0,0 1 0 0 0,0 0 1 0 0,-1-1-1 0 0,1 1 0 0 0,-1 0 0 0 0,0-1 0 0 0,0 1 0 0 0,0-1 0 0 0,0 1 0 0 0,-1 0 0 0 0,1-1 0 0 0,-1 1 0 0 0,0 0 0 0 0,0-1 0 0 0,0 1 0 0 0,0 0 0 0 0,-1 0 0 0 0,1 0 0 0 0,-1 0 1 0 0,0 0-1 0 0,0 0 0 0 0,0 1 0 0 0,0-1 0 0 0,0 0 0 0 0,-1 1 0 0 0,1 0 0 0 0,-1 0 0 0 0,0-1 0 0 0,1 2 0 0 0,-1-1 0 0 0,0 0 0 0 0,0 0 0 0 0,0 1 0 0 0,-1 0 0 0 0,1 0 0 0 0,-2-1 18 0 0,-20 3 22 0 0,0 2-1 0 0,-1 0 1 0 0,1 2-1 0 0,1 0 1 0 0,-1 2-1 0 0,1 1 1 0 0,0 0-1 0 0,1 2 1 0 0,0 1-1 0 0,1 1 0 0 0,0 1 1 0 0,0 0-1 0 0,2 2 1 0 0,0 1-1 0 0,0 0 1 0 0,2 1-1 0 0,-1 2-21 0 0,-72 58 410 0 0,4 4 0 0 0,3 3 0 0 0,-67 90-410 0 0,142-163 3 0 0,-42 86-76 0 0,53-95 68 0 0,0-1 0 0 0,0 1 0 0 0,0-1 0 0 0,0 0 1 0 0,0 0-1 0 0,0 0 0 0 0,0 0 0 0 0,1-1 0 0 0,-1 1 1 0 0,0 0-1 0 0,1-1 0 0 0,-1 0 0 0 0,0 1 0 0 0,1-1 1 0 0,-1 0-1 0 0,0 0 0 0 0,1 0 0 0 0,-1-1 0 0 0,0 1 1 0 0,1-1-1 0 0,-1 1 0 0 0,0-1 0 0 0,0 0 0 0 0,1 0 1 0 0,-1 1-1 0 0,0-2 0 0 0,0 1 0 0 0,0 0 0 0 0,0 0 0 0 0,0-1 1 0 0,0 1-1 0 0,-1-1 0 0 0,1 1 5 0 0,2-1-11 0 0,23-12-240 0 0,-1-1 0 0 0,-1-1 0 0 0,0-1 0 0 0,-1-2 0 0 0,-1 0 0 0 0,-1-1 0 0 0,-1-1 0 0 0,0-1 0 0 0,-2-1 0 0 0,-1-1 0 0 0,3-5 251 0 0,-17 23-77 0 0,-1 1 1 0 0,1-1 0 0 0,-1 0 0 0 0,0 0 0 0 0,0 0-1 0 0,-1 0 1 0 0,0-1 0 0 0,0 1 0 0 0,0-1-1 0 0,-1 1 1 0 0,0-1 0 0 0,0 0 0 0 0,-1 1-1 0 0,0-1 1 0 0,0 0 0 0 0,0 0 0 0 0,-1 1-1 0 0,0-1 1 0 0,0 1 0 0 0,-1-1 0 0 0,0 1 0 0 0,0-1-1 0 0,0 1 1 0 0,-1 0 0 0 0,0 0 0 0 0,0 0-1 0 0,-1 0 1 0 0,0 1 0 0 0,0-1 0 0 0,0 1-1 0 0,0 0 1 0 0,-1 0 0 0 0,0 0 0 0 0,0 1-1 0 0,0 0 1 0 0,-1 0 0 0 0,1 0 0 0 0,-2 0 76 0 0,-10-4 53 0 0,0 0 0 0 0,-1 1 0 0 0,0 1 0 0 0,0 0 0 0 0,-1 2 0 0 0,0 0 0 0 0,1 1 0 0 0,-1 1 0 0 0,0 1 0 0 0,0 0 0 0 0,-1 2 0 0 0,1 0 0 0 0,1 1 1 0 0,-1 1-1 0 0,-6 2-53 0 0,-26 7 353 0 0,1 2 1 0 0,0 2 0 0 0,1 2-1 0 0,1 2 1 0 0,0 3-354 0 0,-19 13 422 0 0,1 2-1 0 0,3 4 1 0 0,0 2-1 0 0,3 3 1 0 0,2 2-1 0 0,3 3 1 0 0,-33 39-422 0 0,28 11 72 0 0,60-99-73 0 0,-1-1 0 0 0,1 0 0 0 0,-1 1 1 0 0,1-1-1 0 0,0 1 0 0 0,0-1 1 0 0,0 0-1 0 0,0 1 0 0 0,0-1 1 0 0,0 1-1 0 0,1-1 0 0 0,-1 0 0 0 0,1 1 1 0 0,0-1-1 0 0,0 0 0 0 0,0 1 1 0 0,0-1-1 0 0,0 0 0 0 0,0 0 1 0 0,1 0-1 0 0,-1 0 0 0 0,0 0 0 0 0,1 0 1 0 0,0 0-1 0 0,-1-1 0 0 0,1 1 1 0 0,0-1-1 0 0,0 1 0 0 0,0-1 0 0 0,0 0 1 0 0,0 1-1 0 0,1-1 0 0 0,-1 0 1 0 0,0 0-1 0 0,0-1 0 0 0,1 1 1 0 0,-1 0-1 0 0,0-1 0 0 0,1 1 0 0 0,-1-1 1 0 0,1 0-1 0 0,-1 0 0 0 0,0 0 1 0 0,1 0-1 0 0,0-1 1 0 0,21 0-10 0 0,0-1 0 0 0,0-1 0 0 0,0-1 0 0 0,-1-1 1 0 0,0-2-1 0 0,0 0 0 0 0,0-1 0 0 0,-1-1 0 0 0,0-2 0 0 0,-1 0 0 0 0,5-4 10 0 0,-2 4-104 0 0,0-1-1 0 0,-1 0 1 0 0,-1-2-1 0 0,0-1 0 0 0,-1-1 1 0 0,0-1-1 0 0,-1-1 1 0 0,-1 0-1 0 0,-1-1 1 0 0,-1-1-1 0 0,-1-1 1 0 0,0-1-1 0 0,-2 0 0 0 0,0-1 1 0 0,-1 0-1 0 0,-2-1 1 0 0,8-22 104 0 0,-18 36-55 0 0,0-1 0 0 0,0 1 0 0 0,-1 0 0 0 0,0 0 0 0 0,-1 0 0 0 0,0 0 0 0 0,-1 0 0 0 0,0 0 0 0 0,0 0 0 0 0,-1 0 0 0 0,0 1 0 0 0,-1-1 0 0 0,0 1-1 0 0,-1 0 1 0 0,0 0 0 0 0,0 1 0 0 0,-1-1 0 0 0,0 1 0 0 0,0 0 0 0 0,-1 1 0 0 0,0-1 0 0 0,0 2 0 0 0,-1-1 0 0 0,0 1 0 0 0,0 0 0 0 0,-1 0 0 0 0,1 1 0 0 0,-8-3 55 0 0,-2-2 3 0 0,-1 0-1 0 0,-1 2 0 0 0,0 0 1 0 0,0 1-1 0 0,-1 1 1 0 0,1 1-1 0 0,-1 1 0 0 0,-1 0 1 0 0,1 2-1 0 0,0 1 1 0 0,-1 0-1 0 0,1 1 0 0 0,-7 2-2 0 0,-1 4 128 0 0,0 1 0 0 0,0 1 0 0 0,1 1 0 0 0,0 2 0 0 0,1 0-1 0 0,0 2 1 0 0,1 1 0 0 0,1 1 0 0 0,0 1 0 0 0,1 2 0 0 0,1 0 0 0 0,0 1 0 0 0,2 2-1 0 0,0 0 1 0 0,1 1 0 0 0,2 1 0 0 0,0 1 0 0 0,1 0 0 0 0,2 1 0 0 0,0 1 0 0 0,2 1-1 0 0,1 0 1 0 0,-5 15-128 0 0,15-37 5 0 0,0 1-1 0 0,0-1 1 0 0,0 1-1 0 0,0-1 0 0 0,1 1 1 0 0,0 0-1 0 0,0-1 1 0 0,1 1-1 0 0,0 0 1 0 0,0 0-1 0 0,0 0 1 0 0,0 0-1 0 0,1-1 0 0 0,0 1 1 0 0,1 0-1 0 0,-1-1 1 0 0,1 1-1 0 0,0-1 1 0 0,0 1-1 0 0,1-1 1 0 0,-1 0-1 0 0,1 0 0 0 0,0 0 1 0 0,1 0-1 0 0,-1-1 1 0 0,1 1-1 0 0,0-1 1 0 0,0 0-1 0 0,0 0 1 0 0,1 0-1 0 0,-1-1 0 0 0,1 1 1 0 0,0-1-1 0 0,0 0 1 0 0,0-1-1 0 0,1 1 1 0 0,-1-1-1 0 0,1 0 1 0 0,-1 0-1 0 0,1-1 0 0 0,-1 0 1 0 0,1 0-1 0 0,0 0 1 0 0,0 0-1 0 0,1-1-4 0 0,19-2-6 0 0,1-1 0 0 0,-1-1 0 0 0,0-1 0 0 0,-1-1 0 0 0,1-1-1 0 0,-2-2 1 0 0,1 0 0 0 0,-1-2 0 0 0,0-1 0 0 0,-1 0 0 0 0,0-2 0 0 0,-2-1-1 0 0,1 0 1 0 0,-2-2 0 0 0,0 0 0 0 0,-1-1 0 0 0,0-1 0 0 0,-2-1 0 0 0,11-16 6 0 0,-23 29-38 0 0,0 0 0 0 0,-1 0 1 0 0,1 0-1 0 0,-2-1 1 0 0,1 1-1 0 0,-1-1 0 0 0,0 0 1 0 0,-1 0-1 0 0,0 0 1 0 0,0-1-1 0 0,0 1 0 0 0,-1 0 1 0 0,-1-1-1 0 0,0 1 1 0 0,0-1-1 0 0,0 1 0 0 0,-1 0 1 0 0,0-1-1 0 0,-1 1 1 0 0,1 0-1 0 0,-2 0 0 0 0,1 0 1 0 0,-1 0-1 0 0,-1 0 1 0 0,1 0-1 0 0,-1 1 0 0 0,0 0 1 0 0,-1 0-1 0 0,0 0 1 0 0,0 0-1 0 0,-1 1 0 0 0,1-1 1 0 0,-1 2-1 0 0,-1-1 1 0 0,1 1-1 0 0,-1-1 0 0 0,0 2 1 0 0,0-1-1 0 0,0 1 1 0 0,-1 0-1 0 0,1 1 0 0 0,-1 0 1 0 0,-4-1 37 0 0,-8-3 12 0 0,0 1 0 0 0,0 1 0 0 0,-1 1 0 0 0,1 1 0 0 0,-1 1 1 0 0,0 0-1 0 0,0 2 0 0 0,0 0 0 0 0,0 2 0 0 0,0 0 0 0 0,0 1 0 0 0,1 1 1 0 0,-1 1-1 0 0,1 1 0 0 0,0 1 0 0 0,1 0 0 0 0,0 2 0 0 0,0 0 0 0 0,-9 7-12 0 0,-3 3 131 0 0,0 1 0 0 0,2 1 0 0 0,1 1 0 0 0,0 2-1 0 0,2 1 1 0 0,1 1 0 0 0,1 1 0 0 0,1 1 0 0 0,1 2-1 0 0,2 0 1 0 0,1 1-131 0 0,-27 101 335 0 0,45-129-331 0 0,0 1 0 0 0,1 0 1 0 0,0 0-1 0 0,0 0 0 0 0,0 0 0 0 0,1-1 0 0 0,-1 1 1 0 0,1 0-1 0 0,0 0 0 0 0,0-1 0 0 0,0 1 0 0 0,0 0 1 0 0,1-1-1 0 0,-1 1 0 0 0,1-1 0 0 0,0 0 1 0 0,0 0-1 0 0,0 1 0 0 0,1-1 0 0 0,-1 0 0 0 0,1-1 1 0 0,-1 1-1 0 0,1 0 0 0 0,0-1 0 0 0,0 0 1 0 0,0 1-1 0 0,0-1 0 0 0,1-1 0 0 0,-1 1 0 0 0,1 0 1 0 0,-1-1-1 0 0,1 1 0 0 0,0-1 0 0 0,2 0-4 0 0,17 0-8 0 0,-1-2-1 0 0,1 0 0 0 0,-1-1 1 0 0,1-2-1 0 0,-1 0 0 0 0,0-1 1 0 0,-1-2-1 0 0,1 0 1 0 0,-1-1-1 0 0,0-1 0 0 0,-1-1 1 0 0,0-1-1 0 0,-1 0 0 0 0,0-2 1 0 0,-1 0-1 0 0,0-1 1 0 0,-1-1-1 0 0,-1-1 0 0 0,3-3 9 0 0,-5 6-55 0 0,0 0 1 0 0,-2 0-1 0 0,1-1 0 0 0,-2-1 0 0 0,0 0 0 0 0,-1 0 0 0 0,0-1 0 0 0,-1-1 1 0 0,5-14 54 0 0,-11 25-53 0 0,-1-1 0 0 0,0 1 0 0 0,-1 0 0 0 0,0-1 0 0 0,0 1 0 0 0,0-1 0 0 0,0 1 0 0 0,-1-1 0 0 0,0 1 0 0 0,-1-1 0 0 0,0 1 0 0 0,0-1 0 0 0,0 1 0 0 0,-1 0 0 0 0,1-1 0 0 0,-1 1 0 0 0,-1 0 0 0 0,1 0 0 0 0,-1 0 0 0 0,-1 1 0 0 0,1-1 0 0 0,-1 1 0 0 0,1-1 0 0 0,-2 1 0 0 0,1 0 0 0 0,0 1 0 0 0,-1-1 0 0 0,0 1 0 0 0,-3-2 53 0 0,0 0 0 0 0,-1 0 1 0 0,0 1-1 0 0,0 0 0 0 0,0 0 0 0 0,-1 1 0 0 0,1 1 1 0 0,-1-1-1 0 0,0 2 0 0 0,0-1 0 0 0,0 1 1 0 0,-1 1-1 0 0,1 0 0 0 0,0 0 0 0 0,-1 1 1 0 0,1 0-1 0 0,0 1 0 0 0,0 0 0 0 0,-1 1 0 0 0,1 0 1 0 0,0 1-1 0 0,0 0 0 0 0,0 0 0 0 0,1 1 1 0 0,-2 1-1 0 0,-21 9 61 0 0,2 1 0 0 0,0 2 1 0 0,1 1-1 0 0,0 1 0 0 0,2 1 0 0 0,-19 19-61 0 0,22-19 112 0 0,1 2 0 0 0,1 0 0 0 0,1 1 0 0 0,0 1 0 0 0,2 1 0 0 0,2 0 0 0 0,0 2-1 0 0,1 0 1 0 0,2 1 0 0 0,-4 10-112 0 0,17-35 3 0 0,0 0 1 0 0,0 0-1 0 0,0 1 0 0 0,0-1 0 0 0,0 0 1 0 0,0 1-1 0 0,1-1 0 0 0,0 0 0 0 0,0 1 0 0 0,0-1 1 0 0,0 0-1 0 0,0 1 0 0 0,1-1 0 0 0,-1 0 0 0 0,1 1 1 0 0,0-1-1 0 0,0 0 0 0 0,0 0 0 0 0,1 0 1 0 0,-1 0-1 0 0,1 0 0 0 0,-1 0 0 0 0,1 0 0 0 0,0 0 1 0 0,0 0-1 0 0,1-1 0 0 0,-1 1 0 0 0,0-1 1 0 0,1 0-1 0 0,-1 0 0 0 0,1 0 0 0 0,0 0 0 0 0,0 0 1 0 0,0 0-1 0 0,0-1 0 0 0,0 1 0 0 0,0-1 0 0 0,0 0 1 0 0,0 0-1 0 0,1 0 0 0 0,-1-1 0 0 0,0 1 1 0 0,1-1-1 0 0,-1 1 0 0 0,0-1 0 0 0,1 0 0 0 0,-1 0 1 0 0,0-1-1 0 0,1 1 0 0 0,-1-1 0 0 0,0 0 0 0 0,1 0 1 0 0,-1 0-1 0 0,0 0 0 0 0,0 0 0 0 0,0-1 1 0 0,0 1-4 0 0,18-6-100 0 0,0-1 0 0 0,-1-1 0 0 0,0 0 0 0 0,-1-2 1 0 0,0 0-1 0 0,0-1 0 0 0,-1-1 0 0 0,-1-1 0 0 0,0 0 1 0 0,-1-1-1 0 0,-1-1 0 0 0,0-1 0 0 0,-1 0 1 0 0,-1-1-1 0 0,0 0 0 0 0,-2-1 0 0 0,0 0 0 0 0,-1-1 1 0 0,-1 0-1 0 0,-1 0 0 0 0,0-2 100 0 0,-6 14-71 0 0,-1 0-1 0 0,0 0 1 0 0,0 0 0 0 0,0 0-1 0 0,-1 0 1 0 0,-1 0 0 0 0,1-1-1 0 0,-1 1 1 0 0,0 0-1 0 0,-1 0 1 0 0,0 0 0 0 0,-1 1-1 0 0,1-1 1 0 0,-1 0 0 0 0,-1 1-1 0 0,1 0 1 0 0,-1-1 0 0 0,-1 2-1 0 0,1-1 1 0 0,-1 0 0 0 0,0 1-1 0 0,-1 0 1 0 0,1 0-1 0 0,-1 0 1 0 0,0 1 0 0 0,-1 0-1 0 0,1 0 1 0 0,-1 1 0 0 0,0 0-1 0 0,0 0 1 0 0,-1 0 0 0 0,1 1-1 0 0,-1 0 1 0 0,0 1 0 0 0,0-1-1 0 0,1 2 1 0 0,-1-1 0 0 0,-1 1-1 0 0,1 0 1 0 0,0 1-1 0 0,0 0 1 0 0,-3 0 71 0 0,-3 2 72 0 0,0 0 0 0 0,0 1-1 0 0,0 0 1 0 0,0 1 0 0 0,1 0-1 0 0,0 2 1 0 0,0-1 0 0 0,0 2-1 0 0,0 0 1 0 0,1 0 0 0 0,0 1 0 0 0,1 0-1 0 0,0 1 1 0 0,0 1 0 0 0,1-1-1 0 0,0 2 1 0 0,1-1 0 0 0,0 2-1 0 0,0-1 1 0 0,1 1 0 0 0,1 0 0 0 0,0 1-72 0 0,6-11 4 0 0,0-1 1 0 0,0 1 0 0 0,0-1 0 0 0,0 1 0 0 0,1 0 0 0 0,-1-1 0 0 0,1 1 0 0 0,-1 0 0 0 0,1-1 0 0 0,-1 1-1 0 0,1 0 1 0 0,0-1 0 0 0,0 1 0 0 0,0 0 0 0 0,0 0 0 0 0,0-1 0 0 0,1 1 0 0 0,-1 0 0 0 0,0 0 0 0 0,1-1-1 0 0,-1 1 1 0 0,1 0 0 0 0,0-1 0 0 0,-1 1 0 0 0,1-1 0 0 0,0 1 0 0 0,0-1 0 0 0,0 1 0 0 0,0-1 0 0 0,0 1-1 0 0,0-1 1 0 0,1 0 0 0 0,-1 0 0 0 0,0 0 0 0 0,1 0 0 0 0,-1 0 0 0 0,1 0 0 0 0,-1 0 0 0 0,1 0 0 0 0,-1 0-1 0 0,1-1 1 0 0,-1 1 0 0 0,1 0 0 0 0,0-1 0 0 0,0 0 0 0 0,-1 1 0 0 0,1-1 0 0 0,0 0 0 0 0,0 0 0 0 0,-1 0-1 0 0,1 0 1 0 0,0 0 0 0 0,0-1-5 0 0,92-24-52 0 0,-88 23-1 0 0,0 0-1 0 0,-1 0 1 0 0,0-1 0 0 0,1 0-1 0 0,-1 0 1 0 0,0 0 0 0 0,0 0-1 0 0,-1-1 1 0 0,1 0 0 0 0,-1 0-1 0 0,0 0 1 0 0,0-1 0 0 0,0 1-1 0 0,-1-1 1 0 0,1 0 0 0 0,-1 0-1 0 0,0 0 1 0 0,0-1 0 0 0,-1 1-1 0 0,0-1 1 0 0,0 1 0 0 0,0-1-1 0 0,-1 0 1 0 0,0 0 0 0 0,0 0-1 0 0,0 0 1 0 0,-1 0 0 0 0,1 0-1 0 0,-1 1 1 0 0,-1-1 0 0 0,1 0 0 0 0,-1 0-1 0 0,0 0 1 0 0,-1 0 0 0 0,1 0-1 0 0,-1 1 1 0 0,0-1 0 0 0,-1 1-1 0 0,1-1 1 0 0,-1 1 0 0 0,0 0-1 0 0,-1 0 1 0 0,1 0 0 0 0,-1 0-1 0 0,0 1 1 0 0,0 0 0 0 0,0-1-1 0 0,-1 1 1 0 0,1 1 0 0 0,-1-1-1 0 0,-3-1 54 0 0,3 3 3 0 0,0 1 0 0 0,-1-1 0 0 0,1 1-1 0 0,-1 0 1 0 0,1 1 0 0 0,-1-1 0 0 0,1 1 0 0 0,-1 0-1 0 0,1 1 1 0 0,-1-1 0 0 0,1 1 0 0 0,-1 0-1 0 0,1 0 1 0 0,0 1 0 0 0,-1 0 0 0 0,1 0 0 0 0,0 0-1 0 0,0 0 1 0 0,0 1 0 0 0,1 0 0 0 0,-1 0-1 0 0,0 0 1 0 0,1 1 0 0 0,0-1 0 0 0,0 1 0 0 0,0 0-1 0 0,-1 2-2 0 0,-84 127 429 0 0,82-122-370 0 0,1 0 0 0 0,0 0 0 0 0,0 0 0 0 0,2 1 0 0 0,-1 0 1 0 0,1 0-1 0 0,1 0 0 0 0,0 0 0 0 0,1 1 0 0 0,0-1 0 0 0,1 1 1 0 0,1-1-1 0 0,0 1 0 0 0,0-1 0 0 0,1 1 0 0 0,1 0 0 0 0,0-1 0 0 0,0 0 1 0 0,2 1-1 0 0,-1-1 0 0 0,3 4-59 0 0,120 262 2670 0 0,-115-255-2443 0 0,-3-3-108 0 0,1-1 0 0 0,1 0 0 0 0,0-1 0 0 0,2 0 1 0 0,0-1-1 0 0,1 0 0 0 0,0-1 0 0 0,6 4-119 0 0,-52-85 76 0 0,-165-127-159 0 0,196 190 80 0 0,2 1 3 0 0,-1-1-1 0 0,1 1 1 0 0,-1 0-1 0 0,0 0 1 0 0,1 0-1 0 0,-1 0 1 0 0,0 0 0 0 0,0-1-1 0 0,0 1 1 0 0,0 1-1 0 0,0-1 1 0 0,0 0-1 0 0,0 0 1 0 0,0 0 0 0 0,0 0-1 0 0,0 1 1 0 0,0-1-1 0 0,-1 1 1 0 0,1-1-1 0 0,0 1 1 0 0,-1-1 0 0 0,1 1-1 0 0,0 0 1 0 0,-1-1-1 0 0,1 1 1 0 0,0 0-1 0 0,-1 0 1 0 0,1 0 0 0 0,0 0-1 0 0,-1 0 1 0 0,1 0-1 0 0,0 1 1 0 0,-1-1-1 0 0,1 0 1 0 0,0 1 0 0 0,-1-1-1 0 0,1 1 1 0 0,0-1-1 0 0,0 1 1 0 0,0 0-1 0 0,0-1 1 0 0,-1 1 0 0 0,1 0-1 0 0,0 0 1 0 0,0 0-1 0 0,0 0 1 0 0,0 0-1 0 0,1 0 1 0 0,-1 0 0 0 0,0 0-1 0 0,0 0 1 0 0,1 8 4 0 0,1 0 1 0 0,0 0-1 0 0,0-1 0 0 0,1 1 0 0 0,0 0 1 0 0,1-1-1 0 0,0 0 0 0 0,0 1 0 0 0,1-1 0 0 0,0 0 1 0 0,0-1-1 0 0,0 1 0 0 0,1-1 0 0 0,1 0 1 0 0,-1 0-1 0 0,1 0 0 0 0,0-1 0 0 0,5 4-4 0 0,207 146 117 0 0,11-53 189 0 0,-106-46 451 0 0,82 25-547 0 0,-158-68-121 0 0,177 31 115 0 0,3-45-171 0 0,-49-23-37 0 0,-290 49 71 0 0,-157 23 109 0 0,210-37-98 0 0,58-12-83 0 0,1 0-3 0 0,40-2 44 0 0,28-8-47 0 0,-1-3 1 0 0,-1-3-1 0 0,0-2 0 0 0,21-12 11 0 0,-6 3-20 0 0,-61 22 1 0 0,0 0 0 0 0,-1-2 1 0 0,1-1-1 0 0,-2 0 0 0 0,1-1 0 0 0,-1-1 1 0 0,-1-1-1 0 0,0-1 0 0 0,0 0 0 0 0,-1-1 0 0 0,-1-1 1 0 0,8-8 18 0 0,-74-20-15542 0 0,40 33 13546 0 0</inkml:trace>
  <inkml:trace contextRef="#ctx0" brushRef="#br0" timeOffset="157847.198">1171 748 616 0 0,'7'-36'7768'0'0,"-29"16"-4735"0"0,20 20-3000 0 0,0 0 1 0 0,0 0-1 0 0,0 1 0 0 0,0-1 0 0 0,0 1 0 0 0,1-1 0 0 0,-1 1 0 0 0,0 0 1 0 0,0 0-1 0 0,1 0 0 0 0,-1 0 0 0 0,0 0 0 0 0,1 0 0 0 0,-1 1 0 0 0,1-1 1 0 0,0 0-1 0 0,-1 1 0 0 0,1-1 0 0 0,0 1 0 0 0,0-1 0 0 0,0 1 0 0 0,0 0 1 0 0,0-1-1 0 0,0 1 0 0 0,0 0 0 0 0,1 0 0 0 0,-1 0 0 0 0,0 0 1 0 0,1-1-1 0 0,0 1 0 0 0,-1 0 0 0 0,1 0 0 0 0,0 1-33 0 0,-1 0 31 0 0,-1 1 0 0 0,1-1-1 0 0,0 0 1 0 0,-1 1 0 0 0,2-1-1 0 0,-1 0 1 0 0,0 1 0 0 0,1-1-1 0 0,-1 1 1 0 0,1-1 0 0 0,0 1-1 0 0,0-1 1 0 0,1 1 0 0 0,-1 0-1 0 0,1-1 1 0 0,-1 0 0 0 0,1 1-1 0 0,0-1 1 0 0,1 1 0 0 0,-1-1 0 0 0,1 0-1 0 0,-1 0 1 0 0,1 0 0 0 0,0 0-1 0 0,0 0 1 0 0,0 0 0 0 0,0 0-1 0 0,1-1 1 0 0,-1 1 0 0 0,1-1-1 0 0,-1 0 1 0 0,1 0 0 0 0,0 1-1 0 0,0-2 1 0 0,0 1 0 0 0,0 0-1 0 0,0-1 1 0 0,1 1 0 0 0,-1-1 0 0 0,0 0-1 0 0,1 0 1 0 0,-1 0 0 0 0,1-1-1 0 0,-1 1 1 0 0,4-1-31 0 0,-1-3 5 0 0,0 0-1 0 0,0 0 1 0 0,-1 0-1 0 0,1-1 1 0 0,-1 0 0 0 0,0-1-1 0 0,0 1 1 0 0,0-1 0 0 0,0 0-1 0 0,-1 0 1 0 0,0 0-1 0 0,0 0 1 0 0,0-1 0 0 0,-1 0-1 0 0,0 0 1 0 0,0 0 0 0 0,0 0-1 0 0,-1 0 1 0 0,0-1 0 0 0,0 1-1 0 0,0-1 1 0 0,-1 1-1 0 0,0-1 1 0 0,0 1 0 0 0,-1-1-1 0 0,0 0 1 0 0,0 0 0 0 0,-1 1-1 0 0,0-1 1 0 0,0 0-1 0 0,0 1 1 0 0,-1-1 0 0 0,0 1-1 0 0,0 0 1 0 0,-2-5-5 0 0,2 9 1 0 0,1-1-1 0 0,-1 0 1 0 0,0 0 0 0 0,0 1-1 0 0,0-1 1 0 0,0 1 0 0 0,0-1-1 0 0,0 1 1 0 0,-1 0 0 0 0,1 0-1 0 0,-1 0 1 0 0,0 0 0 0 0,1 0-1 0 0,-1 1 1 0 0,0-1 0 0 0,0 1-1 0 0,0 0 1 0 0,0 0 0 0 0,0 0-1 0 0,0 0 1 0 0,0 0 0 0 0,-1 1-1 0 0,1-1 1 0 0,0 1 0 0 0,0 0-1 0 0,-1 0 1 0 0,1 0 0 0 0,0 1-1 0 0,0-1 1 0 0,-1 1 0 0 0,1-1-1 0 0,0 1 1 0 0,0 0 0 0 0,0 0-1 0 0,0 1 1 0 0,0-1 0 0 0,0 1-1 0 0,1-1 1 0 0,-1 1 0 0 0,0 0-1 0 0,1 0 1 0 0,-1 0 0 0 0,1 0-1 0 0,0 1 1 0 0,-1-1 0 0 0,1 1-1 0 0,0-1 1 0 0,1 1 0 0 0,-1 0-1 0 0,0 0 1 0 0,1 0 0 0 0,0-1-1 0 0,-1 1 1 0 0,1 3-1 0 0,-6 97 518 0 0,7-100-506 0 0,1-1-1 0 0,-1 0 0 0 0,0 0 1 0 0,1 0-1 0 0,0 0 1 0 0,-1 0-1 0 0,1 0 0 0 0,0 0 1 0 0,0 0-1 0 0,0 0 0 0 0,0 0 1 0 0,0 0-1 0 0,1 0 1 0 0,-1-1-1 0 0,0 1 0 0 0,1 0 1 0 0,-1-1-1 0 0,1 1 1 0 0,0-1-1 0 0,0 0 0 0 0,-1 0 1 0 0,1 1-1 0 0,0-1 1 0 0,0 0-1 0 0,0-1 0 0 0,0 1 1 0 0,0 0-1 0 0,0 0 1 0 0,0-1-1 0 0,0 0 0 0 0,1 1 1 0 0,-1-1-1 0 0,0 0 0 0 0,0 0 1 0 0,0 0-1 0 0,0 0 1 0 0,1 0-1 0 0,-1-1 0 0 0,0 1 1 0 0,0 0-1 0 0,0-1 1 0 0,0 0-1 0 0,0 0 0 0 0,2 0-11 0 0,62-73 90 0 0,-65 72-88 0 0,0 0 0 0 0,0 1 0 0 0,0-1 0 0 0,-1 0 0 0 0,1 0 0 0 0,0 0 0 0 0,-1 0 0 0 0,0 0 0 0 0,1 0 0 0 0,-1 0 0 0 0,0 0 0 0 0,0 0 0 0 0,0-1 0 0 0,0 1 0 0 0,0 0 0 0 0,-1 0 0 0 0,1 0 0 0 0,-1 0 0 0 0,1 0 0 0 0,-1 0 0 0 0,0 0 0 0 0,1 1 0 0 0,-1-1 0 0 0,0 0 0 0 0,0 0 0 0 0,-1 0 0 0 0,1 1 0 0 0,0-1 0 0 0,-1 1 0 0 0,1-1 0 0 0,0 1 0 0 0,-1-1 0 0 0,0 1 0 0 0,1 0 0 0 0,-1 0 0 0 0,0 0 0 0 0,0 0 0 0 0,0 0 0 0 0,1 0 0 0 0,-1 0 0 0 0,0 1 0 0 0,0-1 0 0 0,0 0 0 0 0,0 1 0 0 0,-1 0-2 0 0,0-1 3 0 0,1 1 0 0 0,-1 0 0 0 0,0 1 0 0 0,1-1 0 0 0,0 0 0 0 0,-1 1 0 0 0,1-1 0 0 0,-1 1 0 0 0,1 0 0 0 0,-1 0 0 0 0,1 0 0 0 0,0 0 0 0 0,0 0 0 0 0,0 0 0 0 0,-1 1 0 0 0,1-1 0 0 0,0 1 0 0 0,1-1 0 0 0,-1 1 0 0 0,0 0 0 0 0,0 0 0 0 0,1 0 0 0 0,-1 0 0 0 0,1 0 0 0 0,0 0 0 0 0,-1 0 1 0 0,1 0-1 0 0,0 1 0 0 0,0-1 0 0 0,0 0 0 0 0,1 1 0 0 0,-1-1 0 0 0,1 1 0 0 0,-1-1 0 0 0,1 1 0 0 0,0-1 0 0 0,0 1 0 0 0,0-1 0 0 0,0 1 0 0 0,0-1 0 0 0,0 1 0 0 0,1-1 0 0 0,0 0 0 0 0,-1 1 0 0 0,1-1 0 0 0,0 1 0 0 0,0-1 0 0 0,0 0 0 0 0,0 0 0 0 0,0 0 0 0 0,1 1 0 0 0,0 0-3 0 0,-2-1 3 0 0,0 0 1 0 0,1 0 0 0 0,-1 0-1 0 0,0 0 1 0 0,1 0 0 0 0,-1 0-1 0 0,1 0 1 0 0,-1 0 0 0 0,1 0-1 0 0,0 0 1 0 0,0-1 0 0 0,0 1-1 0 0,0 0 1 0 0,0-1 0 0 0,1 1-1 0 0,-1 0 1 0 0,0-1 0 0 0,1 1-1 0 0,-1-1 1 0 0,1 0 0 0 0,-1 1-1 0 0,1-1 1 0 0,0 0 0 0 0,0 0-1 0 0,-1 0 1 0 0,1 0 0 0 0,0-1-1 0 0,0 1 1 0 0,0 0-1 0 0,0-1 1 0 0,0 1 0 0 0,0-1-1 0 0,0 0 1 0 0,0 0 0 0 0,0 1-1 0 0,0-1 1 0 0,0-1 0 0 0,0 1-1 0 0,0 0 1 0 0,0 0 0 0 0,0-1-1 0 0,0 1 1 0 0,0-1 0 0 0,0 0-1 0 0,0 1 1 0 0,0-1 0 0 0,0 0-1 0 0,0 0 1 0 0,-1 0 0 0 0,1-1-1 0 0,0 1 1 0 0,-1 0 0 0 0,1-1-1 0 0,-1 1 1 0 0,0-1 0 0 0,1 1-1 0 0,-1-1 1 0 0,0 1 0 0 0,0-1-1 0 0,0 0 1 0 0,0 0 0 0 0,0 0-1 0 0,0 1 1 0 0,0-1 0 0 0,-1 0-1 0 0,1-1-3 0 0,1 0 4 0 0,0 0 0 0 0,0 0-1 0 0,-1 0 1 0 0,1 0-1 0 0,-1-1 1 0 0,0 1 0 0 0,1-1-1 0 0,-1 1 1 0 0,-1-1-1 0 0,1 1 1 0 0,-1-1 0 0 0,1 0-1 0 0,-1 1 1 0 0,0-1-1 0 0,0 0 1 0 0,-1 1 0 0 0,1-1-1 0 0,-1 0 1 0 0,0 1-1 0 0,1-1 1 0 0,-2 1 0 0 0,1-1-1 0 0,0 1 1 0 0,-1 0-1 0 0,0-1 1 0 0,1 1 0 0 0,-1 0-1 0 0,0 0 1 0 0,-1 0-1 0 0,1 1 1 0 0,0-1 0 0 0,-1 0-1 0 0,0 1 1 0 0,0-1-1 0 0,-1 0-3 0 0,-16 17-1200 0 0,43 31-11661 0 0,-13-43 11329 0 0</inkml:trace>
  <inkml:trace contextRef="#ctx0" brushRef="#br0" timeOffset="159865.492">2204 627 408 0 0,'-98'6'7674'0'0,"92"-3"-7548"0"0,0 1-1 0 0,0-1 1 0 0,0 1 0 0 0,0 0-1 0 0,1 0 1 0 0,0 1-1 0 0,0-1 1 0 0,0 1-1 0 0,0 0 1 0 0,1 1 0 0 0,0-1-1 0 0,0 1 1 0 0,0 0-1 0 0,1 0 1 0 0,0 0 0 0 0,0 0-1 0 0,0 0 1 0 0,1 1-1 0 0,0-1 1 0 0,0 1 0 0 0,1 0-1 0 0,0 0 1 0 0,0-1-1 0 0,0 1 1 0 0,1 0 0 0 0,0 0-1 0 0,1 0 1 0 0,-1 0-1 0 0,1-1 1 0 0,0 1 0 0 0,1 0-1 0 0,2 5-125 0 0,-3-8 11 0 0,0-1-1 0 0,1 0 1 0 0,-1 0 0 0 0,1 0-1 0 0,0 0 1 0 0,0-1 0 0 0,0 1-1 0 0,0 0 1 0 0,0-1 0 0 0,0 1-1 0 0,1-1 1 0 0,-1 0 0 0 0,1 0-1 0 0,0 0 1 0 0,0 0 0 0 0,0 0-1 0 0,0-1 1 0 0,0 1 0 0 0,0-1-1 0 0,0 0 1 0 0,0 0 0 0 0,1 0-1 0 0,-1 0 1 0 0,0-1 0 0 0,1 1-1 0 0,-1-1 1 0 0,0 0 0 0 0,1 0-1 0 0,-1 0 1 0 0,0 0 0 0 0,1-1-1 0 0,-1 1 1 0 0,0-1 0 0 0,1 0-1 0 0,-1 0 1 0 0,0 0-1 0 0,0 0 1 0 0,0-1 0 0 0,0 1-11 0 0,4-2-2 0 0,0 0 0 0 0,-1 0 1 0 0,1 0-1 0 0,-1-1 0 0 0,0 0 0 0 0,0 0 1 0 0,0-1-1 0 0,-1 1 0 0 0,0-1 1 0 0,0 0-1 0 0,0-1 0 0 0,0 1 0 0 0,-1-1 1 0 0,0 0-1 0 0,0 0 0 0 0,0-1 1 0 0,-1 1-1 0 0,0-1 2 0 0,-1-1 4 0 0,-1 1 1 0 0,0-1-1 0 0,0 1 0 0 0,-1-1 1 0 0,0 0-1 0 0,-1 1 0 0 0,1-1 1 0 0,-1 1-1 0 0,-1-1 0 0 0,1 1 1 0 0,-1-1-1 0 0,-1 1 0 0 0,1 0 1 0 0,-1 0-1 0 0,-1 0 0 0 0,1 0 1 0 0,-1 1-1 0 0,0 0 0 0 0,-1-1 1 0 0,1 1-1 0 0,-6-4-4 0 0,10 8-2 0 0,-1 1 0 0 0,0 0 0 0 0,0-1 0 0 0,0 1 0 0 0,0 0 0 0 0,0 0 0 0 0,0 0 0 0 0,0 0 0 0 0,0 0 0 0 0,0 0 0 0 0,-1 0 0 0 0,1 0 0 0 0,0 0 0 0 0,-1 0 0 0 0,1 1 0 0 0,-1-1 0 0 0,1 1 0 0 0,0-1 0 0 0,-1 1 0 0 0,1-1 0 0 0,-1 1 0 0 0,0 0 0 0 0,1 0 0 0 0,-1 0 0 0 0,1 0 0 0 0,-1 0 0 0 0,1 0 0 0 0,-1 0 0 0 0,1 0 0 0 0,-1 0 0 0 0,1 1 0 0 0,-1-1 0 0 0,1 1 0 0 0,-1-1 0 0 0,1 1 0 0 0,-1 0 0 0 0,1 0 0 0 0,0-1 0 0 0,-1 1 0 0 0,1 0 0 0 0,0 0 0 0 0,0 0 0 0 0,0 0 0 0 0,0 0 0 0 0,0 1 0 0 0,0-1 0 0 0,0 0 0 0 0,0 0 0 0 0,0 1 0 0 0,0-1 0 0 0,1 1 0 0 0,-1-1 0 0 0,0 1 0 0 0,1-1 0 0 0,0 1 0 0 0,-1-1 0 0 0,1 1 0 0 0,0-1 0 0 0,0 2 2 0 0,-29 97-116 0 0,28-98 120 0 0,0 0 1 0 0,0 1-1 0 0,1-1 0 0 0,-1 0 0 0 0,1 0 0 0 0,-1 0 0 0 0,1 1 1 0 0,0-1-1 0 0,0 0 0 0 0,0 1 0 0 0,0-1 0 0 0,0 0 1 0 0,0 0-1 0 0,1 1 0 0 0,-1-1 0 0 0,1 0 0 0 0,0 0 1 0 0,-1 0-1 0 0,1 0 0 0 0,0 0 0 0 0,0 0 0 0 0,1 0 1 0 0,-1 0-1 0 0,0 0 0 0 0,0 0 0 0 0,1 0 0 0 0,-1-1 1 0 0,1 1-1 0 0,0-1 0 0 0,0 1 0 0 0,-1-1 0 0 0,1 0 0 0 0,0 1 1 0 0,0-1-1 0 0,0 0 0 0 0,0 0 0 0 0,0 0 0 0 0,0-1 1 0 0,1 1-1 0 0,-1 0 0 0 0,0-1 0 0 0,0 0 0 0 0,1 1 1 0 0,-1-1-1 0 0,0 0 0 0 0,0 0 0 0 0,1 0 0 0 0,-1 0 1 0 0,0-1-1 0 0,0 1 0 0 0,1-1 0 0 0,0 0-4 0 0,0 0 3 0 0,0 0 1 0 0,0-1-1 0 0,0 1 0 0 0,0-1 1 0 0,0 0-1 0 0,-1 0 0 0 0,1 0 1 0 0,-1 0-1 0 0,1 0 0 0 0,-1-1 0 0 0,0 1 1 0 0,0-1-1 0 0,0 0 0 0 0,0 1 1 0 0,0-1-1 0 0,-1 0 0 0 0,1 0 1 0 0,-1 0-1 0 0,0 0 0 0 0,0 0 0 0 0,0 0 1 0 0,0-1-1 0 0,-1 1 0 0 0,1 0 1 0 0,-1 0-1 0 0,0-1 0 0 0,0 1 1 0 0,0 0-1 0 0,0 0 0 0 0,0-1 0 0 0,-1 1 1 0 0,0 0-1 0 0,1 0 0 0 0,-1 0 1 0 0,-1-1-1 0 0,1 1 0 0 0,0 0 1 0 0,-1 1-1 0 0,1-1 0 0 0,-2-2-3 0 0,1 3 2 0 0,1 0-1 0 0,0 0 0 0 0,-1 1 1 0 0,1-1-1 0 0,-1 1 0 0 0,0-1 1 0 0,1 1-1 0 0,-1 0 1 0 0,0 0-1 0 0,0-1 0 0 0,0 1 1 0 0,0 0-1 0 0,0 1 1 0 0,0-1-1 0 0,0 0 0 0 0,0 1 1 0 0,0-1-1 0 0,0 1 0 0 0,-1-1 1 0 0,1 1-1 0 0,0 0 1 0 0,0 0-1 0 0,0 0 0 0 0,0 0 1 0 0,-1 0-1 0 0,1 1 0 0 0,0-1 1 0 0,0 1-1 0 0,0 0 1 0 0,0-1-1 0 0,0 1 0 0 0,0 0 1 0 0,0 0-1 0 0,0 0 1 0 0,0 0-1 0 0,0 0 0 0 0,0 1 1 0 0,1-1-1 0 0,-1 1 0 0 0,1-1 1 0 0,-1 1-1 0 0,1-1 1 0 0,-1 1-1 0 0,1 0 0 0 0,0 0 1 0 0,0 0-1 0 0,0 0 0 0 0,0 0 1 0 0,0 0-1 0 0,0 0 1 0 0,0 0-1 0 0,1 0 0 0 0,-1 0 1 0 0,1 0-1 0 0,0 1-1 0 0,-2-1 19 0 0,1 0-1 0 0,-1 0 1 0 0,1 0-1 0 0,0 0 1 0 0,0 0-1 0 0,0 1 1 0 0,0-1-1 0 0,0 0 1 0 0,0 0-1 0 0,1 1 1 0 0,-1-1-1 0 0,1 1 1 0 0,0-1-1 0 0,0 1 1 0 0,-1-1-1 0 0,2 1 1 0 0,-1-1-1 0 0,0 0 1 0 0,0 1-1 0 0,1-1 1 0 0,-1 1-1 0 0,1-1 1 0 0,0 0-1 0 0,0 1 1 0 0,0-1-1 0 0,0 0 1 0 0,0 0-1 0 0,0 0 1 0 0,1 0-1 0 0,-1 0 1 0 0,1 0-1 0 0,-1 0 1 0 0,1 0 0 0 0,0 0-1 0 0,0-1 1 0 0,0 1-1 0 0,0-1 1 0 0,0 1-1 0 0,0-1 1 0 0,0 0-1 0 0,0 0 1 0 0,0 0-1 0 0,1 0 1 0 0,-1 0-1 0 0,0-1 1 0 0,1 1-1 0 0,-1-1 1 0 0,1 1-1 0 0,-1-1 1 0 0,0 0-1 0 0,1 0 1 0 0,-1 0-1 0 0,1 0 1 0 0,-1 0-1 0 0,1-1 1 0 0,-1 1-1 0 0,1-1 1 0 0,-1 1-1 0 0,1-1-18 0 0,1-2 5 0 0,1 0 1 0 0,-1 0-1 0 0,0-1 0 0 0,1 1 0 0 0,-2-1 0 0 0,1 0 1 0 0,0 0-1 0 0,-1 0 0 0 0,0-1 0 0 0,0 1 0 0 0,0-1 1 0 0,0 0-1 0 0,-1 0 0 0 0,0 0 0 0 0,0 0 0 0 0,0 0 1 0 0,0 0-1 0 0,-1 0 0 0 0,0-1 0 0 0,0 1 0 0 0,-1-1 1 0 0,1 1-1 0 0,-1 0 0 0 0,0-1 0 0 0,-1 1 0 0 0,1-1 1 0 0,-1 1-1 0 0,0 0 0 0 0,-1-1 0 0 0,0-1-5 0 0,1 6-2 0 0,0-1 0 0 0,0 1-1 0 0,0 0 1 0 0,0 0-1 0 0,0 0 1 0 0,0 0 0 0 0,0 0-1 0 0,0 1 1 0 0,0-1-1 0 0,-1 0 1 0 0,1 0 0 0 0,0 1-1 0 0,-1-1 1 0 0,1 1-1 0 0,0-1 1 0 0,-1 1 0 0 0,1 0-1 0 0,-1 0 1 0 0,1-1-1 0 0,-1 1 1 0 0,1 0 0 0 0,-1 0-1 0 0,1 0 1 0 0,0 0-1 0 0,-1 1 1 0 0,1-1 0 0 0,-1 0-1 0 0,1 1 1 0 0,-1-1 0 0 0,1 1-1 0 0,0-1 1 0 0,-1 1-1 0 0,1-1 1 0 0,0 1 0 0 0,0 0-1 0 0,0 0 1 0 0,-1 0-1 0 0,1 0 1 0 0,0 0 0 0 0,0 0-1 0 0,0 0 1 0 0,0 0-1 0 0,0 0 1 0 0,1 0 0 0 0,-1 1-1 0 0,0-1 1 0 0,0 0-1 0 0,1 0 1 0 0,-1 1 2 0 0,-40 64-55 0 0,38-61 54 0 0,-22 108 600 0 0,28-112-598 0 0,-1-1-1 0 0,0 0 0 0 0,0 0 1 0 0,0 0-1 0 0,1 0 1 0 0,-1-1-1 0 0,0 1 0 0 0,0 0 1 0 0,0-1-1 0 0,1 0 0 0 0,-1 1 1 0 0,0-1-1 0 0,0 0 0 0 0,0 0 1 0 0,0 0-1 0 0,0 0 1 0 0,-1-1-1 0 0,1 1 0 0 0,0 0 1 0 0,0-1-1 0 0,-1 1 0 0 0,1-1 1 0 0,-1 0-1 0 0,1 1 0 0 0,-1-1 1 0 0,0 0-1 0 0,0 0 1 0 0,1-2-1 0 0,-1 4-1 0 0,5-6-6 0 0,-1 0 0 0 0,1 0 0 0 0,-1-1 0 0 0,0 0 0 0 0,0 0 0 0 0,-1 0-1 0 0,0 0 1 0 0,-1 0 0 0 0,1-1 0 0 0,-1 0 0 0 0,-1 0 0 0 0,1 0 0 0 0,-1 0 0 0 0,-1 0-1 0 0,0 0 1 0 0,1-6 7 0 0,-2 13-1 0 0,0 0-1 0 0,0 0 1 0 0,0 0 0 0 0,0 0-1 0 0,0 0 1 0 0,0 0-1 0 0,0 0 1 0 0,0 0-1 0 0,0 0 1 0 0,-1 0-1 0 0,1 0 1 0 0,0 0 0 0 0,-1 0-1 0 0,1 1 1 0 0,0-1-1 0 0,-1 0 1 0 0,1 0-1 0 0,-1 0 1 0 0,0 0-1 0 0,1 1 1 0 0,-1-1 0 0 0,1 0-1 0 0,-1 1 1 0 0,0-1-1 0 0,0 0 1 0 0,1 1-1 0 0,-1-1 1 0 0,0 1-1 0 0,0-1 1 0 0,0 1 0 0 0,0-1-1 0 0,0 1 1 0 0,0 0-1 0 0,0 0 1 0 0,1-1-1 0 0,-1 1 1 0 0,0 0-1 0 0,0 0 1 0 0,0 0 0 0 0,0 0-1 0 0,0 0 1 0 0,0 0-1 0 0,0 0 1 0 0,0 0-1 0 0,0 0 1 0 0,0 1-1 0 0,0-1 1 0 0,0 0-1 0 0,0 1 1 0 0,0-1 0 0 0,0 0-1 0 0,1 1 1 0 0,-1-1-1 0 0,0 1 1 0 0,0 0-1 0 0,0-1 1 0 0,1 1-1 0 0,-1 0 1 0 0,0-1 0 0 0,1 1-1 0 0,-1 0 1 0 0,1 0-1 0 0,-1 0 2 0 0,-42 47-93 0 0,39-41 110 0 0,0-1 0 0 0,0 1 1 0 0,0 0-1 0 0,1 0 1 0 0,0 0-1 0 0,0 0 1 0 0,1 0-1 0 0,0 1 0 0 0,0-1 1 0 0,1 1-1 0 0,0 0 1 0 0,0-1-1 0 0,1 1 1 0 0,0 0-1 0 0,0 0-17 0 0,2-7-76 0 0,-1-1 1 0 0,1 1-1 0 0,0-1 0 0 0,0 0 0 0 0,-1 0 1 0 0,1 1-1 0 0,0-1 0 0 0,0-1 1 0 0,0 1-1 0 0,-1 0 0 0 0,1 0 1 0 0,0-1-1 0 0,0 1 0 0 0,-1-1 0 0 0,1 1 1 0 0,0-1-1 0 0,-1 0 0 0 0,1 1 1 0 0,-1-1-1 0 0,1 0 0 0 0,-1 0 0 0 0,1 0 1 0 0,-1-1-1 0 0,1 1 0 0 0,-1 0 1 0 0,0 0-1 0 0,0-1 0 0 0,0 1 1 0 0,0-1-1 0 0,0 1 0 0 0,0-1 0 0 0,0 1 1 0 0,0-1-1 0 0,-1 0 0 0 0,1 1 1 0 0,0-1-1 0 0,-1 0 0 0 0,0 1 0 0 0,1-1 1 0 0,-1 0-1 0 0,0 0 0 0 0,0-1 76 0 0,-11-55-9333 0 0,5 49 7802 0 0</inkml:trace>
  <inkml:trace contextRef="#ctx0" brushRef="#br0" timeOffset="161802.53">691 1281 968 0 0,'12'58'5592'0'0,"32"21"-2017"0"0,-7-18-1137 0 0,-22-40-2163 0 0,1 0-1 0 0,0-1 1 0 0,2-1-1 0 0,0-1 1 0 0,1 0-1 0 0,1-1 1 0 0,1-1-1 0 0,0-1 1 0 0,1-1-1 0 0,15 6-274 0 0,-33-18 43 0 0,37 19 330 0 0,2-3 0 0 0,0-1 1 0 0,1-2-1 0 0,0-3 0 0 0,2-1 1 0 0,-1-2-1 0 0,1-2 0 0 0,25-1-373 0 0,-16 2 51 0 0,186 8 289 0 0,-213-19-344 0 0,1 0 0 0 0,-2-1 0 0 0,1-2 1 0 0,-1-1-1 0 0,0-1 0 0 0,0-1 0 0 0,20-11 4 0 0,15-4-42 0 0,-26 9 95 0 0,-2-3-1 0 0,0 0 1 0 0,-1-3 0 0 0,-1 0-1 0 0,-1-2 1 0 0,-1-2 0 0 0,-2 0-1 0 0,0-2 1 0 0,-1-1 0 0 0,-2-1-1 0 0,-1-1 1 0 0,-1-2 0 0 0,13-25-53 0 0,125-239-39 0 0,-143 280-58 0 0,-25 22-3244 0 0,-38-3-10399 0 0,32-4 11799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10.498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1 342 224 0 0,'55'-106'7007'0'0,"73"-16"-2778"0"0,-96 105-3613 0 0,0 0 0 0 0,2 2 0 0 0,0 2 0 0 0,1 1 0 0 0,0 1 0 0 0,0 2 0 0 0,1 2 0 0 0,0 1 0 0 0,1 2 0 0 0,9 1-616 0 0,21 3 237 0 0,0 3-1 0 0,0 3 0 0 0,-1 2 0 0 0,0 4 1 0 0,-1 2-1 0 0,0 3 0 0 0,-1 3 0 0 0,16 10-236 0 0,-35-16 67 0 0,0 3 1 0 0,-2 2-1 0 0,0 1 0 0 0,-1 2 0 0 0,-1 2 0 0 0,-1 2 0 0 0,-2 2 0 0 0,0 1 0 0 0,-2 2 0 0 0,-2 1 0 0 0,0 3-67 0 0,-24-20-4 0 0,-1 0 1 0 0,0 0 0 0 0,-2 1-1 0 0,0 0 1 0 0,0 0 0 0 0,-2 1-1 0 0,0 0 1 0 0,-1 0-1 0 0,0 0 1 0 0,-2 0 0 0 0,0 1-1 0 0,-1-1 1 0 0,-1 1-1 0 0,0-1 1 0 0,-1 1 0 0 0,-1-1-1 0 0,-1 0 1 0 0,0 1-1 0 0,-3 5 4 0 0,-4 14 5 0 0,-1-1 0 0 0,-1-1 0 0 0,-2 0 0 0 0,-2-1 0 0 0,-1 0 0 0 0,-1-2 0 0 0,-2 0 0 0 0,-15 17-5 0 0,-7 0 17 0 0,-3-2 0 0 0,-1-3 1 0 0,-3-1-1 0 0,-1-3 1 0 0,-2-2-1 0 0,-1-2 1 0 0,-2-2-1 0 0,-2-3 1 0 0,0-2-1 0 0,-52 16-17 0 0,85-33-11 0 0,0-1-1 0 0,-1-1 1 0 0,0-2 0 0 0,-1 0-1 0 0,1-2 1 0 0,-2-1-1 0 0,1-1 1 0 0,0-1-1 0 0,-1-1 1 0 0,0-2 0 0 0,1 0-1 0 0,-1-2 1 0 0,1-1-1 0 0,-1-1 1 0 0,-2-2 11 0 0,27 6-7 0 0,0 0 1 0 0,0-1-1 0 0,0 1 0 0 0,0-1 1 0 0,0 0-1 0 0,0 0 0 0 0,0 0 1 0 0,0 0-1 0 0,0 0 1 0 0,0 0-1 0 0,1-1 0 0 0,-1 1 1 0 0,0 0-1 0 0,1-1 0 0 0,-1 0 1 0 0,1 1-1 0 0,-1-1 1 0 0,1 0-1 0 0,0 0 0 0 0,0 1 1 0 0,0-1-1 0 0,0 0 0 0 0,0 0 1 0 0,0 0-1 0 0,1 0 1 0 0,-1-1-1 0 0,0 1 0 0 0,1 0 1 0 0,0 0-1 0 0,-1 0 0 0 0,1 0 1 0 0,0-1-1 0 0,0 1 0 0 0,1 0 1 0 0,-1 0-1 0 0,0 0 1 0 0,1 0-1 0 0,-1-1 0 0 0,1 1 1 0 0,-1 0-1 0 0,1 0 0 0 0,0 0 1 0 0,0 0-1 0 0,0 0 1 0 0,0 1-1 0 0,1-1 0 0 0,-1 0 1 0 0,0 0-1 0 0,1 1 0 0 0,-1-1 1 0 0,1 1-1 0 0,0-1 1 0 0,-1 1-1 0 0,1 0 0 0 0,0-1 1 0 0,0 1-1 0 0,0 0 0 0 0,0 0 1 0 0,0 0-1 0 0,0 1 1 0 0,0-1-1 0 0,0 0 0 0 0,0 1 1 0 0,0-1-1 0 0,0 1 0 0 0,0 0 1 0 0,1 0-1 0 0,-1 0 0 0 0,0 0 1 0 0,1 0 6 0 0,36-3 44 0 0,0 2 0 0 0,1 2 0 0 0,-1 2-1 0 0,0 1 1 0 0,0 2 0 0 0,-1 1 0 0 0,1 2 0 0 0,-2 2 0 0 0,1 2 0 0 0,-2 1 0 0 0,0 2 0 0 0,0 1 0 0 0,2 4-44 0 0,75 42 374 0 0,-2 5 1 0 0,-4 6 0 0 0,-3 3-1 0 0,-1 7-374 0 0,-16-15 417 0 0,-67-53-319 0 0,61 44 465 0 0,-4 3 1 0 0,-2 4-1 0 0,-4 2 1 0 0,-2 4-1 0 0,-1 7-563 0 0,-32-1-2674 0 0,-88-93-11538 0 0,21-20 8277 0 0,15 11 3889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23:11.139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1061 142 984 0 0,'4'-51'13492'0'0,"-10"21"-8640"0"0,0 24-4708 0 0,-1 1-1 0 0,1-1 1 0 0,-1 1-1 0 0,0 0 1 0 0,0 0-1 0 0,-1 1 0 0 0,1 0 1 0 0,-1 0-1 0 0,0 1 1 0 0,0 0-1 0 0,0 1 1 0 0,0-1-1 0 0,0 2 0 0 0,-1-1 1 0 0,1 1-1 0 0,-1 0 1 0 0,1 1-1 0 0,-1 0 1 0 0,1 0-1 0 0,-1 1 0 0 0,1 0 1 0 0,-3 1-144 0 0,2-2 77 0 0,-33 4 78 0 0,1 2-1 0 0,-1 2 0 0 0,1 1 0 0 0,1 3 0 0 0,0 1 0 0 0,0 2 0 0 0,2 2 1 0 0,0 1-1 0 0,1 2 0 0 0,0 1 0 0 0,2 2 0 0 0,1 2 0 0 0,1 1 1 0 0,-5 7-155 0 0,10-6 196 0 0,1 1 0 0 0,1 1 1 0 0,1 1-1 0 0,2 2 0 0 0,1 0 1 0 0,2 1-1 0 0,1 1 0 0 0,2 1 0 0 0,1 1 1 0 0,2 0-1 0 0,-9 33-196 0 0,15-39 82 0 0,1-1-1 0 0,1 1 1 0 0,1 0-1 0 0,2 0 1 0 0,1 1-1 0 0,1-1 1 0 0,2 0 0 0 0,1 1-1 0 0,2-1 1 0 0,0 0-1 0 0,2 0 1 0 0,2-1-1 0 0,0 0 1 0 0,2 0-1 0 0,1-1 1 0 0,1 0 0 0 0,2-1-1 0 0,1 0 1 0 0,1-1-1 0 0,0-1 1 0 0,2-1-1 0 0,12 12-81 0 0,-18-19 40 0 0,1-1-1 0 0,0-1 0 0 0,1 0 1 0 0,1-1-1 0 0,0 0 1 0 0,1-1-1 0 0,1-1 0 0 0,0 0 1 0 0,1-1-1 0 0,0-1 1 0 0,0-1-1 0 0,1-1 0 0 0,0 0 1 0 0,0-1-1 0 0,1-2 0 0 0,0 0 1 0 0,0 0-1 0 0,0-2 1 0 0,1-1-1 0 0,-1 0 0 0 0,1-2 1 0 0,-1 0-1 0 0,1-1 1 0 0,-1-2-1 0 0,1 0 0 0 0,13-4-39 0 0,4-10 41 0 0,-1-3-1 0 0,-1-1 0 0 0,-1-1 1 0 0,-1-2-1 0 0,-1-2 0 0 0,-1-1 0 0 0,12-13-40 0 0,-37 34 3 0 0,0 0-1 0 0,0 0 0 0 0,0-1 0 0 0,-1 0 0 0 0,0 0 1 0 0,0 0-1 0 0,0-1 0 0 0,-1 0 0 0 0,-1 0 0 0 0,1 0 0 0 0,-1-1 1 0 0,-1 1-1 0 0,1-1 0 0 0,-2 0 0 0 0,1 0 0 0 0,-1 0 1 0 0,0-1-1 0 0,-1 1 0 0 0,0 0 0 0 0,-1-1 0 0 0,0 1 1 0 0,0 0-1 0 0,-1-1 0 0 0,0 1 0 0 0,-1 0 0 0 0,0 0 0 0 0,0 0 1 0 0,-1 0-1 0 0,0 0 0 0 0,-1 0 0 0 0,0 1 0 0 0,-2-4-2 0 0,-16-14 22 0 0,-1 1-1 0 0,-1 2 0 0 0,0 0 0 0 0,-2 2 0 0 0,-1 0 0 0 0,-1 2 0 0 0,0 1 0 0 0,-1 2 0 0 0,-1 0 1 0 0,-1 2-1 0 0,0 2 0 0 0,-5-1-21 0 0,21 6-8 0 0,0 2 0 0 0,0-1 0 0 0,0 2 0 0 0,-1 0 0 0 0,1 1 0 0 0,-1 0 0 0 0,0 1 0 0 0,0 1 1 0 0,0 0-1 0 0,0 2 0 0 0,0 0 0 0 0,0 0 0 0 0,0 2 0 0 0,0 0 0 0 0,-11 4 8 0 0,-155 67-843 0 0,124-45-3282 0 0,0 3-4976 0 0,28-14-3209 0 0,26-14 9957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23:12.189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1 1 1512 0 0,'2'3'2399'0'0,"15"25"14250"0"0,-19-11-12322 0 0,-4-9 954 0 0,-5 14-3615 0 0,13-48-19496 0 0,8-2 6310 0 0,-2 18 9400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23:13.966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627 82 336 0 0,'-47'-48'9152'0'0,"-54"15"-3059"0"0,84 32-5868 0 0,-1 1-1 0 0,1 1 0 0 0,-1 0 0 0 0,1 2 0 0 0,0-1 0 0 0,0 2 0 0 0,0 1 1 0 0,0 0-1 0 0,1 1 0 0 0,0 0 0 0 0,0 2 0 0 0,1 0 0 0 0,0 0 0 0 0,0 2 0 0 0,1 0 1 0 0,0 0-1 0 0,-12 13-224 0 0,7-4 122 0 0,2 2-1 0 0,0 0 1 0 0,2 1 0 0 0,0 0 0 0 0,1 1 0 0 0,1 1-1 0 0,2 0 1 0 0,0 0 0 0 0,2 1 0 0 0,0 1 0 0 0,2-1 0 0 0,1 2-1 0 0,1-1 1 0 0,1 0 0 0 0,1 1 0 0 0,2 15-122 0 0,1 10 150 0 0,2 1 0 0 0,3-1 0 0 0,1 0 0 0 0,4 0 0 0 0,1 0 0 0 0,3-2 0 0 0,19 48-150 0 0,-18-64 71 0 0,2-1 0 0 0,1 0-1 0 0,1-2 1 0 0,2 0-1 0 0,1-2 1 0 0,1 0 0 0 0,2-1-1 0 0,1-2 1 0 0,0 0-1 0 0,6 1-70 0 0,-18-15 88 0 0,-1-2-1 0 0,1 1 1 0 0,1-2-1 0 0,0 0 1 0 0,0-1-1 0 0,0 0 0 0 0,1-2 1 0 0,0 1-1 0 0,1-2 1 0 0,-1 0-1 0 0,1-1 0 0 0,0-1 1 0 0,0-1-1 0 0,1 0 1 0 0,-1-1-1 0 0,0-1 1 0 0,1 0-1 0 0,-1-1 0 0 0,0-1 1 0 0,0-1-1 0 0,0-1 1 0 0,0 0-1 0 0,-1-1 0 0 0,1-1 1 0 0,-1 0-1 0 0,0-1 1 0 0,7-5-88 0 0,7-3 212 0 0,-1-1 0 0 0,-1 0 0 0 0,0-3 0 0 0,-2 0 0 0 0,0-2 0 0 0,-1 0 0 0 0,-1-2 0 0 0,-1 0 0 0 0,-1-2 0 0 0,-1-1 0 0 0,-2 0 0 0 0,0-2 0 0 0,-2 0 1 0 0,-1 0-1 0 0,10-27-212 0 0,-16 36 16 0 0,-1 0 0 0 0,0 0 0 0 0,-2-1 0 0 0,0 1 0 0 0,-2-2 1 0 0,0 1-1 0 0,-1-1 0 0 0,-1 1 0 0 0,-1-1 0 0 0,-1 0 0 0 0,-1 0 1 0 0,0 0-1 0 0,-2 0 0 0 0,0 0 0 0 0,-2 1 0 0 0,0-1 0 0 0,-1 1 1 0 0,-1 0-1 0 0,-1 0 0 0 0,-3-4-16 0 0,-1-1 19 0 0,-2 1 0 0 0,0 0 0 0 0,-2 1 0 0 0,-1 1 0 0 0,0 0 0 0 0,-2 1 0 0 0,0 1 0 0 0,-2 1 0 0 0,0 0 0 0 0,-1 2-1 0 0,0 0 1 0 0,-2 1 0 0 0,0 2 0 0 0,-11-6-19 0 0,22 15-51 0 0,-25-14-66 0 0,-2 3 1 0 0,0 0-1 0 0,-1 3 0 0 0,0 1 1 0 0,-1 2-1 0 0,-20-1 117 0 0,7 15-6261 0 0,29 7-1541 0 0,21 10-4160 0 0,8-13 9871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23:15.687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52 372 1200 0 0,'-49'-22'14132'0'0,"46"-29"-9445"0"0,57-53-3274 0 0,-36 83-931 0 0,1 1 0 0 0,0 0 0 0 0,1 2 0 0 0,1 0 0 0 0,1 2-1 0 0,1 0 1 0 0,0 1 0 0 0,21-9-482 0 0,-34 20 91 0 0,0-1 0 0 0,0 2 0 0 0,0-1 0 0 0,1 1 0 0 0,-1 1 0 0 0,1 0 0 0 0,0 0 0 0 0,0 1 0 0 0,0 1 0 0 0,0 0 0 0 0,0 0 0 0 0,0 1 0 0 0,0 0 0 0 0,-1 1 0 0 0,1 0 0 0 0,0 1 0 0 0,-1 0 0 0 0,0 1 0 0 0,1 0 0 0 0,-2 1 0 0 0,1-1 0 0 0,0 2 0 0 0,2 2-91 0 0,1-1 14 0 0,-1 2-1 0 0,0 0 1 0 0,0 0 0 0 0,-1 1 0 0 0,0 1 0 0 0,0 0-1 0 0,-1 0 1 0 0,-1 1 0 0 0,0 0 0 0 0,-1 0-1 0 0,0 1 1 0 0,-1 1 0 0 0,0-1 0 0 0,-1 1 0 0 0,-1 0-1 0 0,0 0 1 0 0,-1 1 0 0 0,0-1 0 0 0,-1 1-1 0 0,-1 0 1 0 0,0 0 0 0 0,-1 0 0 0 0,-1 0 0 0 0,0 0-1 0 0,-1 0 1 0 0,-1 0 0 0 0,0 0 0 0 0,-1 0-1 0 0,-1 0 1 0 0,-3 7-14 0 0,-1 8 3 0 0,-1-1 0 0 0,-1 0-1 0 0,-1-1 1 0 0,-2 0 0 0 0,-1-1-1 0 0,-1 0 1 0 0,-2-1 0 0 0,0-1-1 0 0,-2-1 1 0 0,0 0 0 0 0,-2-1-1 0 0,0-1 1 0 0,-14 9-3 0 0,34-30 2 0 0,0 1 1 0 0,-1-1 0 0 0,1 0-1 0 0,0 0 1 0 0,0 0-1 0 0,-1 0 1 0 0,1 0 0 0 0,-1-1-1 0 0,1 1 1 0 0,-1 0-1 0 0,1-1 1 0 0,-1 1 0 0 0,0-1-1 0 0,1 1 1 0 0,-1-1-1 0 0,0 0 1 0 0,1 1 0 0 0,-1-1-1 0 0,0 0 1 0 0,1 0-1 0 0,-1-1 1 0 0,0 1 0 0 0,1 0-1 0 0,-1 0 1 0 0,0-1-1 0 0,1 1 1 0 0,-1-1 0 0 0,0 1-1 0 0,1-1 1 0 0,-1 0-1 0 0,1 0 1 0 0,0 0 0 0 0,-1 0-1 0 0,1 0 1 0 0,-1 0-1 0 0,1 0 1 0 0,0 0 0 0 0,0 0-1 0 0,-1-2-2 0 0,58-59-46 0 0,-43 52 82 0 0,1 0 0 0 0,0 2 0 0 0,1-1 1 0 0,0 2-1 0 0,0 0 0 0 0,1 1 0 0 0,-1 0 0 0 0,1 1 0 0 0,1 1 0 0 0,-1 1 0 0 0,1 0 0 0 0,-1 1 0 0 0,1 1 0 0 0,0 0 0 0 0,0 1 0 0 0,-1 1 1 0 0,1 1-1 0 0,0 0 0 0 0,-1 2 0 0 0,1-1 0 0 0,-1 2 0 0 0,0 0 0 0 0,-1 1 0 0 0,1 1 0 0 0,-1 0 0 0 0,0 1 0 0 0,-1 1 0 0 0,0 0 0 0 0,0 1 1 0 0,-1 0-1 0 0,0 1 0 0 0,-1 0 0 0 0,0 1 0 0 0,-1 1 0 0 0,-1 0 0 0 0,4 6-36 0 0,-2 3 21 0 0,-1 2 0 0 0,-1-1 0 0 0,-1 2-1 0 0,-1-1 1 0 0,-1 1 0 0 0,-2 0 0 0 0,0 0 0 0 0,-2 1 0 0 0,1 17-21 0 0,-4-18 21 0 0,0 0 1 0 0,-2 0-1 0 0,0 0 0 0 0,-2 0 1 0 0,-1-1-1 0 0,-1 1 1 0 0,-1-1-1 0 0,-1 0 0 0 0,-1-1 1 0 0,-1 0-1 0 0,-1-1 1 0 0,-1 0-1 0 0,-1 0 0 0 0,-1-1 1 0 0,-6 6-22 0 0,8-15-5 0 0,0 0 0 0 0,-1 0 0 0 0,0-1 0 0 0,-1 0 0 0 0,0-2 0 0 0,0 1 1 0 0,-1-2-1 0 0,-1 0 0 0 0,1 0 0 0 0,-1-2 0 0 0,0 0 0 0 0,-1-1 0 0 0,0 0 0 0 0,0-2 1 0 0,-6 1 4 0 0,-263 15-83 0 0,259-18 109 0 0,0-2 0 0 0,0 0-1 0 0,0-2 1 0 0,0-1 0 0 0,0-2-1 0 0,0 0 1 0 0,1-1 0 0 0,0-2-1 0 0,1-1 1 0 0,0-1 0 0 0,1-1-1 0 0,-9-6-25 0 0,30 17-70 0 0,0-1 0 0 0,1 0-1 0 0,-1 0 1 0 0,1 0-1 0 0,-1 0 1 0 0,1 0 0 0 0,0-1-1 0 0,0 1 1 0 0,0-1 0 0 0,0 1-1 0 0,0-1 1 0 0,0 0-1 0 0,1 0 1 0 0,-1 0 0 0 0,1 0-1 0 0,0 0 1 0 0,0 0 0 0 0,0 0-1 0 0,0 0 1 0 0,1-1-1 0 0,-1 1 1 0 0,1 0 0 0 0,0-2 70 0 0,41-59-10967 0 0,48 15-4355 0 0,-64 43 13478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23:16.328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52 36 1380 0 0,'-39'29'7452'0'0,"39"-29"-7326"0"0,-1 0-1 0 0,0 0 1 0 0,1 0 0 0 0,-1 0-1 0 0,0 1 1 0 0,1-1 0 0 0,-1 0-1 0 0,1 1 1 0 0,-1-1 0 0 0,1 0-1 0 0,-1 1 1 0 0,1-1 0 0 0,-1 1-1 0 0,1-1 1 0 0,-1 1-1 0 0,1-1 1 0 0,-1 1 0 0 0,1-1-1 0 0,0 1 1 0 0,-1-1 0 0 0,1 1-1 0 0,0-1 1 0 0,-1 1 0 0 0,1 0-1 0 0,0-1 1 0 0,0 1 0 0 0,0 0-1 0 0,0-1 1 0 0,0 1 0 0 0,-1 0-1 0 0,1-1 1 0 0,0 1 0 0 0,0 0-1 0 0,1-1 1 0 0,-1 1 0 0 0,0 0-1 0 0,0-1 1 0 0,0 1 0 0 0,0-1-1 0 0,0 1 1 0 0,1 0 0 0 0,-1-1-1 0 0,0 1 1 0 0,1-1 0 0 0,-1 1-1 0 0,0 0 1 0 0,1-1 0 0 0,-1 1-1 0 0,1-1 1 0 0,-1 1 0 0 0,1-1-1 0 0,-1 0 1 0 0,1 1 0 0 0,-1-1-1 0 0,1 1 1 0 0,-1-1 0 0 0,1 0-1 0 0,0 0 1 0 0,-1 1 0 0 0,1-1-1 0 0,-1 0 1 0 0,1 0 0 0 0,0 0-1 0 0,-1 1 1 0 0,1-1 0 0 0,0 0-126 0 0,63-30 4484 0 0,-70 26-2362 0 0,-13-8-2200 0 0,4 1-7046 0 0,14-8-2333 0 0,6 9 5939 0 0,2 1 1079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23:18.201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288 287 576 0 0,'-35'-13'9367'0'0,"10"-20"-4060"0"0,5-93-1047 0 0,21 120-4211 0 0,0 1-1 0 0,0-1 1 0 0,1 0 0 0 0,0 1 0 0 0,0 0 0 0 0,1-1-1 0 0,-1 1 1 0 0,1 0 0 0 0,0 0 0 0 0,1 0-1 0 0,-1 1 1 0 0,1-1 0 0 0,0 1 0 0 0,0 0 0 0 0,0 0-1 0 0,1 0 1 0 0,-1 0 0 0 0,1 1 0 0 0,0 0 0 0 0,0 0-1 0 0,0 0 1 0 0,0 1 0 0 0,1-1 0 0 0,-1 1 0 0 0,1 1-1 0 0,-1-1 1 0 0,1 1 0 0 0,0 0 0 0 0,-1 0 0 0 0,1 0-1 0 0,0 1 1 0 0,0 0 0 0 0,0 0 0 0 0,-1 1-1 0 0,1-1 1 0 0,0 1 0 0 0,0 1 0 0 0,-1-1 0 0 0,1 1-1 0 0,-1 0 1 0 0,1 0 0 0 0,-1 0 0 0 0,0 1 0 0 0,2 1-49 0 0,9 8 137 0 0,0 1 0 0 0,-1 1 0 0 0,-1 1 0 0 0,0 0 0 0 0,-1 1-1 0 0,0 0 1 0 0,-2 1 0 0 0,0 0 0 0 0,0 1 0 0 0,-2 0 0 0 0,0 1 0 0 0,-1 0 0 0 0,-1 0 0 0 0,-1 1 0 0 0,-1-1 0 0 0,0 3-137 0 0,0 13 222 0 0,-2 1-1 0 0,-1 1 1 0 0,-2-1-1 0 0,-2 0 1 0 0,-1 0-1 0 0,-1 0 1 0 0,-2 0-1 0 0,-2-1 1 0 0,-1 0 0 0 0,-2 0-1 0 0,-3 3-221 0 0,-2 8 88 0 0,-2-1 0 0 0,-1-1 0 0 0,-3 0 1 0 0,-1-2-1 0 0,-3-1 0 0 0,-29 37-88 0 0,-136 210-56 0 0,37-88 289 0 0,140-249-226 0 0,12 41-43 0 0,0-1 0 0 0,0 1 0 0 0,1-1 1 0 0,1 1-1 0 0,0-1 0 0 0,0 1 0 0 0,0-1 0 0 0,1 0 0 0 0,0 1 1 0 0,1-1-1 0 0,0 1 0 0 0,0 0 0 0 0,1 0 0 0 0,0 0 1 0 0,0 0-1 0 0,1 0 0 0 0,0 0 0 0 0,1 1 0 0 0,-1 0 0 0 0,1 0 1 0 0,1 0-1 0 0,-1 1 0 0 0,1-1 0 0 0,0 1 0 0 0,1 1 1 0 0,-1-1-1 0 0,1 1 0 0 0,0 0 0 0 0,1 1 0 0 0,-1 0 0 0 0,1 0 1 0 0,0 0-1 0 0,0 1 0 0 0,0 0 0 0 0,0 1 0 0 0,0 0 1 0 0,1 0-1 0 0,-1 1 0 0 0,1-1 0 0 0,-1 2 0 0 0,1 0 0 0 0,-1 0 1 0 0,9 1 35 0 0,13 9 235 0 0,-1 2 0 0 0,-1 1 1 0 0,0 1-1 0 0,0 2 0 0 0,-2 0 1 0 0,19 16-236 0 0,60 34 378 0 0,-84-53-264 0 0,0-2 0 0 0,1 0 1 0 0,0-1-1 0 0,1-1 0 0 0,0-2 1 0 0,1 0-1 0 0,16 2-114 0 0,-36-11 46 0 0,-1 0 1 0 0,0 0 0 0 0,0 0-1 0 0,0-1 1 0 0,0 1-1 0 0,0-1 1 0 0,0 0-1 0 0,-1 1 1 0 0,1-1-1 0 0,-1-1 1 0 0,0 1 0 0 0,0 0-1 0 0,0 0 1 0 0,0-1-1 0 0,-1 1 1 0 0,1-1-1 0 0,-1 0 1 0 0,0 1-1 0 0,0-1 1 0 0,0 0 0 0 0,-1 0-1 0 0,1 1 1 0 0,-1-1-1 0 0,0 0 1 0 0,0 0-1 0 0,0 0 1 0 0,-1 0-1 0 0,1 1 1 0 0,-1-1 0 0 0,0 0-1 0 0,0 0 1 0 0,0 1-1 0 0,-1-1 1 0 0,1 0-1 0 0,-1 1-46 0 0,1-13-140 0 0,0 3 243 0 0,-1-66-6694 0 0,2 74 5513 0 0,1-1 0 0 0,-1 0 0 0 0,1 0 0 0 0,0 1 0 0 0,1-1-1 0 0,-1 0 1 0 0,1 1 0 0 0,1-1 0 0 0,-1 1 0 0 0,1 0 0 0 0,-1 0 0 0 0,1 0 0 0 0,1 0 0 0 0,-1 0 0 0 0,1 1 0 0 0,0-1 0 0 0,0 1 0 0 0,0 0 0 0 0,1 0 1078 0 0,12-8-2138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23:19.716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580 173 380 0 0,'-6'-12'832'0'0,"-1"0"-1"0"0,0 0 1 0 0,-1 0 0 0 0,0 1 0 0 0,-1 0-1 0 0,0 0 1 0 0,-1 1 0 0 0,0 1-1 0 0,-1-1 1 0 0,0 2 0 0 0,0-1 0 0 0,0 2-1 0 0,-1-1 1 0 0,-1 2 0 0 0,1-1-1 0 0,-1 2 1 0 0,0 0 0 0 0,-10-3-832 0 0,12 8 163 0 0,0 0 1 0 0,1 1-1 0 0,-1 1 1 0 0,0-1-1 0 0,1 2 1 0 0,0-1 0 0 0,-1 1-1 0 0,1 1 1 0 0,0 0-1 0 0,1 0 1 0 0,-1 1-1 0 0,1 1 1 0 0,0-1-1 0 0,0 1 1 0 0,0 1-1 0 0,1 0 1 0 0,0 0-1 0 0,0 0 1 0 0,1 1-1 0 0,0 1-163 0 0,-11 12 138 0 0,1 0 0 0 0,1 1 0 0 0,1 1 0 0 0,1 0 0 0 0,1 1 0 0 0,2 1-1 0 0,-4 9-137 0 0,2 2 144 0 0,2 0 0 0 0,1 1-1 0 0,2 0 1 0 0,1 1-1 0 0,2 0 1 0 0,2-1-1 0 0,1 1 1 0 0,2 1-1 0 0,2-1 1 0 0,1-1 0 0 0,2 1-1 0 0,2 0 1 0 0,1 0-144 0 0,-2 0 148 0 0,1 0 0 0 0,2 0 0 0 0,2-1 0 0 0,1 0 0 0 0,2-1 1 0 0,2-1-1 0 0,0 0 0 0 0,3-1 0 0 0,1-1 0 0 0,1-1 0 0 0,2-1 1 0 0,1 0-1 0 0,12 9-148 0 0,-23-27 55 0 0,1-1 1 0 0,0-1-1 0 0,1 0 1 0 0,1-1 0 0 0,0 0-1 0 0,0-2 1 0 0,0 0-1 0 0,1 0 1 0 0,0-2-1 0 0,1 0 1 0 0,0-1 0 0 0,0-1-1 0 0,0 0 1 0 0,0-2-1 0 0,0 0 1 0 0,1-1-1 0 0,-1 0 1 0 0,0-2-1 0 0,1 0 1 0 0,-1-1 0 0 0,0-1-1 0 0,0-1 1 0 0,0-1-1 0 0,0 0 1 0 0,-1-1-1 0 0,0-1 1 0 0,0 0 0 0 0,0-1-1 0 0,-1-1 1 0 0,10-8-56 0 0,-3 2 102 0 0,-1 0 1 0 0,0-1 0 0 0,-1-1-1 0 0,-1-1 1 0 0,-1 0-1 0 0,-1-2 1 0 0,0 0 0 0 0,-2-1-1 0 0,0-1 1 0 0,-1-1 0 0 0,-2 0-1 0 0,0 0 1 0 0,-1-2 0 0 0,-2 1-1 0 0,0-1 1 0 0,-2-1-1 0 0,-1 0 1 0 0,2-10-103 0 0,9-265 1834 0 0,-23 270-1780 0 0,-2 1 1 0 0,0-1 0 0 0,-2 1 0 0 0,-1 1 0 0 0,-2 0-1 0 0,-1 0 1 0 0,-1 1 0 0 0,-1 1 0 0 0,-1 0-1 0 0,-2 1 1 0 0,0 1 0 0 0,-2 1 0 0 0,-1 1 0 0 0,-1 0-1 0 0,0 2 1 0 0,-2 0 0 0 0,-1 2 0 0 0,0 0-55 0 0,10 7-456 0 0,0 0-1 0 0,-1 1 1 0 0,0 1 0 0 0,-1 0 0 0 0,0 1 0 0 0,0 1 0 0 0,-1 1-1 0 0,0 0 1 0 0,-1 1 0 0 0,-6 0 456 0 0,-47-2-6570 0 0,3 18-5222 0 0,54-5 8813 0 0,3 1 541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23:21.180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230 278 1196 0 0,'-58'-47'13873'0'0,"56"-24"-9440"0"0,5 62-4371 0 0,0 0-1 0 0,0 0 1 0 0,1 1-1 0 0,0-1 1 0 0,1 1 0 0 0,0 0-1 0 0,0 0 1 0 0,1 0 0 0 0,0 1-1 0 0,0-1 1 0 0,1 2 0 0 0,0-1-1 0 0,0 1 1 0 0,0 0 0 0 0,2-1-62 0 0,-4 3 52 0 0,1 0 0 0 0,-1 0 1 0 0,1 1-1 0 0,0-1 1 0 0,0 1-1 0 0,1 1 0 0 0,-1-1 1 0 0,0 1-1 0 0,1 0 1 0 0,-1 0-1 0 0,1 1 0 0 0,0 0 1 0 0,0 0-1 0 0,-1 1 1 0 0,1-1-1 0 0,0 2 0 0 0,0-1 1 0 0,0 1-1 0 0,-1 0 1 0 0,1 0-1 0 0,0 1 0 0 0,-1-1 1 0 0,1 2-1 0 0,-1-1 1 0 0,0 1-1 0 0,0 0 0 0 0,0 0 1 0 0,0 0-1 0 0,0 1 1 0 0,-1 0-1 0 0,1 0 0 0 0,0 2-52 0 0,8 8 173 0 0,1 0-1 0 0,-2 1 0 0 0,0 1 0 0 0,-1 0 1 0 0,-1 1-1 0 0,0 0 0 0 0,-2 1 0 0 0,0 0 1 0 0,0 0-1 0 0,-2 1 0 0 0,4 13-172 0 0,16 137 1045 0 0,-26-129-954 0 0,-1 1 1 0 0,-3-1-1 0 0,-1 1 1 0 0,-2-1-1 0 0,-1 0 1 0 0,-3-1 0 0 0,-1 0-1 0 0,-1 0 1 0 0,-5 3-92 0 0,-118 199 458 0 0,-181 176-53 0 0,231-342-75 0 0,83-77-362 0 0,0 1 0 0 0,1-1 0 0 0,-1 0 0 0 0,1 0 0 0 0,-1 0-1 0 0,1 0 1 0 0,0 0 0 0 0,0 0 0 0 0,0 0 0 0 0,0 0-1 0 0,0-1 1 0 0,0 1 0 0 0,1 0 0 0 0,-1-1 0 0 0,1 1 0 0 0,-1 0-1 0 0,1-1 1 0 0,0 1 0 0 0,0-1 0 0 0,0 1 0 0 0,0 0-1 0 0,1-1 1 0 0,-1 1 0 0 0,1-1 0 0 0,-1 1 0 0 0,1-1 32 0 0,1-6-45 0 0,1 1 0 0 0,0 0-1 0 0,0 0 1 0 0,0 0 0 0 0,1 0 0 0 0,0 0 0 0 0,1 1 0 0 0,0 0 0 0 0,0 0 0 0 0,0 0 0 0 0,1 1 0 0 0,0 0 0 0 0,0 0-1 0 0,1 0 1 0 0,-1 1 0 0 0,1 0 0 0 0,1 0 0 0 0,-1 0 0 0 0,1 1 0 0 0,-1 0 0 0 0,1 1 0 0 0,0 0 0 0 0,0 0-1 0 0,1 1 1 0 0,-1 0 0 0 0,1 0 0 0 0,-1 1 0 0 0,1 0 0 0 0,-1 0 0 0 0,1 1 0 0 0,0 0 0 0 0,-1 1 0 0 0,1 0 0 0 0,-1 0-1 0 0,1 1 1 0 0,-1 0 0 0 0,0 0 0 0 0,1 1 0 0 0,-1 0 0 0 0,-1 1 0 0 0,7 3 45 0 0,25 17 737 0 0,1-1-1 0 0,1-2 1 0 0,0-2 0 0 0,2-2-1 0 0,0-1 1 0 0,1-3-1 0 0,0-1 1 0 0,3-2-737 0 0,-18-25-315 0 0,-29-25-3970 0 0,-1 30 2749 0 0,13-133-20205 0 0,-1 121 19678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23:22.793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686 129 828 0 0,'-19'-22'2452'0'0,"-74"-65"6361"0"0,88 84-8543 0 0,0 0 0 0 0,0 0 0 0 0,-1 1-1 0 0,0 0 1 0 0,1 0 0 0 0,-1 1 0 0 0,0 0 0 0 0,0 0-1 0 0,0 0 1 0 0,0 1 0 0 0,0-1 0 0 0,0 1-1 0 0,0 1 1 0 0,1-1 0 0 0,-1 1 0 0 0,0 0 0 0 0,0 0-1 0 0,0 1 1 0 0,1 0 0 0 0,-5 2-270 0 0,-17 8 215 0 0,1 0-1 0 0,1 2 1 0 0,1 1 0 0 0,0 2-1 0 0,0 0 1 0 0,2 1 0 0 0,0 1-1 0 0,2 1 1 0 0,0 1-1 0 0,1 1 1 0 0,1 0 0 0 0,1 2-1 0 0,1 0 1 0 0,1 0 0 0 0,1 2-1 0 0,2 0 1 0 0,0 0 0 0 0,2 1-1 0 0,1 1 1 0 0,1-1 0 0 0,-2 18-215 0 0,-3-10 222 0 0,2 0 1 0 0,2 0-1 0 0,1 1 1 0 0,2 1 0 0 0,2-1-1 0 0,1 1 1 0 0,1 0-1 0 0,3-1 1 0 0,0 1 0 0 0,3 0-1 0 0,1-1 1 0 0,2 0-1 0 0,1 0 1 0 0,2 0 0 0 0,1-1-1 0 0,2-1 1 0 0,1 0-1 0 0,2-1 1 0 0,1 0 0 0 0,2-1-1 0 0,1-1 1 0 0,1-1-1 0 0,18 18-222 0 0,-25-31 63 0 0,1-1-1 0 0,1 0 0 0 0,0-2 1 0 0,1 1-1 0 0,1-2 0 0 0,0 0 1 0 0,1-2-1 0 0,0 0 0 0 0,1-1 1 0 0,0 0-1 0 0,1-2 0 0 0,-1-1 0 0 0,1 0 1 0 0,1-2-1 0 0,0 0 0 0 0,-1-1 1 0 0,1-2-1 0 0,0 0 0 0 0,0-1 1 0 0,1-1-1 0 0,-1-1 0 0 0,5-2-62 0 0,12-8 132 0 0,-2-1 0 0 0,1-2-1 0 0,-2-1 1 0 0,0-2 0 0 0,-1-2-1 0 0,0-1 1 0 0,-2-2 0 0 0,-1-1-1 0 0,0-1 1 0 0,-2-2 0 0 0,-1-1-1 0 0,-1-2 1 0 0,-2 0 0 0 0,4-8-132 0 0,-13 14 38 0 0,-1-1 0 0 0,-2-1 1 0 0,0-1-1 0 0,-2 0 0 0 0,0 0 1 0 0,-2-1-1 0 0,-1-1 0 0 0,-1 1 0 0 0,-2-1 1 0 0,-1-1-1 0 0,-1 1 0 0 0,-1-1 1 0 0,-1 0-1 0 0,-2 0 0 0 0,-1 0 1 0 0,-1 1-1 0 0,-1-1 0 0 0,-3-1-38 0 0,-1 1 60 0 0,-2 1 1 0 0,-1 0-1 0 0,-1 1 0 0 0,-2 0 0 0 0,-1 1 1 0 0,0 0-1 0 0,-2 1 0 0 0,-1 1 0 0 0,-1 1 1 0 0,-1 0-1 0 0,-1 1 0 0 0,-1 1 0 0 0,-1 1 1 0 0,0 1-1 0 0,-2 1 0 0 0,0 1 0 0 0,-1 1 1 0 0,0 2-1 0 0,-22-10-60 0 0,20 8-304 0 0,-1 1 1 0 0,0 2-1 0 0,-1 0 0 0 0,0 2 0 0 0,-1 1 1 0 0,-27-5 303 0 0,-24 8-5588 0 0,0 19-6220 0 0,43 8 1743 0 0,29-12 7763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23:23.945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1 38 24 0 0,'7'-9'6201'0'0,"1"2"6379"0"0,-5 25-12221 0 0,-4 40 734 0 0,-1 1-616 0 0,3 1 1 0 0,2-1-1 0 0,3 0 0 0 0,3 0 0 0 0,8 27-477 0 0,-17-87 8 0 0,1 1-1 0 0,-1-1 0 0 0,0 0 0 0 0,1 0 0 0 0,-1 1 1 0 0,1-1-1 0 0,-1 0 0 0 0,1 1 0 0 0,-1-1 0 0 0,1 0 0 0 0,0 1 1 0 0,-1-1-1 0 0,1 1 0 0 0,0-1 0 0 0,-1 1 0 0 0,1-1 1 0 0,0 1-1 0 0,0 0 0 0 0,-1-1 0 0 0,1 1 0 0 0,0 0 0 0 0,0 0 1 0 0,0-1-1 0 0,0 1 0 0 0,-1 0 0 0 0,1 0 0 0 0,0 0 0 0 0,0 0 1 0 0,0 0-1 0 0,0 0 0 0 0,-1 0 0 0 0,1 0 0 0 0,0 0 1 0 0,0 1-1 0 0,0-1 0 0 0,0 0 0 0 0,-1 1 0 0 0,1-1 0 0 0,0 0 1 0 0,0 1-1 0 0,-1-1 0 0 0,1 1 0 0 0,0-1 0 0 0,-1 1 1 0 0,1-1-1 0 0,0 1 0 0 0,-1-1 0 0 0,1 1 0 0 0,-1 0 0 0 0,1-1 1 0 0,-1 1-1 0 0,1 0 0 0 0,-1 0 0 0 0,0-1 0 0 0,1 1 1 0 0,-1 0-1 0 0,0 0 0 0 0,0 0 0 0 0,1 0-7 0 0,24-77 907 0 0,-13 16-161 0 0,-9 32-456 0 0,2 0 1 0 0,1-1 0 0 0,1 2-1 0 0,2-1 1 0 0,0 1 0 0 0,2 0-1 0 0,1 1 1 0 0,1 1 0 0 0,1 0 0 0 0,17-23-291 0 0,11 20-5052 0 0,-31 29-1667 0 0,-8 15-5259 0 0,-5-8 9616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11.95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1264 281 508 0 0,'-2'-12'929'0'0,"-1"-1"0"0"0,-1 1 1 0 0,0 0-1 0 0,-1 0 0 0 0,0 0 0 0 0,0 1 0 0 0,-2-1 0 0 0,1 1 1 0 0,-1 1-1 0 0,-1-1 0 0 0,0 1 0 0 0,0 0 0 0 0,-1 1 0 0 0,-4-3-929 0 0,-1-1 540 0 0,0 2 0 0 0,-1-1 0 0 0,0 2 0 0 0,-1 0-1 0 0,0 1 1 0 0,0 1 0 0 0,-1 0 0 0 0,-17-5-540 0 0,-80-5 611 0 0,76 24-549 0 0,0 1 0 0 0,1 1 0 0 0,0 3 0 0 0,0 0 0 0 0,1 3 0 0 0,1 1 0 0 0,0 1 0 0 0,1 2 0 0 0,1 2 0 0 0,1 1 0 0 0,1 1 0 0 0,1 2 0 0 0,1 0 0 0 0,1 3 0 0 0,1 0 0 0 0,1 1 0 0 0,2 2 0 0 0,-21 31-62 0 0,10-9 158 0 0,2 0 0 0 0,3 2 0 0 0,2 1-1 0 0,2 2 1 0 0,3 0 0 0 0,2 2-1 0 0,3 0 1 0 0,3 1 0 0 0,2 1 0 0 0,3 0-1 0 0,2 1 1 0 0,3 0 0 0 0,4 59-158 0 0,6-77 49 0 0,2-1 0 0 0,2-1 0 0 0,1 1 0 0 0,3-2 0 0 0,2 0 0 0 0,1 0 0 0 0,2-1 0 0 0,1-1 0 0 0,3-1 0 0 0,1-1 0 0 0,1-1 1 0 0,2-1-1 0 0,2-2 0 0 0,1 0 0 0 0,1-2 0 0 0,2-1 0 0 0,3 0-49 0 0,52 40 87 0 0,4-4-1 0 0,2-3 1 0 0,2-5-1 0 0,4-4 1 0 0,1-4 0 0 0,10-2-87 0 0,-90-39 2 0 0,394 147-137 0 0,-378-146 156 0 0,0-3 0 0 0,0 0 1 0 0,0-3-1 0 0,0-1 0 0 0,1-2 0 0 0,-1-1 1 0 0,1-2-1 0 0,-1-1 0 0 0,0-2 0 0 0,0-2 0 0 0,2-1-21 0 0,20-9-8 0 0,-1-1-1 0 0,0-4 1 0 0,-2-2-1 0 0,-1-2 1 0 0,-1-3-1 0 0,-1-1 0 0 0,-2-4 1 0 0,-1-1-1 0 0,-1-2 1 0 0,-3-3-1 0 0,-1-1 0 0 0,-2-2 1 0 0,-2-2-1 0 0,-2-2 1 0 0,17-27 8 0 0,-36 38 11 0 0,-2 0 0 0 0,-1-1-1 0 0,-2-1 1 0 0,-1 0 0 0 0,-2-1 0 0 0,-2 0 0 0 0,-2-1 0 0 0,-1 0 0 0 0,-2 0 0 0 0,-2 0 0 0 0,-1 0 0 0 0,-3 0-1 0 0,-1-1 1 0 0,-2 1 0 0 0,-1 1 0 0 0,-2-1 0 0 0,-2 1 0 0 0,-2 1 0 0 0,-1-1 0 0 0,-2 2 0 0 0,-2 0 0 0 0,-1 1-1 0 0,-2 1 1 0 0,-1 1 0 0 0,-2 1 0 0 0,-2-1-11 0 0,-15-15 11 0 0,-1 1 1 0 0,-3 3-1 0 0,-2 1 0 0 0,-1 2 0 0 0,-3 3 1 0 0,-1 1-1 0 0,-1 3 0 0 0,-2 2 0 0 0,-2 3 0 0 0,0 2 1 0 0,-2 3-1 0 0,-1 2 0 0 0,-45-11-11 0 0,0 11-350 0 0,-1 4 0 0 0,0 4 0 0 0,-1 6 0 0 0,-83 3 350 0 0,58 7-4429 0 0,-1 4-3862 0 0,108-1 2455 0 0,24-1 3564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23:24.398"/>
    </inkml:context>
    <inkml:brush xml:id="br0">
      <inkml:brushProperty name="width" value="0.1" units="cm"/>
      <inkml:brushProperty name="height" value="0.2" units="cm"/>
      <inkml:brushProperty name="color" value="#00B44B"/>
      <inkml:brushProperty name="tip" value="rectangle"/>
      <inkml:brushProperty name="rasterOp" value="maskPen"/>
    </inkml:brush>
  </inkml:definitions>
  <inkml:trace contextRef="#ctx0" brushRef="#br0">91 37 1072 0 0,'8'4'10778'0'0,"2"-2"-5031"0"0,41-15-1137 0 0,-93-5-5143 0 0,8 13-1867 0 0,0 3-4529 0 0,-6-1-3576 0 0,31 1 8709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2:28:35.89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1 827 1280 0 0,'14'0'7922'0'0,"32"-20"-3480"0"0,81-54-257 0 0,-105 60-4143 0 0,0 0 0 0 0,-1-2 1 0 0,-1-1-1 0 0,0 0 0 0 0,-1-1 1 0 0,-1-1-1 0 0,-1-1 0 0 0,-1-1 0 0 0,-1 0 1 0 0,0-1-1 0 0,-2-1 0 0 0,4-8-42 0 0,8-99 166 0 0,-24 130-163 0 0,-1 1-1 0 0,0 0 0 0 0,0-1 0 0 0,0 1 0 0 0,0-1 0 0 0,0 1 1 0 0,-1-1-1 0 0,1 1 0 0 0,0-1 0 0 0,0 1 0 0 0,0-1 1 0 0,0 1-1 0 0,-1-1 0 0 0,1 1 0 0 0,0-1 0 0 0,0 0 0 0 0,-1 1 1 0 0,1-1-1 0 0,0 1 0 0 0,-1-1 0 0 0,1 1 0 0 0,0-1 0 0 0,-1 0 1 0 0,1 1-1 0 0,-1-1 0 0 0,1 0 0 0 0,0 0 0 0 0,-1 1 1 0 0,1-1-1 0 0,-1 0 0 0 0,1 0 0 0 0,-1 0 0 0 0,1 1 0 0 0,-1-1 1 0 0,1 0-1 0 0,-1 0 0 0 0,1 0 0 0 0,-1 0 0 0 0,1 0 1 0 0,-1 0-1 0 0,1 0 0 0 0,-1 0 0 0 0,0 0 0 0 0,1 0 0 0 0,-1 0 1 0 0,1-1-1 0 0,-1 1 0 0 0,1 0 0 0 0,0 0 0 0 0,-1 0 1 0 0,1-1-1 0 0,-1 1 0 0 0,1 0 0 0 0,-1-1 0 0 0,1 1 0 0 0,-1 0 1 0 0,1-1-1 0 0,0 1 0 0 0,-1 0 0 0 0,1-1 0 0 0,0 1 0 0 0,-1-1 1 0 0,1 1-1 0 0,0-1 0 0 0,0 1 0 0 0,0 0 0 0 0,-1-1 1 0 0,1 1-1 0 0,0-1 0 0 0,0 0-2 0 0,-21 44-15 0 0,20-40 33 0 0,-29 186 324 0 0,26-115-110 0 0,2 13 167 0 0,3-1 1 0 0,4 1 0 0 0,4-1-1 0 0,4 0 1 0 0,3-1-1 0 0,5 0-399 0 0,-16-60 92 0 0,-2-20-90 0 0,-1 0-1 0 0,1 1 0 0 0,-1-1 1 0 0,-1 1-1 0 0,1 0 0 0 0,-1-1 1 0 0,0 1-1 0 0,0 0 0 0 0,0 0 1 0 0,-1 0-1 0 0,0-1 0 0 0,0 1 1 0 0,-1 0-1 0 0,0 0 1 0 0,0 0-1 0 0,0 0 0 0 0,0-1 1 0 0,-1 1-1 0 0,0-1 0 0 0,0 1 1 0 0,-1-1-1 0 0,1 0 0 0 0,-1 0 1 0 0,0 0-1 0 0,-1 0 0 0 0,1 0 1 0 0,-1-1-1 0 0,0 1 0 0 0,0-1 1 0 0,0 0-1 0 0,-1 0 0 0 0,1-1 1 0 0,-1 1-1 0 0,0-1 0 0 0,0 0 1 0 0,0-1-1 0 0,-1 1 1 0 0,1-1-1 0 0,-1 0 0 0 0,1 0 1 0 0,-1 0-1 0 0,0-1 0 0 0,1 0 1 0 0,-1 0-1 0 0,0-1 0 0 0,0 1-1 0 0,-8-4-63 0 0,0-1 1 0 0,0 0-1 0 0,1-1 0 0 0,0 0 0 0 0,0-1 0 0 0,0 0 0 0 0,0-1 0 0 0,1-1 0 0 0,0 0 0 0 0,1 0 1 0 0,0-1-1 0 0,0-1 0 0 0,1 0 0 0 0,0 0 0 0 0,1-1 0 0 0,0 0 0 0 0,1-1 0 0 0,0 0 1 0 0,1 0-1 0 0,0 0 0 0 0,1-1 0 0 0,0-1 63 0 0,5 6-3 0 0,0 1 0 0 0,1-1 0 0 0,0 0 1 0 0,1 0-1 0 0,0 1 0 0 0,0-1 0 0 0,0 1 0 0 0,1-1 0 0 0,0 1 1 0 0,0-1-1 0 0,1 1 0 0 0,0 0 0 0 0,1 0 0 0 0,-1 0 0 0 0,1 1 1 0 0,1-1-1 0 0,-1 1 0 0 0,1 0 0 0 0,0 0 0 0 0,0 0 1 0 0,1 1-1 0 0,-1 0 0 0 0,3-2 3 0 0,150-103 186 0 0,418-159 351 0 0,-562 262-542 0 0,-3 3-6 0 0,1-1 0 0 0,-2 0 0 0 0,1 0 0 0 0,0-1 0 0 0,-1-1 0 0 0,0 1 0 0 0,-1-2 0 0 0,1 1 0 0 0,-1-1 0 0 0,-1-1 0 0 0,1 0 0 0 0,-2 0 0 0 0,1 0 0 0 0,-1-1-1 0 0,-1 0 1 0 0,0-1 0 0 0,0 1 0 0 0,-1-1 0 0 0,3-8 11 0 0,-7 16-12 0 0,-1 0 1 0 0,0 0-1 0 0,1-1 0 0 0,-1 1 0 0 0,0 0 0 0 0,-1-1 0 0 0,1 1 0 0 0,0 0 1 0 0,-1 0-1 0 0,0 0 0 0 0,0-1 0 0 0,0 1 0 0 0,0 0 0 0 0,0 0 0 0 0,-1 0 1 0 0,1 0-1 0 0,-1 0 0 0 0,0 1 0 0 0,0-1 0 0 0,0 0 0 0 0,0 1 1 0 0,0 0-1 0 0,-1-1 0 0 0,1 1 0 0 0,-1 0 0 0 0,1 0 0 0 0,-1 0 0 0 0,0 0 1 0 0,0 1-1 0 0,0-1 0 0 0,0 1 0 0 0,0 0 0 0 0,0 0 0 0 0,0 0 0 0 0,0 0 1 0 0,0 0-1 0 0,-1 1 0 0 0,1 0 0 0 0,0-1 0 0 0,0 1 0 0 0,-1 0 0 0 0,1 0 1 0 0,-2 1 11 0 0,-1-1-18 0 0,-1 0 0 0 0,1 1 0 0 0,-1 0 1 0 0,1 0-1 0 0,-1 1 0 0 0,1-1 1 0 0,0 1-1 0 0,0 1 0 0 0,0-1 0 0 0,0 1 1 0 0,0 0-1 0 0,0 1 0 0 0,1-1 1 0 0,-1 1-1 0 0,1 0 0 0 0,0 0 0 0 0,1 1 1 0 0,-1-1-1 0 0,1 1 0 0 0,-1 0 1 0 0,1 1-1 0 0,0 0 18 0 0,-41 146 167 0 0,44-146-148 0 0,0 0 0 0 0,0 0 0 0 0,1 0 0 0 0,-1 0 0 0 0,2 0 0 0 0,-1 0 1 0 0,1 0-1 0 0,0 0 0 0 0,0 0 0 0 0,0 0 0 0 0,1 0 0 0 0,0 0 0 0 0,0-1 0 0 0,1 1 0 0 0,-1-1 0 0 0,1 1 0 0 0,1-1 0 0 0,-1 0 0 0 0,1 0 0 0 0,-1 0 0 0 0,1-1 0 0 0,1 0 1 0 0,-1 1-1 0 0,4 1-19 0 0,0-4 5 0 0,-1-1 1 0 0,1 0 0 0 0,0-1 0 0 0,0 1 0 0 0,0-1-1 0 0,0-1 1 0 0,-1 0 0 0 0,1 0 0 0 0,0 0 0 0 0,-1-1 0 0 0,1 0-1 0 0,-1-1 1 0 0,1 0 0 0 0,-1 0 0 0 0,0 0 0 0 0,0-1-1 0 0,0 0 1 0 0,-1 0 0 0 0,1-1 0 0 0,-1 0 0 0 0,0 0-1 0 0,-1 0 1 0 0,1-1 0 0 0,-1 0 0 0 0,2-2-6 0 0,253-258-343 0 0,-256 263 360 0 0,1 0 1 0 0,-1 0-1 0 0,1 1 1 0 0,0 0-1 0 0,-1-1 1 0 0,1 2-1 0 0,0-1 1 0 0,1 0 0 0 0,-1 1-1 0 0,0 0 1 0 0,0 0-1 0 0,0 1 1 0 0,1-1-1 0 0,-1 1 1 0 0,0 0 0 0 0,0 1-1 0 0,1-1 1 0 0,-1 1-1 0 0,0 0 1 0 0,0 0-1 0 0,0 1 1 0 0,0-1 0 0 0,0 1-1 0 0,0 1 1 0 0,0-1-1 0 0,0 0 1 0 0,-1 1-1 0 0,1 0 1 0 0,-1 0 0 0 0,0 1-1 0 0,0-1 1 0 0,0 1-1 0 0,-1 0 1 0 0,1 0-1 0 0,-1 0 1 0 0,2 2-18 0 0,0 1 25 0 0,1-1 0 0 0,-1 1-1 0 0,-1-1 1 0 0,0 2 0 0 0,0-1 0 0 0,0 0 0 0 0,-1 1-1 0 0,0-1 1 0 0,0 1 0 0 0,-1 0 0 0 0,0 0 0 0 0,0 0-1 0 0,-1 0 1 0 0,0 1 0 0 0,0-1 0 0 0,-1 0 0 0 0,0 0-1 0 0,-1 1 1 0 0,0-1 0 0 0,0 0 0 0 0,-1 0 0 0 0,1 0-1 0 0,-4 6-24 0 0,0-4 19 0 0,0 0-1 0 0,-1 0 1 0 0,0-1-1 0 0,0 0 1 0 0,-1 0-1 0 0,0-1 1 0 0,-1 1-1 0 0,0-2 1 0 0,0 1-1 0 0,-1-1 1 0 0,0-1-1 0 0,0 1 1 0 0,-1-1-1 0 0,1-1 0 0 0,-1 0 1 0 0,0 0-1 0 0,-1-1 1 0 0,1 0-1 0 0,-1-1 1 0 0,0-1-1 0 0,-5 2-18 0 0,-44 12 291 0 0,8-63-5530 0 0,1-33-9550 0 0,47 69 13017 0 0</inkml:trace>
  <inkml:trace contextRef="#ctx0" brushRef="#br0" timeOffset="875.97">1539 731 144 0 0,'9'-4'10801'0'0,"33"-22"-6539"0"0,126-170-301 0 0,28-146-3960 0 0,-166 285 217 0 0,14-48 55 0 0,-82 127-203 0 0,12 11-83 0 0,2 1 0 0 0,1 1 1 0 0,2 1-1 0 0,1 1 0 0 0,2 0 1 0 0,1 2-1 0 0,3 0 0 0 0,1 1 1 0 0,2 0-1 0 0,1 1 0 0 0,2 0 1 0 0,0 23 12 0 0,7-54 93 0 0,1 1 1 0 0,-1-1-1 0 0,2 0 0 0 0,-1 1 1 0 0,2-1-1 0 0,-1 0 0 0 0,1 1 1 0 0,1-1-1 0 0,0 0 1 0 0,0-1-1 0 0,1 1 0 0 0,1 0 1 0 0,-1-1-1 0 0,1 0 0 0 0,1 0 1 0 0,0-1-1 0 0,0 1 0 0 0,0-1 1 0 0,1 0-1 0 0,1-1 1 0 0,-1 0-1 0 0,1 0 0 0 0,0-1 1 0 0,1 1-1 0 0,-1-2 0 0 0,1 1 1 0 0,0-1-1 0 0,1-1 1 0 0,-1 0-1 0 0,1 0 0 0 0,0-1 1 0 0,0 0-1 0 0,0-1 0 0 0,0 0 1 0 0,1 0-1 0 0,-1-1 1 0 0,0-1-1 0 0,1 1 0 0 0,-1-2 1 0 0,1 1-1 0 0,-1-2 0 0 0,0 1 1 0 0,0-1-1 0 0,0-1 1 0 0,9-3-94 0 0,59-47-2135 0 0,-47 5-2044 0 0,-27-54-11228 0 0,-7 93 13812 0 0</inkml:trace>
  <inkml:trace contextRef="#ctx0" brushRef="#br0" timeOffset="1268.242">1678 331 180 0 0,'11'14'9282'0'0,"27"1"-4479"0"0,162 10 2224 0 0,105-36-5012 0 0,-279 5-3409 0 0,-46-8-7528 0 0,-64 2-1930 0 0,54 12 9061 0 0</inkml:trace>
  <inkml:trace contextRef="#ctx0" brushRef="#br0" timeOffset="2018.308">495 130 1128 0 0,'-31'9'7040'0'0,"49"-18"-2630"0"0,-63 15 1402 0 0,32-6-6589 0 0,-7-4-7563 0 0,3 0 2481 0 0,8 4 3837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2:28:20.77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0 751 892 0 0,'21'-26'6465'0'0,"-2"2"-5393"0"0,46-36 6155 0 0,-5-2-4082 0 0,95-151-2249 0 0,-22-76-848 0 0,-122 235 33 0 0,-11 54-75 0 0,-23 53 48 0 0,-40 299 1331 0 0,3-25-523 0 0,52-268-475 0 0,3-38-292 0 0,0 1 0 0 0,1 0 1 0 0,2 0-1 0 0,0 1 1 0 0,1-1-1 0 0,1 0 0 0 0,1 1 1 0 0,1-1-1 0 0,1 0 1 0 0,1 0-1 0 0,1 0 0 0 0,1-1 1 0 0,1 0-1 0 0,1 0 1 0 0,1 0-1 0 0,0-1 0 0 0,2 0 1 0 0,3 5-96 0 0,-9-21 33 0 0,0 0 0 0 0,1 0 0 0 0,-1 0 0 0 0,1-1 1 0 0,0 0-1 0 0,0 0 0 0 0,0 0 0 0 0,0-1 0 0 0,0 0 0 0 0,0 0 1 0 0,1 0-1 0 0,-1-1 0 0 0,1 0 0 0 0,0 0 0 0 0,-1-1 0 0 0,1 0 0 0 0,-1 0 1 0 0,1 0-1 0 0,0-1 0 0 0,-1 0 0 0 0,1 0 0 0 0,-1-1 0 0 0,0 0 1 0 0,1 0-1 0 0,-1 0 0 0 0,0-1 0 0 0,0 0 0 0 0,0 0 0 0 0,-1-1 0 0 0,1 1 1 0 0,-1-1-1 0 0,0 0 0 0 0,0-1 0 0 0,0 1 0 0 0,-1-1 0 0 0,1 0 1 0 0,-1 0-1 0 0,0-1 0 0 0,0 1 0 0 0,1-5-33 0 0,85-194-156 0 0,-17-2-83 0 0,-39 114 56 0 0,-32 249 216 0 0,5-94 6 0 0,-6-44-33 0 0,0 0 0 0 0,1 0 1 0 0,1 0-1 0 0,0 0 1 0 0,2 0-1 0 0,0-1 0 0 0,1 1 1 0 0,1-1-1 0 0,1-1 1 0 0,0 1-1 0 0,1-2 0 0 0,1 1 1 0 0,2 1-7 0 0,-10-15 15 0 0,1-1 1 0 0,0 1-1 0 0,0-1 1 0 0,1 0-1 0 0,-1 1 1 0 0,0-1-1 0 0,1-1 0 0 0,-1 1 1 0 0,1 0-1 0 0,-1-1 1 0 0,1 0-1 0 0,0 0 1 0 0,0 0-1 0 0,-1 0 1 0 0,1 0-1 0 0,0-1 1 0 0,0 0-1 0 0,0 0 1 0 0,0 0-1 0 0,0 0 1 0 0,0-1-1 0 0,-1 1 1 0 0,1-1-1 0 0,0 0 1 0 0,0 0-1 0 0,0 0 1 0 0,-1-1-1 0 0,1 0 1 0 0,-1 1-1 0 0,1-1 0 0 0,-1 0 1 0 0,0 0-1 0 0,3-3-15 0 0,101-94 326 0 0,-95 86-388 0 0,4-6 52 0 0,-1-1 0 0 0,0 0-1 0 0,-1-1 1 0 0,-2 0 0 0 0,0-1-1 0 0,-1 0 1 0 0,-1-1 0 0 0,-2-1-1 0 0,0 1 1 0 0,-1-1 0 0 0,-1 0-1 0 0,1-21 11 0 0,-13-247 192 0 0,-8 76-149 0 0,3 107-139 0 0,7 175 13 0 0,8-58 85 0 0,-1 0 1 0 0,2 0-1 0 0,-1 0 1 0 0,1-1-1 0 0,1 0 1 0 0,-1 0-1 0 0,1 0 0 0 0,0 0 1 0 0,1-1-1 0 0,-1 0 1 0 0,1 0-1 0 0,1-1 1 0 0,-1 0-1 0 0,1 0 1 0 0,0-1-1 0 0,0 0 1 0 0,0 0-1 0 0,0-1 1 0 0,1 0-1 0 0,-1-1 1 0 0,1 1-1 0 0,0-2 1 0 0,0 1-1 0 0,0-1 1 0 0,0-1-1 0 0,0 1 1 0 0,-1-2-1 0 0,1 1 0 0 0,0-1 1 0 0,0 0-1 0 0,0-1 1 0 0,6-2-3 0 0,-7 3 127 0 0,0 0 0 0 0,-1-1 0 0 0,1 0 0 0 0,0-1 1 0 0,-1 1-1 0 0,0-2 0 0 0,1 1 0 0 0,-1-1 0 0 0,0 0 0 0 0,-1 0 0 0 0,1-1 0 0 0,-1 0 1 0 0,0 0-1 0 0,0 0 0 0 0,-1-1 0 0 0,1 0 0 0 0,-1 0 0 0 0,0 0 0 0 0,-1-1 0 0 0,0 0 1 0 0,0 1-1 0 0,0-2 0 0 0,-1 1 0 0 0,1-1-127 0 0,8-67-1130 0 0,-16 51-2936 0 0,-4 1-4551 0 0,-13 17-4498 0 0,15 10 11195 0 0</inkml:trace>
  <inkml:trace contextRef="#ctx0" brushRef="#br0" timeOffset="2426.219">1996 1216 304 0 0,'5'8'9567'0'0,"8"-15"-5019"0"0,30-38-1388 0 0,-9 3-2907 0 0,-1-2-1 0 0,-3-1 1 0 0,-2-1 0 0 0,-1-2 0 0 0,-3 0 0 0 0,-2-2-1 0 0,-2 0 1 0 0,13-53-253 0 0,24-276 325 0 0,-63 284-332 0 0,-24 140-37 0 0,18-1 97 0 0,1 1 1 0 0,2 0-1 0 0,2 0 0 0 0,2 1 0 0 0,2 0 0 0 0,2 0 0 0 0,2 0 1 0 0,2-1-1 0 0,2 1 0 0 0,5 15-53 0 0,-10-60 7 0 0,3 39 239 0 0,3-1-1 0 0,1 0 1 0 0,2 0 0 0 0,2-1 0 0 0,1 0-1 0 0,2-1 1 0 0,1 0-246 0 0,-10-30 52 0 0,-1 0 0 0 0,1 0 0 0 0,0 0 0 0 0,0-1 0 0 0,1 0 0 0 0,0 0 0 0 0,0 0 0 0 0,0 0 0 0 0,1-1 0 0 0,0 0 0 0 0,0-1 0 0 0,0 0 0 0 0,0 0 0 0 0,1 0-1 0 0,0-1 1 0 0,-1 0 0 0 0,1 0 0 0 0,0-1 0 0 0,1 0 0 0 0,-1-1 0 0 0,0 0 0 0 0,0 0 0 0 0,1 0 0 0 0,-1-1 0 0 0,1-1 0 0 0,-1 1 0 0 0,0-1 0 0 0,1-1 0 0 0,-1 1 0 0 0,0-1 0 0 0,2-2-52 0 0,7 0 25 0 0,0-1-1 0 0,0-1 1 0 0,-1 0 0 0 0,0-2-1 0 0,0 0 1 0 0,-1 0 0 0 0,0-1-1 0 0,-1-1 1 0 0,0-1 0 0 0,0 0-1 0 0,-1-1 1 0 0,0 0 0 0 0,-1-1-1 0 0,7-9-24 0 0,-12 12-8 0 0,-1 0 0 0 0,0 0 1 0 0,-1 0-1 0 0,0-1 0 0 0,0 0 0 0 0,-1 0 0 0 0,-1 0 0 0 0,0 0 0 0 0,0-1 0 0 0,-1 1 0 0 0,-1-1 0 0 0,0 1 1 0 0,0-1-1 0 0,-1 0 0 0 0,0 0 0 0 0,-1 1 0 0 0,-1-1 0 0 0,0 1 0 0 0,0-1 0 0 0,-1 1 0 0 0,-1 0 1 0 0,0 0-1 0 0,0 0 0 0 0,-1 0 0 0 0,-1 1 0 0 0,0 0 0 0 0,0 0 0 0 0,0 0 0 0 0,-2 1 0 0 0,1 0 1 0 0,-6-5 7 0 0,10 11-11 0 0,1 0 8 0 0,0 1 1 0 0,1-1-1 0 0,-1 1 1 0 0,0 0-1 0 0,0 0 1 0 0,-1 0-1 0 0,1 0 1 0 0,0 0-1 0 0,-1 0 1 0 0,1 0 0 0 0,-1 1-1 0 0,1-1 1 0 0,-1 1-1 0 0,0 0 1 0 0,0 0-1 0 0,1 0 1 0 0,-1 0-1 0 0,0 1 1 0 0,0-1-1 0 0,0 1 1 0 0,0-1-1 0 0,0 1 1 0 0,0 0 0 0 0,0 0 2 0 0,25 35-176 0 0,-6-26 409 0 0,0-1 0 0 0,1-1 0 0 0,-1-1 0 0 0,1 0 0 0 0,1-1-1 0 0,-1-1 1 0 0,1 0 0 0 0,-1-2 0 0 0,1 0 0 0 0,0-1 0 0 0,0 0 0 0 0,0-2 0 0 0,0 0 0 0 0,0-1-1 0 0,0-1 1 0 0,-1-1 0 0 0,1 0 0 0 0,-1-1 0 0 0,0-1 0 0 0,8-4-233 0 0,47-38 85 0 0,-72 47-100 0 0,-1 0-1 0 0,1 0 0 0 0,0 0 0 0 0,-1 0 0 0 0,1 0 1 0 0,-1 0-1 0 0,1 0 0 0 0,-1 0 0 0 0,0 0 1 0 0,1 0-1 0 0,-1 0 0 0 0,0 0 0 0 0,0 0 1 0 0,1 0-1 0 0,-1 0 0 0 0,0 1 0 0 0,0-1 1 0 0,0 0-1 0 0,0 1 0 0 0,0-1 0 0 0,0 1 1 0 0,0-1-1 0 0,0 1 0 0 0,0-1 0 0 0,-1 1 1 0 0,1 0-1 0 0,0 0 0 0 0,0-1 0 0 0,0 1 1 0 0,0 0-1 0 0,0 0 0 0 0,-1 0 0 0 0,1 0 1 0 0,0 0-1 0 0,0 0 0 0 0,0 1 0 0 0,0-1 1 0 0,-1 0-1 0 0,1 1 0 0 0,0-1 0 0 0,0 1 1 0 0,0-1-1 0 0,0 1 0 0 0,0-1 0 0 0,0 1 1 0 0,0 0-1 0 0,0-1 0 0 0,0 1 0 0 0,1 0 1 0 0,-1 0-1 0 0,0 0 0 0 0,0-1 0 0 0,0 1 1 0 0,1 0-1 0 0,-1 0 0 0 0,1 0 0 0 0,-1 0 1 0 0,1 0-1 0 0,-1 1 0 0 0,1-1 0 0 0,-1 0 1 0 0,1 0-1 0 0,0 0 0 0 0,0 0 0 0 0,0 0 1 0 0,0 1-1 0 0,0-1 0 0 0,0 0 0 0 0,0 0 1 0 0,0 1 14 0 0,-1 2 2 0 0,1 1-1 0 0,0-1 0 0 0,0 1 0 0 0,0 0 0 0 0,1-1 0 0 0,0 1 0 0 0,0-1 0 0 0,0 1 0 0 0,0-1 0 0 0,0 0 0 0 0,1 1 0 0 0,0-1 0 0 0,0 0 0 0 0,0 0 0 0 0,1 0 0 0 0,-1 0 0 0 0,1 0 0 0 0,0-1 0 0 0,0 1 0 0 0,0-1 0 0 0,0 0 0 0 0,1 0 0 0 0,0 0 0 0 0,-1 0 0 0 0,1-1 0 0 0,0 1 0 0 0,0-1 0 0 0,0 0 0 0 0,0 0 0 0 0,1-1 0 0 0,-1 1 0 0 0,0-1 0 0 0,1 0 0 0 0,-1 0 0 0 0,1 0 0 0 0,0-1 0 0 0,-1 0 0 0 0,1 1 0 0 0,-1-2 0 0 0,1 1 0 0 0,0 0 0 0 0,-1-1 0 0 0,1 0 0 0 0,-1 0 0 0 0,1 0 0 0 0,-1-1 0 0 0,1 0 0 0 0,3 0 9 0 0,0 0-1 0 0,-1 0 0 0 0,1-1 1 0 0,-1 0-1 0 0,1 0 1 0 0,-1-1-1 0 0,0 0 1 0 0,0 0-1 0 0,-1 0 0 0 0,1-1 1 0 0,-1 0-1 0 0,0-1 1 0 0,0 1-1 0 0,-1-1 1 0 0,0 0-1 0 0,0-1 0 0 0,0 1 1 0 0,-1-1-1 0 0,1 0 1 0 0,-2 0-1 0 0,1 0 1 0 0,0-2-9 0 0,-2 4 3 0 0,0 0 0 0 0,0 1 0 0 0,0-1 1 0 0,0 0-1 0 0,0 0 0 0 0,-1 0 1 0 0,0 0-1 0 0,0 0 0 0 0,-1 0 1 0 0,1 0-1 0 0,-1 0 0 0 0,0 0 0 0 0,-1 0 1 0 0,1-1-1 0 0,-1 1 0 0 0,0 0 1 0 0,0 0-1 0 0,0 0 0 0 0,-1 1 1 0 0,0-1-1 0 0,-1-3-3 0 0,-31 62-228 0 0,7 35 167 0 0,14-53 85 0 0,2 1-1 0 0,1 0 1 0 0,2 0-1 0 0,2 1 1 0 0,1 0-1 0 0,2 0 1 0 0,1 7-24 0 0,3-38 59 0 0,0-1 0 0 0,0 1 0 0 0,0 0 0 0 0,1 0 0 0 0,0 0 0 0 0,0-1 0 0 0,0 1 0 0 0,1-1 0 0 0,0 1 0 0 0,1-1 0 0 0,-1 0 0 0 0,1 0 0 0 0,0-1 0 0 0,1 1 0 0 0,-1-1 0 0 0,1 0 0 0 0,0 0 0 0 0,0-1 0 0 0,1 1 0 0 0,-1-1-1 0 0,1 0 1 0 0,0 0 0 0 0,0-1 0 0 0,1 0 0 0 0,-1 0 0 0 0,1-1 0 0 0,-1 1 0 0 0,1-1 0 0 0,0-1 0 0 0,0 1 0 0 0,0-1 0 0 0,0-1 0 0 0,-1 1 0 0 0,1-1 0 0 0,0 0 0 0 0,0-1 0 0 0,5 0-59 0 0,116-44-3475 0 0,-122 40 2695 0 0,-1 1 1 0 0,1-1-1 0 0,-1 0 0 0 0,0-1 1 0 0,0 1-1 0 0,0-1 0 0 0,-1 0 1 0 0,0 0-1 0 0,0-1 0 0 0,0 1 1 0 0,-1-1-1 0 0,0 0 0 0 0,0 1 1 0 0,-1-2-1 0 0,0 1 0 0 0,0 0 0 0 0,0-3 780 0 0,2-71-9156 0 0,-6 49 6868 0 0</inkml:trace>
  <inkml:trace contextRef="#ctx0" brushRef="#br0" timeOffset="2723.305">3609 138 868 0 0,'-14'0'18642'0'0,"8"1"-16076"0"0,3 0-4215 0 0,-27 52-16036 0 0,24-42 15559 0 0</inkml:trace>
  <inkml:trace contextRef="#ctx0" brushRef="#br0" timeOffset="4304.024">3680 977 444 0 0,'1'0'220'0'0,"-1"0"0"0"0,1-1 0 0 0,0 1 0 0 0,0 0-1 0 0,-1 0 1 0 0,1 0 0 0 0,0 0 0 0 0,-1 0 0 0 0,1 0 0 0 0,0 0 0 0 0,-1 0 0 0 0,1 0-1 0 0,0 0 1 0 0,-1 0 0 0 0,1 0 0 0 0,0 1 0 0 0,-1-1 0 0 0,1 0 0 0 0,0 0 0 0 0,-1 1 0 0 0,1-1-1 0 0,0 1 1 0 0,-1-1 0 0 0,1 0 0 0 0,-1 1 0 0 0,1-1 0 0 0,-1 1 0 0 0,1-1 0 0 0,-1 1-1 0 0,1-1 1 0 0,-1 1 0 0 0,0 0 0 0 0,1-1 0 0 0,-1 1 0 0 0,0-1 0 0 0,0 1 0 0 0,1 0 0 0 0,-1-1-1 0 0,0 1 1 0 0,0 0 0 0 0,0 0 0 0 0,0-1 0 0 0,0 1 0 0 0,1 0 0 0 0,-2-1 0 0 0,1 1-1 0 0,0 0 1 0 0,0-1 0 0 0,0 1 0 0 0,0 0 0 0 0,0-1 0 0 0,0 1 0 0 0,-1 0 0 0 0,1-1-1 0 0,0 1 1 0 0,-1 0 0 0 0,1-1 0 0 0,0 1 0 0 0,-1-1 0 0 0,1 1 0 0 0,-1-1 0 0 0,1 1 0 0 0,-1-1-1 0 0,1 1 1 0 0,-1-1 0 0 0,1 1 0 0 0,-1-1 0 0 0,1 1 0 0 0,-1-1 0 0 0,0 0-220 0 0,36-2 3138 0 0,-4-15-2942 0 0,-1 0 1 0 0,0-2-1 0 0,-2-2 1 0 0,0 0-1 0 0,-2-2 1 0 0,0-1-1 0 0,-2 0 0 0 0,0-2 1 0 0,-2-1-1 0 0,-1-1 1 0 0,-1-1-1 0 0,2-6-196 0 0,4-2 9 0 0,-2 0 0 0 0,-1-2 0 0 0,-2 0 0 0 0,-1-2-1 0 0,-3 0 1 0 0,-1-1 0 0 0,-2 0 0 0 0,-2-1 0 0 0,-2-1 0 0 0,-2 0-1 0 0,-1 0 1 0 0,-3-1 0 0 0,-1-42-9 0 0,-22 28-85 0 0,18 58 83 0 0,1 0 0 0 0,-1 1-1 0 0,0-1 1 0 0,0 0-1 0 0,0 1 1 0 0,0-1-1 0 0,0 0 1 0 0,0 1 0 0 0,0-1-1 0 0,0 1 1 0 0,0 0-1 0 0,0-1 1 0 0,0 1-1 0 0,0 0 1 0 0,0 0 0 0 0,0-1-1 0 0,0 1 1 0 0,-1 0-1 0 0,1 0 1 0 0,0 0-1 0 0,0 0 1 0 0,0 1 0 0 0,0-1-1 0 0,0 0 1 0 0,0 0-1 0 0,0 1 1 0 0,0-1-1 0 0,0 0 1 0 0,0 1 0 0 0,0-1-1 0 0,0 1 1 0 0,0 0-1 0 0,0-1 1 0 0,0 1-1 0 0,0 0 1 0 0,0-1 0 0 0,0 1-1 0 0,1 0 1 0 0,-1 0-1 0 0,0 0 1 0 0,1 0-1 0 0,-1 0 1 0 0,0-1 0 0 0,1 1-1 0 0,-1 0 1 0 0,1 1-1 0 0,0-1 1 0 0,-1 0-1 0 0,1 0 1 0 0,0 0 2 0 0,-16 25 22 0 0,2 2 0 0 0,1-1 0 0 0,2 2 0 0 0,0 0-1 0 0,2 0 1 0 0,1 1 0 0 0,0 5-22 0 0,-12 42 46 0 0,8-49 68 0 0,2 1 1 0 0,1 0 0 0 0,2 1 0 0 0,0 0-1 0 0,2 0 1 0 0,2 0 0 0 0,0 1 0 0 0,2-1-1 0 0,2 1 1 0 0,0-1 0 0 0,2 1 0 0 0,2-1-1 0 0,0 0 1 0 0,2 0 0 0 0,2-1 0 0 0,0 0-1 0 0,2 0 1 0 0,1-1 0 0 0,6 9-115 0 0,-11-27 59 0 0,0 0-1 0 0,1 0 1 0 0,0-1 0 0 0,1 1-1 0 0,0-2 1 0 0,0 0 0 0 0,1 0-1 0 0,0 0 1 0 0,0-1 0 0 0,0-1-1 0 0,1 0 1 0 0,1 0 0 0 0,-1-1-1 0 0,0 0 1 0 0,1-1 0 0 0,0-1-1 0 0,0 0 1 0 0,1 0 0 0 0,-1-1-1 0 0,0-1 1 0 0,1 0 0 0 0,-1 0-1 0 0,1-2 1 0 0,-1 1 0 0 0,0-2-1 0 0,1 0 1 0 0,9-2-59 0 0,-8 1 6 0 0,-1-1 1 0 0,1 0-1 0 0,-1-1 1 0 0,0-1-1 0 0,0 0 0 0 0,0 0 1 0 0,-1-1-1 0 0,0-1 1 0 0,0 0-1 0 0,-1-1 0 0 0,0 0 1 0 0,0-1-1 0 0,-1 0 1 0 0,2-3-7 0 0,-4 3-4 0 0,0 0 0 0 0,0-1 0 0 0,-1 0 0 0 0,0 0 0 0 0,-1-1 0 0 0,0 0 0 0 0,-1 0 0 0 0,0 0 1 0 0,-1 0-1 0 0,0-1 0 0 0,-1 0 0 0 0,-1 0 0 0 0,0 0 0 0 0,0 0 0 0 0,-2 0 0 0 0,1 0 0 0 0,-2 0 0 0 0,0-1 1 0 0,0 1-1 0 0,-1 0 0 0 0,-1 1 0 0 0,0-1 0 0 0,-4-8 4 0 0,1 2-21 0 0,5 14 19 0 0,0 0 0 0 0,0 0 1 0 0,0 1-1 0 0,-1-1 0 0 0,0 0 1 0 0,0 1-1 0 0,0-1 0 0 0,0 1 1 0 0,-1 0-1 0 0,0 0 0 0 0,1 0 1 0 0,-2 0-1 0 0,1 0 0 0 0,0 0 1 0 0,-1 1-1 0 0,0 0 0 0 0,1 0 1 0 0,-3-2 1 0 0,4 6-8 0 0,1 0 0 0 0,-1 1 1 0 0,1-1-1 0 0,0 0 1 0 0,-1 0-1 0 0,1 1 0 0 0,0-1 1 0 0,0 0-1 0 0,0 1 0 0 0,0-1 1 0 0,0 1-1 0 0,0 0 1 0 0,0-1-1 0 0,1 1 0 0 0,-1 0 1 0 0,1-1-1 0 0,-1 1 1 0 0,1 0-1 0 0,-1 0 0 0 0,1 0 1 0 0,0-1-1 0 0,0 1 0 0 0,0 0 1 0 0,0 0-1 0 0,0 0 1 0 0,0-1-1 0 0,1 1 0 0 0,-1 0 1 0 0,1 0-1 0 0,-1-1 1 0 0,1 1-1 0 0,-1 0 0 0 0,1 0 1 0 0,0-1-1 0 0,0 1 0 0 0,0-1 1 0 0,0 1-1 0 0,0-1 1 0 0,0 1-1 0 0,1-1 8 0 0,6 5 145 0 0,0-1 0 0 0,1 0 0 0 0,0-1 0 0 0,0 1 0 0 0,0-2-1 0 0,0 1 1 0 0,0-1 0 0 0,1-1 0 0 0,-1 0 0 0 0,1 0 0 0 0,0-1 0 0 0,0 0 0 0 0,-1-1 0 0 0,1 0 0 0 0,0 0 0 0 0,0-1 0 0 0,0-1 0 0 0,-1 1 0 0 0,1-2-1 0 0,-1 1 1 0 0,3-2-145 0 0,0 2 235 0 0,100-25 1993 0 0,-105 20-3623 0 0,-20 2-8054 0 0,-1-1-8141 0 0,14 5 15731 0 0</inkml:trace>
  <inkml:trace contextRef="#ctx0" brushRef="#br0" timeOffset="6025.772">4898 1070 1104 0 0,'-5'15'12518'0'0,"17"-25"-8128"0"0,20-27-3136 0 0,18-50-985 0 0,-3-2-1 0 0,-4-2 0 0 0,-4-2 0 0 0,18-69-268 0 0,2-76 94 0 0,-58 233-93 0 0,-1 0-1 0 0,1 0 0 0 0,-1 0 1 0 0,1 0-1 0 0,-2 0 1 0 0,1 0-1 0 0,0 0 0 0 0,-1 1 1 0 0,0-1-1 0 0,0 0 0 0 0,-1 0 1 0 0,1 0-1 0 0,-1 1 1 0 0,0-1-1 0 0,0 1 0 0 0,-1-1 1 0 0,1 1-1 0 0,-1 0 1 0 0,0 0-1 0 0,0 0 0 0 0,0 0 1 0 0,-1 1-1 0 0,1-1 1 0 0,-2 0-1 0 0,0 5 3 0 0,1 1 1 0 0,0 0 0 0 0,0 0-1 0 0,0 0 1 0 0,0 1 0 0 0,0-1-1 0 0,0 1 1 0 0,0 0 0 0 0,1 0-1 0 0,0 0 1 0 0,-1 0 0 0 0,1 1-1 0 0,0 0 1 0 0,1-1 0 0 0,-1 1-1 0 0,1 0 1 0 0,-1 0 0 0 0,1 0-1 0 0,0 1 1 0 0,1-1 0 0 0,-1 0-1 0 0,1 1 1 0 0,0-1 0 0 0,0 1 0 0 0,0 0-1 0 0,1 3-3 0 0,-4 2 43 0 0,-8 33 36 0 0,1 0 1 0 0,3 1-1 0 0,1 0 1 0 0,2 0 0 0 0,2 1-1 0 0,2-1 1 0 0,2 1-1 0 0,2-1 1 0 0,2 0 0 0 0,8 34-80 0 0,-8-54 111 0 0,0 0 0 0 0,2-1 0 0 0,0 0 0 0 0,1-1 1 0 0,2 1-1 0 0,0-2 0 0 0,2 1 0 0 0,0-1 0 0 0,1-1 1 0 0,1-1-1 0 0,1 0 0 0 0,0 0 0 0 0,2-2 0 0 0,5 5-111 0 0,-13-16 30 0 0,-1-1-1 0 0,1 0 1 0 0,0-1-1 0 0,0 0 1 0 0,1-1-1 0 0,-1 0 1 0 0,1 0-1 0 0,-1-1 1 0 0,1 0-1 0 0,0 0 1 0 0,0-1-1 0 0,0-1 1 0 0,0 0-1 0 0,0 0 1 0 0,0-1-1 0 0,0 0 1 0 0,0-1-1 0 0,-1 0 1 0 0,1 0-1 0 0,0-1 1 0 0,-1 0-1 0 0,0-1 1 0 0,0 0-1 0 0,0-1 1 0 0,0 0-1 0 0,4-3-29 0 0,2-1-15 0 0,0-1 1 0 0,-1-1-1 0 0,0 0 0 0 0,0-1 0 0 0,-1 0 1 0 0,-1-1-1 0 0,0 0 0 0 0,0-1 0 0 0,-2-1 1 0 0,0 0-1 0 0,0 0 0 0 0,-2-1 0 0 0,0 0 0 0 0,2-7 15 0 0,-2 2-92 0 0,-1 1 0 0 0,-2-1-1 0 0,0 0 1 0 0,-1 0 0 0 0,-1 0-1 0 0,-1-1 1 0 0,0 0 0 0 0,-2 1-1 0 0,-1-1 1 0 0,-1 1 0 0 0,0-1-1 0 0,-2 1 1 0 0,0 0 0 0 0,-3-5 92 0 0,-14 62-370 0 0,13 30 290 0 0,4-53 425 0 0,1 1 1 0 0,0-1-1 0 0,1 0 1 0 0,0 1-1 0 0,1 0 1 0 0,1-1 0 0 0,0 1-1 0 0,1-1 1 0 0,0 1-1 0 0,1-1 1 0 0,1 1 0 0 0,0-1-1 0 0,1 0 1 0 0,0 0-1 0 0,1 0 1 0 0,1-1-1 0 0,0 0 1 0 0,0 0 0 0 0,7 9-346 0 0,86 42-1555 0 0,-64-69-3477 0 0,-5-25-4178 0 0,-5-19 210 0 0,-16 30 6792 0 0</inkml:trace>
  <inkml:trace contextRef="#ctx0" brushRef="#br0" timeOffset="6197.374">5911 393 400 0 0,'-52'-89'13142'0'0,"67"123"-24667"0"0,-12-24 10048 0 0</inkml:trace>
  <inkml:trace contextRef="#ctx0" brushRef="#br0" timeOffset="7026.96">6343 652 336 0 0,'2'1'362'0'0,"-1"0"0"0"0,1-1 0 0 0,-1 1 0 0 0,1-1 0 0 0,0 1 0 0 0,0-1 0 0 0,-1 0 0 0 0,1 0-1 0 0,0 1 1 0 0,0-1 0 0 0,0 0 0 0 0,-1-1 0 0 0,1 1 0 0 0,0 0 0 0 0,0 0 0 0 0,-1-1 0 0 0,1 1 0 0 0,0-1 0 0 0,-1 1 0 0 0,1-1 0 0 0,0 0 0 0 0,-1 0 0 0 0,1 0 0 0 0,-1 0 0 0 0,1 0-1 0 0,-1 0 1 0 0,0 0 0 0 0,1 0 0 0 0,-1-1 0 0 0,0 1 0 0 0,0 0 0 0 0,0-1 0 0 0,0 1 0 0 0,0-1 0 0 0,0 1 0 0 0,0-1 0 0 0,-1 0 0 0 0,1 1 0 0 0,0-1 0 0 0,-1 0 0 0 0,1 1-1 0 0,-1-1-361 0 0,-27-26 2332 0 0,14 24-2246 0 0,1 1 0 0 0,-1 0 0 0 0,0 1 0 0 0,0 0 0 0 0,0 1 0 0 0,1 1 0 0 0,-1 0 0 0 0,0 1 0 0 0,0 0 0 0 0,0 1 1 0 0,0 0-1 0 0,0 1 0 0 0,1 1 0 0 0,-1 0 0 0 0,1 0 0 0 0,-1 2-86 0 0,5-3 46 0 0,1 0 0 0 0,-1 0 0 0 0,1 1 0 0 0,0 0 0 0 0,0 0 0 0 0,0 1 0 0 0,1 0 0 0 0,-1 1 0 0 0,1-1 0 0 0,0 1 0 0 0,1 0 0 0 0,-1 0 0 0 0,1 1 0 0 0,1 0 0 0 0,-1-1 0 0 0,1 2 0 0 0,0-1 0 0 0,1 0 0 0 0,-1 1 0 0 0,2 0-1 0 0,-1 0 1 0 0,1 0 0 0 0,0 0 0 0 0,1 0 0 0 0,0 0 0 0 0,0 0 0 0 0,1 0 0 0 0,0 1 0 0 0,0-1 0 0 0,1 0 0 0 0,0 0 0 0 0,0 0 0 0 0,1 0 0 0 0,0 0 0 0 0,0 0 0 0 0,1 0 0 0 0,0 0 0 0 0,1-1 0 0 0,0 1-46 0 0,-1 1 69 0 0,2 0 0 0 0,-1 0 0 0 0,1 0 0 0 0,0-1-1 0 0,1 1 1 0 0,0-1 0 0 0,1-1 0 0 0,-1 1 0 0 0,1-1 0 0 0,1 0-1 0 0,-1-1 1 0 0,1 0 0 0 0,0 0 0 0 0,1 0 0 0 0,0-1 0 0 0,-1 0-1 0 0,1-1 1 0 0,1 0 0 0 0,-1-1 0 0 0,1 0 0 0 0,-1 0 0 0 0,1-1-1 0 0,0 0 1 0 0,0 0 0 0 0,1-1-69 0 0,14 0 6 0 0,1-2-1 0 0,0 0 1 0 0,-1-1-1 0 0,0-2 1 0 0,0-1-1 0 0,0 0 1 0 0,20-8-6 0 0,-36 10-19 0 0,1 0 1 0 0,-1-1 0 0 0,0 0 0 0 0,0-1 0 0 0,0 1-1 0 0,0-2 1 0 0,-1 1 0 0 0,0-1 0 0 0,0 0-1 0 0,-1-1 1 0 0,0 0 0 0 0,0 0 0 0 0,0-1 0 0 0,-1 1-1 0 0,0-1 1 0 0,0-1 0 0 0,-1 1 0 0 0,0-1-1 0 0,-1 0 1 0 0,0 0 0 0 0,1-3 18 0 0,-5 1 2 0 0,1 0-1 0 0,-1 0 1 0 0,-1 0-1 0 0,0 0 1 0 0,0-1 0 0 0,-1 1-1 0 0,0 0 1 0 0,-1 1-1 0 0,-1-1 1 0 0,0 0 0 0 0,0 1-1 0 0,-1 0 1 0 0,0 0-1 0 0,0 0 1 0 0,-1 1 0 0 0,-1 0-1 0 0,0 0 1 0 0,0 0-1 0 0,-1 1 1 0 0,0 0 0 0 0,0 0-1 0 0,0 1 1 0 0,-1 0-1 0 0,0 1 1 0 0,-1 0 0 0 0,0 0-1 0 0,0 1 1 0 0,0 1-2 0 0,-88-20-2206 0 0,65 27-2896 0 0,5 7-5505 0 0,27-8 8231 0 0,1 2 466 0 0</inkml:trace>
  <inkml:trace contextRef="#ctx0" brushRef="#br0" timeOffset="8187.758">6661 940 1104 0 0,'35'9'10608'0'0,"28"-38"-6166"0"0,-61 28-4195 0 0,25-20-109 0 0,-2 0 1 0 0,0-2-1 0 0,-1-1 0 0 0,-2-1 1 0 0,0-1-1 0 0,-2-1 1 0 0,-1-1-1 0 0,-1 0 0 0 0,-1-2 1 0 0,-2 0-1 0 0,-1 0 1 0 0,-1-1-1 0 0,-2-1 0 0 0,-1 0 1 0 0,-1-1-1 0 0,-2 0 1 0 0,-2 0-1 0 0,-1 0 0 0 0,0-21-138 0 0,-9-92 303 0 0,3 145-304 0 0,0 1 1 0 0,1 0-1 0 0,-1 0 0 0 0,0-1 1 0 0,0 1-1 0 0,0 0 0 0 0,0 0 0 0 0,0 1 1 0 0,0-1-1 0 0,1 0 0 0 0,-1 1 1 0 0,0-1-1 0 0,0 1 0 0 0,0-1 1 0 0,1 1-1 0 0,-1 0 0 0 0,0 0 0 0 0,1 0 1 0 0,-1 0-1 0 0,0 0 0 0 0,1 0 1 0 0,0 0-1 0 0,-1 1 0 0 0,1-1 1 0 0,0 0-1 0 0,-1 1 0 0 0,1-1 0 0 0,0 1 1 0 0,0 0-1 0 0,0-1 0 0 0,0 1 1 0 0,1 0-1 0 0,-1-1 0 0 0,0 1 1 0 0,1 0-1 0 0,-1 0 0 0 0,1 0 0 0 0,0-1 1 0 0,-1 3 0 0 0,-16 34 16 0 0,1 0 0 0 0,2 1-1 0 0,1 1 1 0 0,2 0 0 0 0,2 1 0 0 0,2 0 0 0 0,-1 38-16 0 0,5-50 320 0 0,1 1-1 0 0,2-1 1 0 0,1 0 0 0 0,2 1-1 0 0,1-1 1 0 0,1 0 0 0 0,1 0-1 0 0,7 20-319 0 0,-9-39 218 0 0,-1 0-1 0 0,1-1 1 0 0,1 1-1 0 0,0-1 0 0 0,0 0 1 0 0,0 0-1 0 0,1 0 0 0 0,1-1 1 0 0,0 0-1 0 0,0 0 0 0 0,0-1 1 0 0,1 0-1 0 0,0 0 1 0 0,0 0-1 0 0,1-1 0 0 0,0-1 1 0 0,0 0-1 0 0,0 0 0 0 0,1 0 1 0 0,-1-1-1 0 0,1-1 0 0 0,0 0 1 0 0,0 0-1 0 0,1-1 1 0 0,8 1-218 0 0,-6-1-68 0 0,1-2 0 0 0,0 0 1 0 0,-1-1-1 0 0,1 0 0 0 0,0-1 1 0 0,-1 0-1 0 0,0-1 0 0 0,1-1 1 0 0,-1 0-1 0 0,12-6 68 0 0,38-39-3513 0 0,-42-29-3711 0 0,-76-6-6565 0 0,41 74 12131 0 0</inkml:trace>
  <inkml:trace contextRef="#ctx0" brushRef="#br0" timeOffset="8548.478">6848 531 336 0 0,'102'22'15699'0'0,"2"-15"-10116"0"0,1-9-8629 0 0,0-6-7327 0 0,-84 10 5147 0 0,-10 1 3217 0 0</inkml:trace>
  <inkml:trace contextRef="#ctx0" brushRef="#br0" timeOffset="9428.111">7483 693 112 0 0,'9'5'8964'0'0,"31"0"-3198"0"0,106-19-547 0 0,61-62-3989 0 0,-204 75-1221 0 0,0 0 1 0 0,0-1-1 0 0,-1 1 0 0 0,1 0 0 0 0,-1-1 1 0 0,1 1-1 0 0,-1-1 0 0 0,0 0 0 0 0,1 0 0 0 0,-1 0 1 0 0,0 0-1 0 0,0 0 0 0 0,0 0 0 0 0,0-1 1 0 0,-1 1-1 0 0,1-1 0 0 0,-1 1 0 0 0,0-1 0 0 0,1 1 1 0 0,-1-1-1 0 0,0 0 0 0 0,0 0 0 0 0,-1 0 0 0 0,1 0 1 0 0,-1 1-1 0 0,1-1 0 0 0,-1 0 0 0 0,0 0 1 0 0,0 0-1 0 0,0 0 0 0 0,0 0 0 0 0,-1 0 0 0 0,1 0 1 0 0,-1 0-1 0 0,0 0 0 0 0,0 1 0 0 0,0-1 1 0 0,0 0-1 0 0,0 1 0 0 0,-1-1 0 0 0,1 0 0 0 0,-1 1 1 0 0,1 0-1 0 0,-1-1 0 0 0,-1 0-9 0 0,-12-2-37 0 0,0 0 0 0 0,0 1-1 0 0,-1 1 1 0 0,1 1 0 0 0,-1 0 0 0 0,0 0-1 0 0,0 2 1 0 0,1 0 0 0 0,-1 1 0 0 0,0 0-1 0 0,0 2 1 0 0,1 0 0 0 0,-1 0 0 0 0,1 1-1 0 0,0 1 1 0 0,0 1 0 0 0,1 0 0 0 0,0 1-1 0 0,0 0 1 0 0,-10 8 37 0 0,12-9 30 0 0,0 1 0 0 0,0 1-1 0 0,1 0 1 0 0,0 0-1 0 0,0 1 1 0 0,1 0 0 0 0,0 1-1 0 0,1 1 1 0 0,0-1 0 0 0,1 1-1 0 0,0 1 1 0 0,1-1 0 0 0,0 2-1 0 0,0-1 1 0 0,2 0-1 0 0,-1 1 1 0 0,2 0 0 0 0,-1 1-1 0 0,2-1 1 0 0,-1 5-30 0 0,5-9 216 0 0,0 1 0 0 0,1-1 0 0 0,0 1 1 0 0,0-1-1 0 0,1 1 0 0 0,0-1 0 0 0,1 0 0 0 0,0 0 0 0 0,0-1 0 0 0,1 1 0 0 0,0-1 1 0 0,0 0-1 0 0,1 0 0 0 0,0 0 0 0 0,1-1 0 0 0,0 0 0 0 0,0-1 0 0 0,0 1 1 0 0,1-1-1 0 0,0-1 0 0 0,0 1 0 0 0,0-1 0 0 0,1-1 0 0 0,-1 1 0 0 0,1-2 1 0 0,0 1-1 0 0,1-1 0 0 0,4 1-216 0 0,102 19-949 0 0,-42-32-4704 0 0,33-22-12599 0 0,-103 29 17588 0 0,14-4-1256 0 0</inkml:trace>
  <inkml:trace contextRef="#ctx0" brushRef="#br0" timeOffset="11757.57">8489 535 96 0 0,'-9'-8'2747'0'0,"-41"-30"8794"0"0,-15 32-7857 0 0,47 9-3589 0 0,0 0 0 0 0,0 0 0 0 0,0 2 0 0 0,0 0 0 0 0,0 2 0 0 0,1-1 0 0 0,0 2 0 0 0,1 1 0 0 0,0 0 0 0 0,0 0 0 0 0,1 2 0 0 0,0 0 0 0 0,1 1 0 0 0,0 0 0 0 0,1 1 0 0 0,0 1 0 0 0,1 0 0 0 0,-10 15-95 0 0,11-12 98 0 0,0 0-1 0 0,1 0 0 0 0,1 1 0 0 0,1 0 0 0 0,0 1 0 0 0,1 0 0 0 0,1 0 0 0 0,1 1 0 0 0,1-1 0 0 0,1 1 0 0 0,0 0 0 0 0,2 2-97 0 0,2-15 96 0 0,0-1-1 0 0,0 0 1 0 0,1 0 0 0 0,0 0-1 0 0,0 0 1 0 0,1 0 0 0 0,-1 0-1 0 0,1 0 1 0 0,1-1-1 0 0,-1 1 1 0 0,1-1 0 0 0,0 0-1 0 0,0 0 1 0 0,0 0 0 0 0,1-1-1 0 0,0 0 1 0 0,0 0-1 0 0,0 0 1 0 0,0 0 0 0 0,0-1-1 0 0,1 1 1 0 0,0-2 0 0 0,0 1-1 0 0,-1 0 1 0 0,2-1-1 0 0,-1 0 1 0 0,0-1 0 0 0,0 1-1 0 0,5-1-95 0 0,6 2 49 0 0,1 0 0 0 0,0-1-1 0 0,0-2 1 0 0,1 1 0 0 0,-1-2-1 0 0,0-1 1 0 0,0 0 0 0 0,-1-1-1 0 0,1-1 1 0 0,0 0-49 0 0,72-36-5114 0 0,-13-21-11505 0 0,-66 50 14681 0 0</inkml:trace>
  <inkml:trace contextRef="#ctx0" brushRef="#br0" timeOffset="12669.785">8581 703 1152 0 0,'21'18'10811'0'0,"31"-11"-6248"0"0,-26-7-4261 0 0,0-2 0 0 0,0 0 0 0 0,0-2 1 0 0,0-1-1 0 0,0 0 0 0 0,-1-2 0 0 0,0-2 0 0 0,-1 0 0 0 0,1-1 0 0 0,-2-1 0 0 0,0-1 0 0 0,4-4-302 0 0,-25 15 3 0 0,-1 0 0 0 0,1 0 0 0 0,-1 0 0 0 0,1-1 0 0 0,-1 1 0 0 0,0 0 0 0 0,0 0 0 0 0,0-1 0 0 0,1 1 0 0 0,-1-1 0 0 0,0 1 0 0 0,-1-1 0 0 0,1 1 0 0 0,0-1 0 0 0,0 1 0 0 0,-1-1 0 0 0,1 0 0 0 0,-1 1 0 0 0,1-1 0 0 0,-1 0 0 0 0,0 0 0 0 0,0 1 0 0 0,0-1 0 0 0,0 0 0 0 0,0 0 0 0 0,0 1 0 0 0,0-1 0 0 0,0 0 0 0 0,-1 0 0 0 0,1 1 0 0 0,-1-1 0 0 0,1 0 0 0 0,-1 1 0 0 0,0-1 0 0 0,0 0 0 0 0,0 1 0 0 0,0-1 0 0 0,0 1 0 0 0,0 0 0 0 0,0-1 0 0 0,0 1 0 0 0,0 0 0 0 0,-1 0 0 0 0,1-1 0 0 0,0 1 0 0 0,-1 0 0 0 0,1 0 0 0 0,-1 0 0 0 0,1 1-1 0 0,-2-2-1 0 0,-86-33 140 0 0,76 35-116 0 0,0 0 0 0 0,-1 1 1 0 0,1 0-1 0 0,1 1 0 0 0,-1 1 1 0 0,0 0-1 0 0,0 1 0 0 0,1 0 0 0 0,0 1 1 0 0,0 0-1 0 0,0 1 0 0 0,1 0 0 0 0,-1 1 1 0 0,2 0-1 0 0,-1 1 0 0 0,1 0 1 0 0,0 1-1 0 0,1 0 0 0 0,-1 0 0 0 0,2 1 1 0 0,0 0-1 0 0,0 1 0 0 0,1 0 0 0 0,0 0 1 0 0,1 0-1 0 0,0 1 0 0 0,1 0 1 0 0,0 0-1 0 0,1 1 0 0 0,0-1 0 0 0,1 1 1 0 0,-1 10-26 0 0,19 88 201 0 0,-10-100 129 0 0,0 0 1 0 0,0-1-1 0 0,2 0 1 0 0,-1 0-1 0 0,1 0 1 0 0,0-1 0 0 0,1 1-1 0 0,0-2 1 0 0,1 1-1 0 0,0-1 1 0 0,0-1-1 0 0,1 0 1 0 0,-1 0 0 0 0,1-1-1 0 0,1 0 1 0 0,0 0-1 0 0,-1-2 1 0 0,1 1-1 0 0,12 2-330 0 0,-12-4-223 0 0,1 0 0 0 0,0-1 0 0 0,0 0 1 0 0,0-1-1 0 0,0-1 0 0 0,0 0 0 0 0,0 0 0 0 0,0-1 0 0 0,0-1 0 0 0,0 0 0 0 0,0 0 0 0 0,2-2 223 0 0,24-11-4324 0 0,17-13-7546 0 0,-11 5 5382 0 0,-17 9 4425 0 0</inkml:trace>
  <inkml:trace contextRef="#ctx0" brushRef="#br0" timeOffset="21309.158">716 1915 676 0 0,'-49'-41'7340'0'0,"-20"-12"1813"0"0,59 52-9058 0 0,0 1-1 0 0,-1 0 0 0 0,1 1 0 0 0,0 0 1 0 0,0 1-1 0 0,0 0 0 0 0,0 1 0 0 0,0 0 1 0 0,0 0-1 0 0,1 1 0 0 0,-1 0 1 0 0,1 1-1 0 0,0 0 0 0 0,0 0 0 0 0,1 1 1 0 0,0 0-1 0 0,0 0 0 0 0,0 1 0 0 0,-2 3-94 0 0,2-5 86 0 0,0 1-1 0 0,0 0 0 0 0,0 0 1 0 0,1 1-1 0 0,0 0 1 0 0,0 1-1 0 0,1-1 0 0 0,0 1 1 0 0,0 0-1 0 0,1 1 0 0 0,0-1 1 0 0,0 1-1 0 0,1 0 0 0 0,0 0 1 0 0,1 1-1 0 0,0-1 1 0 0,0 1-1 0 0,1 0 0 0 0,0 0 1 0 0,1-1-1 0 0,0 1 0 0 0,1 0 1 0 0,0 0-1 0 0,0 0 0 0 0,1 0 1 0 0,0 0-1 0 0,1 0 0 0 0,0 0 1 0 0,1-1-1 0 0,0 1 1 0 0,0-1-1 0 0,1 0 0 0 0,0 1 1 0 0,1-2-1 0 0,0 1 0 0 0,0-1 1 0 0,1 1-1 0 0,0-1-85 0 0,5 2-6 0 0,1-1 1 0 0,-1 0-1 0 0,2 0 0 0 0,-1-1 0 0 0,1-1 1 0 0,0 0-1 0 0,0-1 0 0 0,1 0 0 0 0,0-1 1 0 0,0-1-1 0 0,0 0 0 0 0,1-1 6 0 0,113 8-2785 0 0,-20-22-2919 0 0,-3-11-4320 0 0,-76 14 7922 0 0</inkml:trace>
  <inkml:trace contextRef="#ctx0" brushRef="#br0" timeOffset="22540.191">1422 2003 564 0 0,'-85'-38'6906'0'0,"-49"21"-1245"0"0,125 17-5371 0 0,0 1 0 0 0,0 0 0 0 0,0 1 0 0 0,1 0 0 0 0,-1 1 0 0 0,0 0 0 0 0,1 0 0 0 0,0 0 0 0 0,0 1 0 0 0,0 1 0 0 0,0-1 0 0 0,1 1-1 0 0,-1 0 1 0 0,0 2-290 0 0,3-2 74 0 0,-1 1-1 0 0,1-1 0 0 0,0 1 0 0 0,1 1 1 0 0,-1-1-1 0 0,1 1 0 0 0,0-1 0 0 0,1 1 1 0 0,0 0-1 0 0,0 0 0 0 0,0 1 0 0 0,1-1 1 0 0,0 1-1 0 0,0-1 0 0 0,1 1 0 0 0,0 0 1 0 0,1-1-1 0 0,-1 1 0 0 0,1 0 0 0 0,1 0 1 0 0,0-1-1 0 0,0 1 0 0 0,0-1 0 0 0,3 7-73 0 0,-2-6 8 0 0,0 0-1 0 0,1-1 1 0 0,0 1-1 0 0,0-1 1 0 0,1 0-1 0 0,0 0 1 0 0,0 0 0 0 0,0 0-1 0 0,1-1 1 0 0,0 1-1 0 0,1-1 1 0 0,-1-1-1 0 0,1 1 1 0 0,0-1-1 0 0,1 0 1 0 0,-1 0-1 0 0,1-1 1 0 0,0 0-1 0 0,0 0 1 0 0,0 0-1 0 0,1-1 1 0 0,-1 0-1 0 0,1-1 1 0 0,0 0-1 0 0,0 0 1 0 0,-1-1-1 0 0,1 1 1 0 0,0-2-1 0 0,0 1 1 0 0,1-1-1 0 0,-1 0 1 0 0,0-1-1 0 0,0 0 1 0 0,0 0-1 0 0,-1-1 1 0 0,1 0-1 0 0,0 0 1 0 0,0-1 0 0 0,-1 0-1 0 0,0 0 1 0 0,1-1-1 0 0,-1 0 1 0 0,-1 0-1 0 0,6-4-7 0 0,-2 0-83 0 0,1 1 1 0 0,-1-2-1 0 0,-1 1 0 0 0,1-1 0 0 0,-2-1 1 0 0,1 0-1 0 0,-1 0 0 0 0,-1-1 0 0 0,0 0 1 0 0,0 0-1 0 0,-1 0 0 0 0,-1-1 0 0 0,0 0 1 0 0,0 0-1 0 0,-1 0 0 0 0,-1-1 1 0 0,0 0-1 0 0,-1 1 0 0 0,0-1 0 0 0,-1 0 1 0 0,0 0-1 0 0,-1 0 0 0 0,0 0 0 0 0,-2 0 1 0 0,1 0-1 0 0,-1 1 0 0 0,-1-1 0 0 0,0 0 1 0 0,-1 1-1 0 0,-1 0 0 0 0,-3-8 83 0 0,6 19 29 0 0,1-1-1 0 0,-1 1 1 0 0,1 0 0 0 0,-1 0-1 0 0,0 0 1 0 0,0 0 0 0 0,1 0-1 0 0,-1 0 1 0 0,0 1 0 0 0,0-1-1 0 0,0 1 1 0 0,0-1 0 0 0,0 1-1 0 0,0 0 1 0 0,0 0-1 0 0,0 0 1 0 0,0 0 0 0 0,0 0-1 0 0,0 0 1 0 0,0 0 0 0 0,0 1-1 0 0,0-1 1 0 0,1 1 0 0 0,-1-1-1 0 0,0 1 1 0 0,0 0-1 0 0,0 0 1 0 0,0-1 0 0 0,1 1-1 0 0,-1 1 1 0 0,0-1 0 0 0,1 0-1 0 0,-1 0 1 0 0,1 1 0 0 0,0-1-1 0 0,-1 0 1 0 0,1 1 0 0 0,0 0-1 0 0,0-1 1 0 0,0 1-1 0 0,0 0 1 0 0,0-1 0 0 0,0 1-1 0 0,0 0 1 0 0,1 0 0 0 0,-1 0-1 0 0,0 0 1 0 0,1 0 0 0 0,0 0-1 0 0,0 0 1 0 0,-1 0-1 0 0,1 0 1 0 0,0 0 0 0 0,0 0-1 0 0,1 0 1 0 0,-1 0 0 0 0,0 0-1 0 0,1-1 1 0 0,-1 1 0 0 0,1 0-1 0 0,0 0 1 0 0,-1 0 0 0 0,1 0-1 0 0,0-1 1 0 0,0 1-1 0 0,1 0-28 0 0,1 12 44 0 0,0-1-1 0 0,2 0 0 0 0,-1-1 0 0 0,2 1 1 0 0,0-1-1 0 0,0 0 0 0 0,1-1 0 0 0,0 1 0 0 0,1-1 1 0 0,0-1-1 0 0,1 1 0 0 0,0-1 0 0 0,1-1 1 0 0,0 0-1 0 0,1 0 0 0 0,-1-1 0 0 0,2-1 1 0 0,-1 1-1 0 0,1-2 0 0 0,0 0 0 0 0,0 0 1 0 0,1-1-1 0 0,0-1 0 0 0,0 0 0 0 0,0 0 0 0 0,7 0-43 0 0,-12-4-5 0 0,0-1-1 0 0,0 0 1 0 0,-1 0-1 0 0,1 0 1 0 0,0-1-1 0 0,-1 0 1 0 0,1-1-1 0 0,-1 0 1 0 0,0 0-1 0 0,0 0 1 0 0,0-1-1 0 0,0 0 1 0 0,-1 0-1 0 0,0-1 0 0 0,1 0 1 0 0,-1 0-1 0 0,-1-1 1 0 0,1 1-1 0 0,-1-1 1 0 0,0 0-1 0 0,-1-1 1 0 0,1 1-1 0 0,1-5 6 0 0,4-4-67 0 0,-1-1-1 0 0,-1-1 1 0 0,0 1-1 0 0,-2-1 1 0 0,1-1-1 0 0,-2 1 1 0 0,-1-1-1 0 0,0 0 1 0 0,1-11 67 0 0,-3 6-33 0 0,0 0 1 0 0,-1 0 0 0 0,-2 0-1 0 0,0 0 1 0 0,-1 0-1 0 0,-2 1 1 0 0,0-1 0 0 0,-1 1-1 0 0,-3-4 33 0 0,8 25 0 0 0,0 0 0 0 0,0 1 0 0 0,0-1 0 0 0,-1 0 0 0 0,1 0 0 0 0,0 0 0 0 0,0 0 0 0 0,-1 0 0 0 0,1 1 0 0 0,-1-1 0 0 0,1 0 0 0 0,-1 0 0 0 0,1 1 0 0 0,-1-1 0 0 0,1 0 0 0 0,-1 1 0 0 0,0-1 0 0 0,1 1 0 0 0,-1-1 0 0 0,0 1 0 0 0,0-1-1 0 0,1 1 1 0 0,-1-1 0 0 0,0 1 0 0 0,0 0 0 0 0,0-1 0 0 0,1 1 0 0 0,-1 0 0 0 0,0 0 0 0 0,0-1 0 0 0,0 1 0 0 0,0 0 0 0 0,0 0 0 0 0,0 0 0 0 0,0 0 0 0 0,1 0 0 0 0,-1 0 0 0 0,0 1 0 0 0,0-1 0 0 0,0 0 0 0 0,0 0 0 0 0,0 1 0 0 0,1-1 0 0 0,-1 0 0 0 0,0 1-1 0 0,0-1 1 0 0,0 1 0 0 0,1-1 0 0 0,-1 1 0 0 0,0-1 0 0 0,1 1 0 0 0,-1 0 0 0 0,0-1 0 0 0,1 1 0 0 0,-1 0 0 0 0,1-1 0 0 0,-1 1 0 0 0,1 0 0 0 0,0 0 0 0 0,-1-1 0 0 0,1 2 0 0 0,-27 48 7 0 0,22-32 145 0 0,1-1 0 0 0,0 1 1 0 0,2 0-1 0 0,0 0 0 0 0,1 0 0 0 0,1 0 0 0 0,0 0 1 0 0,1 0-1 0 0,2 0 0 0 0,-1 0 0 0 0,2-1 0 0 0,1 1 0 0 0,0-1 1 0 0,1 0-1 0 0,0 0 0 0 0,2-1 0 0 0,0 0 0 0 0,1 0 1 0 0,0-1-1 0 0,1 0 0 0 0,1 0 0 0 0,0-1 0 0 0,1-1 1 0 0,1 0-1 0 0,0-1 0 0 0,1 0 0 0 0,7 4-152 0 0,-5-7 125 0 0,0-2 0 0 0,0 0 0 0 0,1-1 0 0 0,-1-1 0 0 0,1 0 0 0 0,1-1 0 0 0,-1-1 0 0 0,0-1 0 0 0,1 0 0 0 0,0-1 0 0 0,-1-1 0 0 0,12-2-125 0 0,-18 1-169 0 0,-1 0 0 0 0,0-1 0 0 0,0 0-1 0 0,-1 0 1 0 0,1-1 0 0 0,0-1-1 0 0,-1 1 1 0 0,0-2 0 0 0,1 1-1 0 0,-2-1 1 0 0,1-1 0 0 0,-1 1-1 0 0,1-1 1 0 0,2-4 169 0 0,-8 5-659 0 0,1 0-1 0 0,-1-1 1 0 0,0 0-1 0 0,0 0 1 0 0,0 0-1 0 0,-1 0 1 0 0,0 0-1 0 0,0-1 1 0 0,-1 1 0 0 0,0-1-1 0 0,0 1 1 0 0,0-1-1 0 0,-1 1 1 0 0,0-1-1 0 0,0 1 1 0 0,-1-1 0 0 0,0 1-1 0 0,0-1 1 0 0,0 1-1 0 0,-1-1 1 0 0,0 1-1 0 0,0 0 1 0 0,-1 0-1 0 0,1 0 1 0 0,-1 0 0 0 0,-1 0-1 0 0,1 1 1 0 0,-1-1-1 0 0,-1-1 660 0 0,-11-21-1986 0 0</inkml:trace>
  <inkml:trace contextRef="#ctx0" brushRef="#br0" timeOffset="22808.58">1669 1569 748 0 0,'67'12'12198'0'0,"10"-18"-8869"0"0,-11 0-3955 0 0,-58 6 294 0 0,73 11-12837 0 0,-72-7 11509 0 0</inkml:trace>
  <inkml:trace contextRef="#ctx0" brushRef="#br0" timeOffset="23988.652">2302 1882 1216 0 0,'1'121'13066'0'0,"2"-112"-12789"0"0,0 0-1 0 0,1 0 0 0 0,0 0 0 0 0,1-1 0 0 0,0 0 1 0 0,0 1-1 0 0,0-2 0 0 0,1 1 0 0 0,1-1 0 0 0,-1 1 0 0 0,1-2 1 0 0,0 1-1 0 0,1-1 0 0 0,0 0 0 0 0,0-1 0 0 0,0 0 1 0 0,0 0-1 0 0,1 0-276 0 0,-5-4-9 0 0,1 1 0 0 0,0-1 0 0 0,-1 0 1 0 0,1 0-1 0 0,0 0 0 0 0,-1-1 0 0 0,1 1 0 0 0,0-1 0 0 0,0 0 1 0 0,-1-1-1 0 0,1 1 0 0 0,0-1 0 0 0,0 0 0 0 0,-1 0 1 0 0,1 0-1 0 0,-1-1 0 0 0,1 1 0 0 0,-1-1 0 0 0,1 0 0 0 0,-1-1 1 0 0,0 1-1 0 0,0-1 0 0 0,0 0 0 0 0,-1 0 0 0 0,1 0 1 0 0,0 0-1 0 0,-1-1 0 0 0,2-2 9 0 0,72-115-2117 0 0,-72 106 2026 0 0,-1 0 0 0 0,0-1 1 0 0,-1 1-1 0 0,0-1 0 0 0,-2 0 0 0 0,0 0 0 0 0,0 0 0 0 0,-2 0 0 0 0,0 0 0 0 0,-1 1 0 0 0,0-1 0 0 0,-2-5 91 0 0,3 21 54 0 0,0 0-1 0 0,-1 0 0 0 0,1 0 0 0 0,0 0 0 0 0,0 0 0 0 0,0 0 1 0 0,0 0-1 0 0,0 1 0 0 0,0-1 0 0 0,0 0 0 0 0,0 0 0 0 0,0 1 1 0 0,0-1-1 0 0,0 1 0 0 0,0-1 0 0 0,0 1 0 0 0,0-1 0 0 0,0 1 1 0 0,0 0-1 0 0,1-1 0 0 0,-1 1 0 0 0,0 0 0 0 0,0 0 0 0 0,1 0 0 0 0,-1-1 1 0 0,0 1-1 0 0,1 0 0 0 0,-1 0 0 0 0,1 0 0 0 0,-1 0 0 0 0,1 0 1 0 0,-1 0-1 0 0,1 0 0 0 0,0 0 0 0 0,0 0 0 0 0,0 0 0 0 0,-1 0 1 0 0,1 0-1 0 0,0 1 0 0 0,0-1 0 0 0,0 0 0 0 0,0 0 0 0 0,1 0 1 0 0,-1 0-1 0 0,0 0 0 0 0,0 0 0 0 0,1 0 0 0 0,-1 0 0 0 0,1 0-53 0 0,0 37 182 0 0,1 0 0 0 0,3-1 0 0 0,0 1-1 0 0,3-1 1 0 0,1-1 0 0 0,2 0-1 0 0,1 0 1 0 0,2-1 0 0 0,9 17-182 0 0,19 54 397 0 0,-20-45-191 0 0,-12-43-139 0 0,-1 0 1 0 0,-1 1-1 0 0,-1 1 1 0 0,0-1-1 0 0,-2 1 1 0 0,0 0-1 0 0,-2 0 0 0 0,0 1 1 0 0,-1-1-1 0 0,-1 1 1 0 0,-1 0-1 0 0,0-1 1 0 0,-2 1-1 0 0,-1-1 1 0 0,0 0-1 0 0,-6 19-67 0 0,6-32-17 0 0,-1-1 1 0 0,0 1-1 0 0,0-1 1 0 0,-1 0-1 0 0,1-1 0 0 0,-1 1 1 0 0,-1-1-1 0 0,1 0 1 0 0,-1 0-1 0 0,1 0 0 0 0,-2-1 1 0 0,1 0-1 0 0,0 0 1 0 0,-1-1-1 0 0,1 1 1 0 0,-1-1-1 0 0,0-1 0 0 0,0 0 1 0 0,0 0-1 0 0,-1 0 1 0 0,1 0-1 0 0,0-1 0 0 0,-1-1 1 0 0,1 1-1 0 0,-1-1 1 0 0,1 0-1 0 0,0-1 0 0 0,-1 0 1 0 0,1 0-1 0 0,-2-1 17 0 0,-12-2-35 0 0,1 0 0 0 0,-1-2-1 0 0,1 0 1 0 0,1-2-1 0 0,-1 0 1 0 0,1-1 0 0 0,0-1-1 0 0,1 0 1 0 0,0-2 0 0 0,-3-3 35 0 0,17 13 1 0 0,-1 0 0 0 0,0 0 0 0 0,0 0 0 0 0,1-1 1 0 0,0 0-1 0 0,-1 0 0 0 0,1 0 0 0 0,0 0 1 0 0,0-1-1 0 0,1 1 0 0 0,-1-1 0 0 0,1 0 1 0 0,0 0-1 0 0,0 0 0 0 0,0-1 0 0 0,0 1 0 0 0,1-1 1 0 0,0 0-1 0 0,0 0 0 0 0,0 1 0 0 0,0-1 1 0 0,1 0-1 0 0,0 0 0 0 0,0-1 0 0 0,0 1 1 0 0,1 0-1 0 0,-1 0 0 0 0,1 0 0 0 0,1-1 0 0 0,-1 1 1 0 0,1 0-1 0 0,0 0 0 0 0,0 0 0 0 0,0 0 1 0 0,1 0-1 0 0,0 0 0 0 0,0 0 0 0 0,2-4-1 0 0,24-18 230 0 0,2 1-1 0 0,0 2 1 0 0,2 1-1 0 0,0 1 0 0 0,2 2 1 0 0,0 1-1 0 0,1 1 1 0 0,1 3-1 0 0,0 1 1 0 0,10-2-230 0 0,42-20 1331 0 0,-69 28-1000 0 0,-5 4 2 0 0,0-2 0 0 0,0 0 0 0 0,0 0 0 0 0,-1-1 0 0 0,0-1 0 0 0,0 0 0 0 0,-1-1 0 0 0,0 0 0 0 0,0-1 0 0 0,-1 0 0 0 0,0-1 0 0 0,-1 0 0 0 0,0-1-333 0 0,-10 11-90 0 0,1 0 1 0 0,-1 1 0 0 0,0-1 0 0 0,1 0-1 0 0,-1 0 1 0 0,0 1 0 0 0,0-1 0 0 0,0 0-1 0 0,1 0 1 0 0,-1 0 0 0 0,0 1 0 0 0,0-1-1 0 0,0 0 1 0 0,0 0 0 0 0,0 0 0 0 0,0 1-1 0 0,-1-1 1 0 0,1 0 0 0 0,0 0 0 0 0,0 0-1 0 0,0 1 1 0 0,-1-1 0 0 0,1 0 0 0 0,-1 1-1 0 0,1-1 1 0 0,0 0 0 0 0,-1 0 0 0 0,1 1-1 0 0,-1-1 1 0 0,1 1 0 0 0,-1-1 0 0 0,0 0-1 0 0,1 1 1 0 0,-1-1 0 0 0,0 1-1 0 0,1 0 1 0 0,-1-1 0 0 0,0 1 0 0 0,1-1-1 0 0,-1 1 1 0 0,0 0 0 0 0,0 0 0 0 0,1-1-1 0 0,-1 1 1 0 0,0 0 0 0 0,0 0 0 0 0,0 0-1 0 0,0 0 90 0 0,-69 0-22633 0 0,65 2 20612 0 0</inkml:trace>
  <inkml:trace contextRef="#ctx0" brushRef="#br0" timeOffset="25205.035">4277 1755 896 0 0,'-1'-2'364'0'0,"0"0"0"0"0,1 0 0 0 0,-1 0 0 0 0,0 0 0 0 0,0 0 0 0 0,0 0 0 0 0,0 0 0 0 0,-1 1 0 0 0,1-1-1 0 0,0 0 1 0 0,-1 1 0 0 0,1-1 0 0 0,-1 1 0 0 0,1 0 0 0 0,-1 0 0 0 0,0-1 0 0 0,0 1 0 0 0,0 0 0 0 0,1 0 0 0 0,-1 0 0 0 0,0 1 0 0 0,0-1 0 0 0,0 0 0 0 0,0 1-1 0 0,0-1 1 0 0,0 1 0 0 0,-1 0 0 0 0,1 0 0 0 0,0 0 0 0 0,0 0 0 0 0,0 0 0 0 0,0 0 0 0 0,-2 1-364 0 0,-77 6 3962 0 0,68-3-3613 0 0,-3-1-156 0 0,1 1-1 0 0,0 0 0 0 0,0 1 1 0 0,0 0-1 0 0,1 1 0 0 0,0 1 0 0 0,0 1 1 0 0,0 0-1 0 0,1 0 0 0 0,-4 5-192 0 0,17-10 19 0 0,1-1-1 0 0,0 1 1 0 0,0 0-1 0 0,-1-1 1 0 0,2 1-1 0 0,-1-1 1 0 0,0 1-1 0 0,0-1 1 0 0,1 1-1 0 0,-1-1 0 0 0,1 0 1 0 0,0 0-1 0 0,0 0 1 0 0,0 0-1 0 0,0 0 1 0 0,0 0-1 0 0,0 0 1 0 0,0-1-1 0 0,1 1 1 0 0,-1-1-1 0 0,0 0 0 0 0,1 1 1 0 0,-1-1-1 0 0,1 0 1 0 0,0-1-1 0 0,-1 1 1 0 0,1 0-1 0 0,0-1 1 0 0,-1 1-1 0 0,1-1 1 0 0,0 0-1 0 0,0 0 0 0 0,0 0 1 0 0,-1 0-1 0 0,1-1 1 0 0,0 1-1 0 0,1-1-18 0 0,2 2 46 0 0,122 18 501 0 0,-100-17-397 0 0,0 1 0 0 0,0 1 0 0 0,0 1 0 0 0,0 2 0 0 0,-1 1 1 0 0,0 1-1 0 0,-1 1 0 0 0,20 10-150 0 0,-41-16 22 0 0,0-1 0 0 0,0 0 0 0 0,0 1 0 0 0,-1 0 0 0 0,1 0 1 0 0,-1 1-1 0 0,0-1 0 0 0,0 1 0 0 0,-1 0 0 0 0,1 0 0 0 0,-1 0 0 0 0,0 0 1 0 0,-1 1-1 0 0,1-1 0 0 0,-1 1 0 0 0,0 0 0 0 0,0-1 0 0 0,-1 1 0 0 0,0 0 1 0 0,0 0-1 0 0,0 0 0 0 0,-1 0 0 0 0,1 0 0 0 0,-2 0 0 0 0,1 1 0 0 0,-1-1 1 0 0,1 0-1 0 0,-2-1 0 0 0,1 1 0 0 0,-1 0 0 0 0,0 0 0 0 0,0 0 0 0 0,0-1 1 0 0,-1 1-1 0 0,0-1 0 0 0,0 0 0 0 0,0 0 0 0 0,-1 0 0 0 0,0 0 0 0 0,0-1 1 0 0,0 1-1 0 0,0-1 0 0 0,-1 0 0 0 0,1 0 0 0 0,-1-1 0 0 0,0 1 0 0 0,0-1 1 0 0,-1 0-1 0 0,1-1 0 0 0,-1 1 0 0 0,-3 0-22 0 0,-15 4 22 0 0,0-2 0 0 0,0-1 0 0 0,-1-1 0 0 0,0-1 0 0 0,1-1 0 0 0,-1-1 0 0 0,0-1 1 0 0,1-1-1 0 0,-1-1 0 0 0,1-2 0 0 0,0 0 0 0 0,-6-3-22 0 0,25 7 0 0 0,-6-1-180 0 0,0-1-1 0 0,0 0 1 0 0,1-1-1 0 0,-1 0 0 0 0,1 0 1 0 0,0-1-1 0 0,0 0 0 0 0,0-1 1 0 0,1 0-1 0 0,0-1 1 0 0,0 0-1 0 0,1 0 0 0 0,-1-1 181 0 0,-33-54-5426 0 0,21-17-3316 0 0,16 22 4175 0 0,7 27 2879 0 0</inkml:trace>
  <inkml:trace contextRef="#ctx0" brushRef="#br0" timeOffset="25473.693">4197 1401 336 0 0,'23'31'12132'0'0,"-41"53"-7454"0"0,6-45-4261 0 0,3 29-4154 0 0,8-1-8113 0 0,2-56 10134 0 0</inkml:trace>
  <inkml:trace contextRef="#ctx0" brushRef="#br0" timeOffset="26792.67">4501 2096 980 0 0,'4'-3'4921'0'0,"18"-10"-2252"0"0,96-104 4712 0 0,-107 104-7250 0 0,-1 0 1 0 0,-1 0-1 0 0,0-1 0 0 0,-1 0 0 0 0,-1-1 1 0 0,0 0-1 0 0,-1 0 0 0 0,0-1 1 0 0,-2 1-1 0 0,0-1 0 0 0,0 0 0 0 0,-1-1 1 0 0,-1 1-1 0 0,-1-5-131 0 0,-1 23 11 0 0,-1 0-1 0 0,0-1 1 0 0,0 1 0 0 0,0 0 0 0 0,0-1 0 0 0,0 1-1 0 0,0 0 1 0 0,0-1 0 0 0,0 1 0 0 0,-1-1-1 0 0,1 0 1 0 0,-1 1 0 0 0,1-1 0 0 0,-1 0-1 0 0,1 0 1 0 0,-1 0 0 0 0,0 0 0 0 0,1 0-1 0 0,-1 0 1 0 0,0-1 0 0 0,0 1 0 0 0,0 0-1 0 0,1-1 1 0 0,-1 0 0 0 0,0 1 0 0 0,0-1-1 0 0,0 0 1 0 0,0 0 0 0 0,0 0 0 0 0,0 0 0 0 0,0 0-1 0 0,0-1 1 0 0,0 1 0 0 0,1 0 0 0 0,-1-1-1 0 0,0 0 1 0 0,0 1 0 0 0,0-1 0 0 0,1 0-1 0 0,-1 0 1 0 0,0 0 0 0 0,1 0 0 0 0,-1 0-1 0 0,0 0 1 0 0,1-1 0 0 0,0 1 0 0 0,-1 0-1 0 0,1-1 1 0 0,0 1 0 0 0,0-1 0 0 0,0 1-1 0 0,0-1 1 0 0,0 0 0 0 0,0 1 0 0 0,0-1 0 0 0,0 0-1 0 0,1 0 1 0 0,-1 0 0 0 0,1 0 0 0 0,-1 1-1 0 0,1-1 1 0 0,0 0 0 0 0,0 0 0 0 0,0 0-1 0 0,0-1-10 0 0,-2 25 122 0 0,1 1 0 0 0,0-1 0 0 0,2 0-1 0 0,1 1 1 0 0,1-1 0 0 0,1 0 0 0 0,1 0-1 0 0,0-1 1 0 0,2 1 0 0 0,0-1 0 0 0,2-1-1 0 0,5 10-121 0 0,-11-22 29 0 0,0 3 17 0 0,0 1 0 0 0,1-1-1 0 0,1 1 1 0 0,0-2 0 0 0,0 1-1 0 0,1 0 1 0 0,0-1 0 0 0,1 0-1 0 0,0 0 1 0 0,1-1 0 0 0,0 0-1 0 0,0 0 1 0 0,1-1 0 0 0,0 0-1 0 0,0-1 1 0 0,1 0 0 0 0,0 0-1 0 0,0-1 1 0 0,2 0-46 0 0,-1-8 5 0 0,-1 0 0 0 0,1-1-1 0 0,-1 0 1 0 0,0-1 0 0 0,0 0 0 0 0,0-1 0 0 0,0 0 0 0 0,-1-1 0 0 0,0 0-1 0 0,0 0 1 0 0,0-1 0 0 0,-1 0 0 0 0,0 0 0 0 0,0-1 0 0 0,-1 0 0 0 0,0 0-1 0 0,-1-1 1 0 0,0 0 0 0 0,0 0 0 0 0,0-1 0 0 0,-2 1 0 0 0,2-3-5 0 0,2-1-23 0 0,-1-1 1 0 0,0-1-1 0 0,-1 1 1 0 0,-1-1 0 0 0,0 0-1 0 0,-1 0 1 0 0,0 0 0 0 0,-2-1-1 0 0,0 1 1 0 0,0-1 0 0 0,-1-8 22 0 0,-26 53 15 0 0,24-18-7 0 0,1-1 1 0 0,0 1-1 0 0,1 0 1 0 0,1 0 0 0 0,0-1-1 0 0,0 1 1 0 0,1-1-1 0 0,0 1 1 0 0,1-1-1 0 0,0 0 1 0 0,0 0-1 0 0,1-1 1 0 0,0 1-1 0 0,1-1 1 0 0,0 0-1 0 0,1-1 1 0 0,0 1-1 0 0,0-1 1 0 0,1-1-1 0 0,0 1 1 0 0,0-1-1 0 0,1-1 1 0 0,-1 1 0 0 0,2-2-1 0 0,-1 1 1 0 0,1-1-1 0 0,-1 0 1 0 0,1-1-1 0 0,0-1 1 0 0,1 1-1 0 0,-1-1 1 0 0,1-1-1 0 0,3 0-8 0 0,-4-2 88 0 0,1-2-1 0 0,0 0 0 0 0,-1 0 0 0 0,0 0 1 0 0,1-2-1 0 0,-1 1 0 0 0,0-1 0 0 0,-1-1 1 0 0,1 1-1 0 0,-1-2 0 0 0,0 1 0 0 0,0-1 1 0 0,0-1-1 0 0,-1 0 0 0 0,0 0 1 0 0,0 0-1 0 0,-1-1 0 0 0,0 0 0 0 0,-1-1 1 0 0,1 1-1 0 0,-2-1 0 0 0,1-1 0 0 0,-1 1 1 0 0,0-1-1 0 0,-1 0 0 0 0,-1 0 0 0 0,1 0 1 0 0,-1 0-1 0 0,-1 0 0 0 0,0-1 1 0 0,0 0-1 0 0,-1 1 0 0 0,-1-1 0 0 0,0 0 1 0 0,0 1-1 0 0,-1-1 0 0 0,0 0 0 0 0,-1 1 1 0 0,0-1-1 0 0,-1 1 0 0 0,0 0 0 0 0,-1 0 1 0 0,0 0-1 0 0,0 0 0 0 0,-4-6-87 0 0,-77-100 2167 0 0,3 73-6385 0 0,55 72-14925 0 0,27-21 16859 0 0</inkml:trace>
  <inkml:trace contextRef="#ctx0" brushRef="#br0" timeOffset="27472.265">5545 1995 824 0 0,'16'27'9261'0'0,"19"-33"-5536"0"0,31-36-1400 0 0,-58 33-2254 0 0,-1 0-1 0 0,0-1 1 0 0,0 0-1 0 0,-1 0 0 0 0,-1 0 1 0 0,0-1-1 0 0,0 0 1 0 0,-1 0-1 0 0,0-1 0 0 0,-1 1 1 0 0,0-1-1 0 0,-1 1 1 0 0,0-1-1 0 0,-1 0 0 0 0,0 0 1 0 0,-1 0-1 0 0,0 0 1 0 0,-1 0-1 0 0,0 0 0 0 0,-1 1 1 0 0,-1-1-1 0 0,0 0 1 0 0,0 1-1 0 0,-2-3-70 0 0,5 15 4 0 0,0 0-1 0 0,0-1 1 0 0,0 1 0 0 0,0 0-1 0 0,0-1 1 0 0,0 1 0 0 0,0 0-1 0 0,0-1 1 0 0,0 1 0 0 0,-1 0-1 0 0,1 0 1 0 0,0-1 0 0 0,0 1 0 0 0,-1-1-1 0 0,1 1 1 0 0,0 0 0 0 0,-1-1-1 0 0,1 1 1 0 0,-1-1 0 0 0,1 1-1 0 0,-1-1 1 0 0,1 1 0 0 0,-1-1-1 0 0,1 1 1 0 0,-1-1 0 0 0,1 1-1 0 0,-1-1 1 0 0,0 0 0 0 0,1 1-1 0 0,-1-1 1 0 0,1 0 0 0 0,-1 0 0 0 0,0 1-1 0 0,1-1 1 0 0,-1 0 0 0 0,0 0-1 0 0,0 0 1 0 0,1 0 0 0 0,-1 0-1 0 0,0 0 1 0 0,1 0 0 0 0,-1 0-1 0 0,0 0 1 0 0,1 0 0 0 0,-1 0-1 0 0,0-1 1 0 0,0 1 0 0 0,1 0-1 0 0,-1 0 1 0 0,1-1 0 0 0,-1 1 0 0 0,0 0-1 0 0,1-1 1 0 0,-1 1 0 0 0,1-1-1 0 0,-1 1 1 0 0,1-1 0 0 0,-1 1-1 0 0,1-1 1 0 0,-1 1 0 0 0,1-1-1 0 0,-1 1 1 0 0,1-1 0 0 0,0 0-1 0 0,-1 1 1 0 0,1-1-4 0 0,-14 60 147 0 0,9-33 20 0 0,2 0 0 0 0,1 1-1 0 0,2-1 1 0 0,0 1 0 0 0,1 0 0 0 0,2-1 0 0 0,1 0 0 0 0,2 7-167 0 0,-3-24 136 0 0,-1 1 0 0 0,1-1 0 0 0,0-1 0 0 0,1 1 0 0 0,0 0 0 0 0,0-1 0 0 0,1 0 0 0 0,0 0 0 0 0,0 0 0 0 0,1-1 0 0 0,0 0 0 0 0,1 0 0 0 0,-1 0 0 0 0,1-1 0 0 0,1 0 0 0 0,-1 0 0 0 0,1-1 0 0 0,0 0 1 0 0,0 0-1 0 0,0-1 0 0 0,1 0 0 0 0,0 0 0 0 0,-1-1 0 0 0,7 1-136 0 0,-4-1-72 0 0,0 0 1 0 0,0-1-1 0 0,-1-1 1 0 0,1 0-1 0 0,0 0 1 0 0,0-1-1 0 0,1-1 1 0 0,-2 1 0 0 0,1-2-1 0 0,0 0 1 0 0,0 0-1 0 0,0-1 1 0 0,-1 0-1 0 0,1-1 1 0 0,-1 0-1 0 0,0-1 1 0 0,7-4 71 0 0,25-39-5078 0 0,-26-23-4725 0 0,-18 18 4914 0 0,-3 24 3131 0 0</inkml:trace>
  <inkml:trace contextRef="#ctx0" brushRef="#br0" timeOffset="27726.663">5852 1481 580 0 0,'-10'-4'1652'0'0,"1"2"288"0"0,2-2 217 0 0,3 0-153 0 0,-1 2-476 0 0,3-1-368 0 0,2 1-344 0 0,2 2-324 0 0,1 0-340 0 0,1-2-360 0 0,1 2-372 0 0,2 2-412 0 0,-3-2-480 0 0,3 2-440 0 0,2 3-113 0 0,-2 1 89 0 0,2 0 192 0 0,0 4 336 0 0</inkml:trace>
  <inkml:trace contextRef="#ctx0" brushRef="#br0" timeOffset="28859.249">6530 1802 612 0 0,'-17'-32'8557'0'0,"-34"-7"-2805"0"0,42 33-4823 0 0,0 1-693 0 0,0 0 0 0 0,-1 0 0 0 0,1 1 0 0 0,-1 0 0 0 0,0 0 0 0 0,0 1 0 0 0,0 1-1 0 0,0-1 1 0 0,-1 2 0 0 0,1-1 0 0 0,-1 2 0 0 0,1-1 0 0 0,-2 1-236 0 0,3 0 44 0 0,0 0 0 0 0,0 1 0 0 0,0 0 0 0 0,0 0 0 0 0,0 0 0 0 0,0 1 0 0 0,0 1-1 0 0,1 0 1 0 0,-1 0 0 0 0,1 0 0 0 0,0 1 0 0 0,0 0 0 0 0,0 1 0 0 0,0 0 0 0 0,1 0 0 0 0,0 1 0 0 0,0 0 0 0 0,0 0 0 0 0,1 0 0 0 0,-1 1 0 0 0,2 0 0 0 0,-1 0-1 0 0,1 1 1 0 0,0 0 0 0 0,1-1 0 0 0,0 2 0 0 0,0-1 0 0 0,0 0 0 0 0,1 1 0 0 0,1-1 0 0 0,-1 1 0 0 0,2 0 0 0 0,-1 0 0 0 0,1 0 0 0 0,0 0 0 0 0,1 8-44 0 0,1-10 35 0 0,0 0 1 0 0,1 0-1 0 0,0 0 1 0 0,0 0-1 0 0,1 0 1 0 0,-1-1 0 0 0,2 1-1 0 0,-1-1 1 0 0,1 1-1 0 0,0-1 1 0 0,0 0-1 0 0,0-1 1 0 0,1 1 0 0 0,0-1-1 0 0,0 0 1 0 0,1 0-1 0 0,-1 0 1 0 0,1-1-1 0 0,0 0 1 0 0,0 0 0 0 0,1 0-1 0 0,-1-1 1 0 0,1 0-1 0 0,0 0 1 0 0,-1-1-1 0 0,1 0 1 0 0,0 0-1 0 0,0-1 1 0 0,1 1 0 0 0,-1-1-1 0 0,0-1 1 0 0,0 0-1 0 0,3 0-35 0 0,0 1-57 0 0,1 0 0 0 0,0-1 0 0 0,-1 0 0 0 0,1 0-1 0 0,0-2 1 0 0,-1 1 0 0 0,1-1 0 0 0,-1-1 0 0 0,1 0 0 0 0,-1 0-1 0 0,0-1 1 0 0,0 0 0 0 0,-1-1 0 0 0,1 0 0 0 0,-1-1 0 0 0,0 0-1 0 0,0 0 1 0 0,-1-1 0 0 0,0 0 0 0 0,0 0 0 0 0,-1-1 0 0 0,4-4 57 0 0,-5-1-79 0 0,-1 0 0 0 0,0 0 0 0 0,-1 0 0 0 0,0-1 0 0 0,-1 0 1 0 0,-1 0-1 0 0,0 0 0 0 0,-1 0 0 0 0,0 0 0 0 0,-1 0 1 0 0,-1 0-1 0 0,0 0 0 0 0,-1 0 0 0 0,-4-14 79 0 0,6 29 0 0 0,0-1-1 0 0,0 0 1 0 0,0 1-1 0 0,0-1 1 0 0,0 1-1 0 0,-1-1 1 0 0,1 0-1 0 0,0 1 1 0 0,0-1-1 0 0,-1 0 1 0 0,1 0-1 0 0,0 1 1 0 0,0-1-1 0 0,-1 0 1 0 0,1 0-1 0 0,0 1 1 0 0,-1-1-1 0 0,1 0 1 0 0,0 0-1 0 0,-1 0 1 0 0,1 1-1 0 0,0-1 1 0 0,-1 0-1 0 0,1 0 1 0 0,-1 0-1 0 0,1 0 1 0 0,0 0-1 0 0,-1 0 1 0 0,1 0-1 0 0,-1 0 1 0 0,1 0-1 0 0,0 0 1 0 0,-1 0-1 0 0,1 0 1 0 0,0 0-1 0 0,-1 0 1 0 0,1 0-1 0 0,-1 0 1 0 0,1-1-1 0 0,0 1 1 0 0,-1 0-1 0 0,1 0 1 0 0,0 0-1 0 0,-1-1 1 0 0,1 1-1 0 0,0 0 1 0 0,-1 0-1 0 0,1-1 1 0 0,0 1-1 0 0,0 0 1 0 0,-1-1 0 0 0,1 1-1 0 0,0 0 1 0 0,0-1 0 0 0,-14 38 38 0 0,13-28-26 0 0,1 0 0 0 0,0 0-1 0 0,0 0 1 0 0,1-1 0 0 0,0 1 0 0 0,0 0-1 0 0,1 0 1 0 0,0-1 0 0 0,1 1 0 0 0,0-1-1 0 0,0 0 1 0 0,1 0 0 0 0,0 0 0 0 0,0 0-1 0 0,1-1 1 0 0,0 1 0 0 0,0-1 0 0 0,1 0-1 0 0,0-1 1 0 0,0 1 0 0 0,0-1 0 0 0,1-1-1 0 0,0 1 1 0 0,0-1 0 0 0,1 0 0 0 0,-1 0 0 0 0,1-1-1 0 0,0 0 1 0 0,0-1 0 0 0,1 0 0 0 0,-1 0-1 0 0,0-1 1 0 0,1 0 0 0 0,0 0 0 0 0,0-1-1 0 0,-1 0 1 0 0,1 0 0 0 0,0-1 0 0 0,0-1-1 0 0,0 1 1 0 0,0-1 0 0 0,-1-1 0 0 0,1 0-1 0 0,0 0 1 0 0,-1 0 0 0 0,4-3-12 0 0,6-3-7 0 0,0-2 0 0 0,-1 0 0 0 0,0-1 0 0 0,-1-1 0 0 0,0 0 1 0 0,0-1-1 0 0,-2-1 0 0 0,0 0 0 0 0,0-1 0 0 0,-1-1 0 0 0,-1 0 0 0 0,-1 0 0 0 0,0-2 0 0 0,-1 1 1 0 0,-1-1-1 0 0,-1 0 0 0 0,0-1 0 0 0,-2 0 0 0 0,0 0 0 0 0,-1-1 0 0 0,-1 1 0 0 0,0-1 1 0 0,-2 0-1 0 0,0 0 0 0 0,-2-4 7 0 0,24-176 655 0 0,-52 233-647 0 0,16-7 39 0 0,1 1 0 0 0,1 0-1 0 0,2 1 1 0 0,0-1-1 0 0,2 2 1 0 0,1-1 0 0 0,1 1-1 0 0,2-1 1 0 0,1 24-47 0 0,1-31 294 0 0,1 0 0 0 0,1 1 0 0 0,1-1 0 0 0,1 0 0 0 0,1 0 0 0 0,0-1 0 0 0,2 1 0 0 0,0-1 0 0 0,2-1-1 0 0,0 1 1 0 0,1-2 0 0 0,1 1 0 0 0,7 8-294 0 0,-12-20 87 0 0,1 1-1 0 0,1-1 1 0 0,-1-1 0 0 0,1 1-1 0 0,1-1 1 0 0,-1-1 0 0 0,1 1-1 0 0,0-2 1 0 0,0 1-1 0 0,0-1 1 0 0,1 0 0 0 0,-1-1-1 0 0,1 0 1 0 0,0-1-1 0 0,0 0 1 0 0,9 1-87 0 0,-14-3-182 0 0,0 0 0 0 0,-1 0 0 0 0,1 0 0 0 0,0 0 0 0 0,0-1 1 0 0,-1 1-1 0 0,1-1 0 0 0,0 0 0 0 0,-1-1 0 0 0,1 1 0 0 0,-1-1 0 0 0,1 0 0 0 0,-1 0 0 0 0,0-1 0 0 0,0 1 0 0 0,0-1 0 0 0,0 0 1 0 0,0 0-1 0 0,-1 0 0 0 0,1 0 0 0 0,-1-1 0 0 0,0 1 0 0 0,1-3 182 0 0,-2 3-596 0 0,-1 0 0 0 0,0-1 0 0 0,0 1 0 0 0,-1-1 0 0 0,1 1 0 0 0,-1-1 0 0 0,0 1 0 0 0,0-1 0 0 0,0 0 0 0 0,0 1 0 0 0,0-1 0 0 0,-1 1 0 0 0,0-1 0 0 0,1 1 0 0 0,-1 0 0 0 0,-1-1 0 0 0,1 1 0 0 0,0 0 0 0 0,-1-1 0 0 0,0 1 0 0 0,1 0 0 0 0,-1 0 0 0 0,-1 0 0 0 0,1 1 0 0 0,0-1 0 0 0,-1 0 0 0 0,1 1 0 0 0,-1 0 0 0 0,0-1 0 0 0,0 1 0 0 0,0 0 0 0 0,-1 0 596 0 0,0-2-528 0 0,-8-7-1126 0 0</inkml:trace>
  <inkml:trace contextRef="#ctx0" brushRef="#br0" timeOffset="29173.107">6654 1695 840 0 0,'37'13'9455'0'0,"4"-4"-3929"0"0,90 1-1299 0 0,-73-7-2830 0 0,112 3-788 0 0,0-6-10226 0 0,-72 0-520 0 0,-60 0 8117 0 0</inkml:trace>
  <inkml:trace contextRef="#ctx0" brushRef="#br0" timeOffset="30335.443">7621 1421 300 0 0,'4'28'14478'0'0,"10"9"-7023"0"0,14 24-4834 0 0,49 84-4179 0 0,-73-138 2152 0 0,40 58-727 0 0,-30-118 100 0 0,-12 32 35 0 0,2 1 0 0 0,0 0 0 0 0,2 0 0 0 0,0 1 0 0 0,1-1 1 0 0,1 1-1 0 0,0 1 0 0 0,2-1 0 0 0,0 2 0 0 0,1-1 0 0 0,1 1 1 0 0,8-8-3 0 0,92-109 32 0 0,-111 134-32 0 0,0-1 0 0 0,0 0 0 0 0,0 0 0 0 0,0 0 0 0 0,0 0 0 0 0,0 0 0 0 0,0 0 0 0 0,-1 0 0 0 0,1 0 0 0 0,0 0 0 0 0,-1-1 0 0 0,1 1 0 0 0,-1 0 0 0 0,1 0 0 0 0,-1-1 0 0 0,1 1 0 0 0,-1 0 0 0 0,0-1 0 0 0,0 1 0 0 0,0 0 0 0 0,0 0 0 0 0,0-1 0 0 0,0 1 1 0 0,0 0-1 0 0,0-1 0 0 0,0 1 0 0 0,-1 0 0 0 0,1-1 0 0 0,-1 1 0 0 0,1 0 0 0 0,-1 0 0 0 0,1 0 0 0 0,-1-1 0 0 0,1 1 0 0 0,-1 0 0 0 0,0 0 0 0 0,0 0 0 0 0,0 0 0 0 0,0 0 0 0 0,1 0 0 0 0,-1 0 0 0 0,0 0 0 0 0,-1 1 0 0 0,1-1 0 0 0,0 0 0 0 0,0 1 0 0 0,0-1 0 0 0,0 0 0 0 0,-1 1 0 0 0,1 0 0 0 0,0-1 0 0 0,0 1 0 0 0,-1 0 0 0 0,1-1 0 0 0,0 1 0 0 0,-1 0 0 0 0,1 0 0 0 0,0 0 0 0 0,-1 0 0 0 0,1 0 0 0 0,-1 1 0 0 0,-94 10 34 0 0,86-9-5 0 0,-22 4-213 0 0,-102 27 605 0 0,61 15-3318 0 0,50 30-15083 0 0,22-64 15890 0 0</inkml:trace>
  <inkml:trace contextRef="#ctx0" brushRef="#br0" timeOffset="30929.12">7815 2065 4 0 0,'-1'-3'539'0'0,"-1"0"-1"0"0,1 1 1 0 0,-1-1 0 0 0,0 0-1 0 0,0 1 1 0 0,0-1 0 0 0,0 1-1 0 0,0-1 1 0 0,-1 1 0 0 0,1 0-1 0 0,-1 0 1 0 0,1 0 0 0 0,-1 0-1 0 0,0 1 1 0 0,1-1 0 0 0,-1 1-1 0 0,0-1 1 0 0,0 1 0 0 0,0 0-1 0 0,-1 0 1 0 0,1 1 0 0 0,0-1-1 0 0,0 0 1 0 0,0 1 0 0 0,0 0-1 0 0,-1 0 1 0 0,1 0 0 0 0,0 0-539 0 0,-29 51 4226 0 0,33-46-4192 0 0,0-1 0 0 0,0 0 0 0 0,1 1 0 0 0,-1-1 0 0 0,1 0 0 0 0,0 0 0 0 0,0 0 0 0 0,1 0-1 0 0,-1 0 1 0 0,1 0 0 0 0,0-1 0 0 0,0 1 0 0 0,0-1 0 0 0,1 0 0 0 0,-1 0 0 0 0,1 0 0 0 0,-1 0 0 0 0,1 0 0 0 0,0-1 0 0 0,0 0 0 0 0,0 0 0 0 0,1 0 0 0 0,-1 0-1 0 0,0-1 1 0 0,1 0 0 0 0,-1 1 0 0 0,1-2 0 0 0,-1 1 0 0 0,1 0 0 0 0,-1-1 0 0 0,1 0 0 0 0,0 0 0 0 0,-1 0 0 0 0,1-1 0 0 0,-1 0 0 0 0,1 0 0 0 0,-1 0-1 0 0,1 0 1 0 0,-1 0 0 0 0,0-1 0 0 0,1 0 0 0 0,-1 0 0 0 0,0 0 0 0 0,0-1 0 0 0,0 1 0 0 0,-1-1 0 0 0,1 0 0 0 0,-1 0 0 0 0,1 0 0 0 0,-1 0 0 0 0,0-1-1 0 0,0 1 1 0 0,-1-1 0 0 0,1 0 0 0 0,1-3-34 0 0,-3 3 14 0 0,-1 1 0 0 0,1-1 0 0 0,-1 1 0 0 0,0-1 0 0 0,0 1 0 0 0,0-1-1 0 0,0 1 1 0 0,-1-1 0 0 0,1 1 0 0 0,-1-1 0 0 0,0 1 0 0 0,0 0 0 0 0,0-1 0 0 0,-1 1 0 0 0,1 0-1 0 0,-1 0 1 0 0,1 0 0 0 0,-1 0 0 0 0,0 0 0 0 0,-1 0 0 0 0,1 0 0 0 0,0 1 0 0 0,-1-1 0 0 0,1 1-1 0 0,-1 0 1 0 0,0 0 0 0 0,0 0 0 0 0,0 0 0 0 0,0 0 0 0 0,0 0 0 0 0,0 1 0 0 0,0-1 0 0 0,-1 1-1 0 0,1 0 1 0 0,0 0 0 0 0,-1 1-14 0 0,-128-28-5560 0 0,50 4-7364 0 0,72 18 10877 0 0</inkml:trace>
  <inkml:trace contextRef="#ctx0" brushRef="#br0" timeOffset="32313.608">7723 1349 1040 0 0,'-1'12'9295'0'0,"-2"14"-5256"0"0,7 48 124 0 0,11 35-3472 0 0,-7-53-577 0 0,-12-27-73 0 0,0-53 37 0 0,50-212 10 0 0,-79 474 84 0 0,63-277-68 0 0,88-215-517 0 0,-232 405 905 0 0,185-213-706 0 0,17-65-269 0 0,-87 127 484 0 0,-1-1-1 0 0,0 0 1 0 0,0 1 0 0 0,0-1-1 0 0,1 0 1 0 0,-1 1-1 0 0,0-1 1 0 0,0 0 0 0 0,0 0-1 0 0,0 1 1 0 0,0-1 0 0 0,0 0-1 0 0,-1 1 1 0 0,1-1 0 0 0,0 0-1 0 0,0 0 1 0 0,0 1-1 0 0,-1-1 1 0 0,1 0 0 0 0,0 1-1 0 0,-1-1 1 0 0,1 1 0 0 0,0-1-1 0 0,-1 0 1 0 0,1 1-1 0 0,-1-1 1 0 0,1 1 0 0 0,-1-1-1 0 0,1 1 1 0 0,-1-1 0 0 0,0 1-1 0 0,1 0 1 0 0,-1-1-1 0 0,1 1 1 0 0,-1 0 0 0 0,0-1-1 0 0,1 1 1 0 0,-1 0 0 0 0,0 0-1 0 0,1 0 1 0 0,-1-1 0 0 0,0 1-1 0 0,0 0 1 0 0,1 0-1 0 0,-1 0 1 0 0,0 0 0 0 0,1 0-1 0 0,-1 0 1 0 0,0 1 0 0 0,0-1-1 0 0,1 0 1 0 0,-1 0-1 0 0,0 0 1 0 0,1 1 0 0 0,-1-1-1 0 0,0 0 1 0 0,1 1 0 0 0,-1-1-1 0 0,1 0 1 0 0,-1 1-1 0 0,1-1 1 0 0,-1 1 0 0 0,0 0-1 0 0,-44 18 173 0 0,-3 24 168 0 0,78-61-405 0 0,-31 19 55 0 0,0-1-1 0 0,0 1 1 0 0,0-1-1 0 0,0 1 1 0 0,0-1-1 0 0,0 0 1 0 0,0 0 0 0 0,-1 1-1 0 0,1-1 1 0 0,0 0-1 0 0,0 0 1 0 0,0 0-1 0 0,0 0 1 0 0,0 0-1 0 0,0 0 1 0 0,0 0 0 0 0,0 0-1 0 0,-1-1 1 0 0,1 1-1 0 0,0 0 1 0 0,0-1-1 0 0,0 1 1 0 0,0-1 0 0 0,0 1-1 0 0,0-1 1 0 0,1 1-1 0 0,-1-1 1 0 0,0 0-1 0 0,0 0 1 0 0,0 1-1 0 0,0-1 1 0 0,1 0 0 0 0,-1 0-1 0 0,0 0 1 0 0,1 0-1 0 0,-1 0 1 0 0,1 0-1 0 0,-1 0 1 0 0,1 0-1 0 0,-1 0 1 0 0,1 0 0 0 0,0 0-1 0 0,-1 0 1 0 0,1 0-1 0 0,0 0 1 0 0,0 0-1 0 0,0 0 1 0 0,0 0-1 0 0,0 0 1 0 0,0 0 0 0 0,0-1-1 0 0,0 1 1 0 0,0 0-1 0 0,0 0 1 0 0,1 0-1 0 0,-1 0 1 0 0,1 0-1 0 0,-1 0 1 0 0,0 0 0 0 0,1 0-1 0 0,0-1 10 0 0,-63 29-2423 0 0,-31 15-10638 0 0,72-32 10860 0 0</inkml:trace>
  <inkml:trace contextRef="#ctx0" brushRef="#br0" timeOffset="33243.688">7833 1987 900 0 0,'-6'10'10514'0'0,"-9"4"-5099"0"0,11-12-5301 0 0,1 0 0 0 0,0 1 0 0 0,-1-1-1 0 0,1 0 1 0 0,1 1 0 0 0,-1 0-1 0 0,0 0 1 0 0,1 0 0 0 0,-1 0-1 0 0,1 0 1 0 0,0 0 0 0 0,0 1 0 0 0,0-1-1 0 0,0 1 1 0 0,1 0 0 0 0,0-1-1 0 0,-1 1 1 0 0,1 0 0 0 0,1 0-1 0 0,-1-1 1 0 0,0 1 0 0 0,1 0-1 0 0,0 4-113 0 0,66-25-123 0 0,-25-21-176 0 0,-80 57 584 0 0,39-19-265 0 0,1 0 0 0 0,0 0-1 0 0,0 0 1 0 0,-1 1 0 0 0,1-1 0 0 0,0 0-1 0 0,-1 1 1 0 0,1-1 0 0 0,0 1 0 0 0,-1-1 0 0 0,1 0-1 0 0,-1 1 1 0 0,1-1 0 0 0,0 1 0 0 0,-1 0-1 0 0,1-1 1 0 0,-1 1 0 0 0,0-1 0 0 0,1 1-1 0 0,-1 0 1 0 0,0-1 0 0 0,1 1 0 0 0,-1 0-1 0 0,0 0 1 0 0,0-1 0 0 0,1 1 0 0 0,-1 0 0 0 0,0 0-1 0 0,0-1 1 0 0,0 1 0 0 0,0 0 0 0 0,0 0-1 0 0,0-1 1 0 0,0 1 0 0 0,0 0 0 0 0,0 0-1 0 0,-1-1 1 0 0,1 1 0 0 0,0 0 0 0 0,0 0-1 0 0,-1-1 1 0 0,1 1 0 0 0,0 0 0 0 0,-1-1 0 0 0,1 1-1 0 0,-1-1 1 0 0,1 1 0 0 0,-1 0 0 0 0,1-1-1 0 0,-1 1 1 0 0,1-1 0 0 0,-1 1 0 0 0,0-1-1 0 0,1 1 1 0 0,-1-1 0 0 0,1 0 0 0 0,-1 1-1 0 0,0-1 1 0 0,0 0 0 0 0,1 0 0 0 0,-1 1 0 0 0,0-1-20 0 0,22-7 504 0 0,-18 5-1656 0 0,-16 0-2592 0 0,11 2 3256 0 0,-51-6-11557 0 0,35 2 9653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59:10.571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9 1128 468 0 0,'-9'-2'10393'0'0,"41"-50"-6749"0"0,-5 17-2798 0 0,174-253 303 0 0,-12-156-1252 0 0,-122 308-26 0 0,-30 62-311 0 0,7-23 16 0 0,-74 251 365 0 0,19 270 1645 0 0,27-118-757 0 0,-34 203 5 0 0,5-515-14734 0 0,8-7 11330 0 0,3-2 678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59:12.289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116 0 72 0 0,'-5'10'5751'0'0,"-7"12"-3225"0"0,2 131 4365 0 0,0 5-4947 0 0,-21-26-1436 0 0,19-90-420 0 0,1 0 1 0 0,3 1 0 0 0,1 0 0 0 0,3 0 0 0 0,1 1 0 0 0,2 36-89 0 0,1-77 4 0 0,-1 0 0 0 0,1 0 0 0 0,0 0 0 0 0,-1 0 0 0 0,1 0 0 0 0,1 0 0 0 0,-1 0-1 0 0,0 0 1 0 0,1 0 0 0 0,-1 0 0 0 0,1 0 0 0 0,0 0 0 0 0,0 0 0 0 0,0 0 0 0 0,1 0 0 0 0,-1-1 0 0 0,1 1 0 0 0,-1 0 0 0 0,1-1 0 0 0,0 1 0 0 0,0-1 0 0 0,0 0-1 0 0,0 0 1 0 0,0 0 0 0 0,0 0 0 0 0,1 0 0 0 0,-1 0 0 0 0,1 0 0 0 0,0-1 0 0 0,-1 0 0 0 0,1 1 0 0 0,0-1 0 0 0,0 0 0 0 0,0 0 0 0 0,0 0 0 0 0,-1-1 0 0 0,1 1-1 0 0,0-1 1 0 0,1 1 0 0 0,-1-1 0 0 0,0 0 0 0 0,0 0 0 0 0,0-1 0 0 0,0 1 0 0 0,0-1 0 0 0,0 1 0 0 0,0-1 0 0 0,0 0 0 0 0,-1 0 0 0 0,2-1-4 0 0,24-7 0 0 0,0-1 0 0 0,-1-2 0 0 0,0-1 0 0 0,-1-1 0 0 0,-1-1 0 0 0,0-1 0 0 0,-1-1 0 0 0,-1-2 0 0 0,13-12 0 0 0,-25 20-37 0 0,0 0-1 0 0,-1-1 1 0 0,-1 1 0 0 0,0-2 0 0 0,0 0 0 0 0,-1 0 0 0 0,-1 0 0 0 0,0-1 0 0 0,-1 0-1 0 0,0 0 1 0 0,-1-1 0 0 0,-1 1 0 0 0,2-11 37 0 0,-7 26-6 0 0,1-1 0 0 0,-1 1 1 0 0,1-1-1 0 0,-1 1 0 0 0,1-1 0 0 0,-1 1 1 0 0,0-1-1 0 0,1 0 0 0 0,-1 1 0 0 0,0-1 1 0 0,1 0-1 0 0,-1 0 0 0 0,0 1 0 0 0,1-1 1 0 0,-1 0-1 0 0,0 0 0 0 0,0 0 0 0 0,1 0 1 0 0,-1 0-1 0 0,0 0 0 0 0,0 0 0 0 0,1 0 1 0 0,-1 0-1 0 0,0 0 0 0 0,1 0 0 0 0,-1 0 1 0 0,0-1-1 0 0,0 1 0 0 0,1 0 0 0 0,-1 0 1 0 0,1-1-1 0 0,-1 1 0 0 0,0-1 0 0 0,1 1 1 0 0,-1 0-1 0 0,1-1 0 0 0,-1 1 0 0 0,0-1 1 0 0,1 1-1 0 0,0-1 0 0 0,-1 0 0 0 0,1 1 1 0 0,-1-1 5 0 0,-19 112 24 0 0,25 161 298 0 0,27 152 800 0 0,-30-404-990 0 0,0 0 0 0 0,-2 1 0 0 0,0-1 0 0 0,-1 0-1 0 0,-1 1 1 0 0,-1-1 0 0 0,0 0 0 0 0,-2 0 0 0 0,0-1 0 0 0,-7 17-132 0 0,-5-12-2711 0 0,-5-32-11053 0 0,20 2 11372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59:12.742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12 53 600 0 0,'2'0'2220'0'0,"-2"-4"449"0"0,0 2 319 0 0,0-2 176 0 0,-2 2-768 0 0,0 0-680 0 0,0 0-595 0 0,2 0-445 0 0,-3-2-352 0 0,3 2-352 0 0,3 0-456 0 0,-3 0-557 0 0,0-2-635 0 0,0 0-792 0 0,-3 0-368 0 0,1-2-56 0 0,0 1 247 0 0,2 3 433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59:14.914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567 117 164 0 0,'-127'-99'8484'0'0,"119"96"-8268"0"0,0 0-1 0 0,0 0 1 0 0,0 1-1 0 0,0 0 0 0 0,-1 0 1 0 0,1 1-1 0 0,0 0 1 0 0,-1 1-1 0 0,1 0 1 0 0,0 0-1 0 0,-1 0 1 0 0,1 1-1 0 0,-1 1 1 0 0,1-1-1 0 0,0 1 1 0 0,0 1-1 0 0,0-1 0 0 0,-3 3-215 0 0,-4 3 202 0 0,0 0-1 0 0,0 2 1 0 0,1-1-1 0 0,0 2 0 0 0,0 0 1 0 0,1 1-1 0 0,1 0 0 0 0,0 1 1 0 0,1 0-1 0 0,0 1 0 0 0,1 0 1 0 0,-8 15-202 0 0,4-7 165 0 0,0 0 1 0 0,2 1-1 0 0,1 0 1 0 0,0 1-1 0 0,2 1 1 0 0,1-1-1 0 0,0 1 1 0 0,2 1-1 0 0,1-1 1 0 0,2 1-1 0 0,0 0 0 0 0,1 0 1 0 0,2 0-1 0 0,0 0 1 0 0,3 5-166 0 0,37 242 904 0 0,-35-253-899 0 0,0 8 41 0 0,1 1 0 0 0,2-1-1 0 0,0 0 1 0 0,2-1 0 0 0,1 0-1 0 0,2 0 1 0 0,0-1 0 0 0,4 3-46 0 0,139 143 370 0 0,-140-165-365 0 0,-1-1-1 0 0,1 0 1 0 0,1-1-1 0 0,-1-1 0 0 0,1-1 1 0 0,-1 0-1 0 0,1-2 1 0 0,0 0-1 0 0,0 0 0 0 0,0-2 1 0 0,0 0-1 0 0,0-1 0 0 0,0 0 1 0 0,-1-1-1 0 0,1-1 1 0 0,-1-1-1 0 0,0-1 0 0 0,0 0 1 0 0,12-7-5 0 0,5-5 88 0 0,0-2 1 0 0,-1-1 0 0 0,-1-2-1 0 0,-1 0 1 0 0,-1-3 0 0 0,-2 0-1 0 0,0-2 1 0 0,-2 0 0 0 0,0-3-89 0 0,-13 15 40 0 0,1-1-1 0 0,-2-1 1 0 0,0 0 0 0 0,-1 0-1 0 0,-1-1 1 0 0,-1-1 0 0 0,-1 1-1 0 0,0-1 1 0 0,-2 0 0 0 0,0-1-1 0 0,-1 1 1 0 0,-1-1 0 0 0,0-16-40 0 0,-24-205 183 0 0,19 228-167 0 0,0 0 0 0 0,-1 1 0 0 0,-1 0 0 0 0,0-1 0 0 0,-1 1 0 0 0,0 1 0 0 0,-1-1 0 0 0,-1 1 0 0 0,0 0 1 0 0,0 1-1 0 0,-1-1 0 0 0,-1 1 0 0 0,-5-5-16 0 0,-2 1 29 0 0,-1 2 0 0 0,0 0 0 0 0,-1 1-1 0 0,0 1 1 0 0,-1 0 0 0 0,0 1 0 0 0,0 2 0 0 0,-1 0 0 0 0,-1 1 0 0 0,1 0 0 0 0,-1 2-1 0 0,-8-1-28 0 0,-93-11-6896 0 0,83 23-4639 0 0,35-2 9428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59:17.430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886 245 32 0 0,'-40'-80'9287'0'0,"38"72"-8827"0"0,0 1 1 0 0,-1-1 0 0 0,0 0 0 0 0,-1 1 0 0 0,0 0 0 0 0,0 0 0 0 0,0 0-1 0 0,-1 1 1 0 0,0-1 0 0 0,0 1 0 0 0,-1 0 0 0 0,1 0 0 0 0,-1 1-1 0 0,-1 0 1 0 0,1 0 0 0 0,-1 0 0 0 0,-3-1-461 0 0,-12-3 55 0 0,-1 0 1 0 0,0 2 0 0 0,0 0-1 0 0,-1 2 1 0 0,1 1-1 0 0,-1 1 1 0 0,0 0 0 0 0,0 2-1 0 0,0 1 1 0 0,-1 1-1 0 0,1 1 1 0 0,0 1 0 0 0,1 1-1 0 0,-1 1 1 0 0,1 1-1 0 0,0 1 1 0 0,0 1-1 0 0,1 2 1 0 0,-10 5-56 0 0,20-8 40 0 0,1 0 0 0 0,0 1 0 0 0,1 0 0 0 0,0 1 1 0 0,0 1-1 0 0,1-1 0 0 0,1 1 0 0 0,-1 1 0 0 0,1 0 0 0 0,1 0 0 0 0,0 0 0 0 0,1 1 0 0 0,0 0 0 0 0,-1 4-40 0 0,-8 11 144 0 0,10-19-102 0 0,0 0 0 0 0,1 1-1 0 0,-1-1 1 0 0,2 1 0 0 0,-1 0-1 0 0,1 0 1 0 0,1 0 0 0 0,-1 0-1 0 0,1 1 1 0 0,1-1 0 0 0,0 1-1 0 0,1-1 1 0 0,-1 1 0 0 0,2-1-1 0 0,-1 1 1 0 0,1-1 0 0 0,1 1-1 0 0,0-1 1 0 0,0 0 0 0 0,1 1-1 0 0,0-1 1 0 0,1-1 0 0 0,-1 1-1 0 0,2 0 1 0 0,-1-1 0 0 0,1 0-1 0 0,1 0 1 0 0,-1 0 0 0 0,4 2-42 0 0,8 7 17 0 0,0 0 1 0 0,2-1 0 0 0,0-1 0 0 0,1 0 0 0 0,0-2-1 0 0,1 0 1 0 0,1-2 0 0 0,0 0 0 0 0,0-1 0 0 0,1-1 0 0 0,8 1-18 0 0,-23-9 4 0 0,1 1 0 0 0,0-1 0 0 0,-1-1 0 0 0,1 0 1 0 0,0 0-1 0 0,-1 0 0 0 0,1-1 0 0 0,0-1 1 0 0,-1 1-1 0 0,1-1 0 0 0,-1-1 0 0 0,1 0 1 0 0,-1 0-1 0 0,0 0 0 0 0,0-1 0 0 0,-1 0 1 0 0,1-1-1 0 0,-1 0 0 0 0,0 0 0 0 0,0 0 1 0 0,-1-1-1 0 0,1 0 0 0 0,-1 0 0 0 0,0-1 1 0 0,-1 0-1 0 0,0 0 0 0 0,2-3-4 0 0,8-13-47 0 0,-1 0 0 0 0,-1-1 0 0 0,-1 0 0 0 0,-1-1 1 0 0,-1 0-1 0 0,-1-1 0 0 0,-1 0 0 0 0,0-8 47 0 0,-3 12-83 0 0,-1-1 1 0 0,-1-1-1 0 0,-1 1 0 0 0,0 0 1 0 0,-2-1-1 0 0,-1 1 1 0 0,-1 0-1 0 0,-2-10 83 0 0,-23 172 60 0 0,52 382 264 0 0,-10-261-479 0 0,8-34 133 0 0,-3-8 356 0 0,-23-209-343 0 0,-1 0 0 0 0,0-1 1 0 0,-1 1-1 0 0,0-1 0 0 0,0 0 1 0 0,-1 0-1 0 0,0-1 0 0 0,0 1 1 0 0,-1-2-1 0 0,0 1 0 0 0,0-1 0 0 0,0 0 1 0 0,-1 0-1 0 0,0-1 0 0 0,0 0 1 0 0,0 0-1 0 0,-1-1 0 0 0,0 0 1 0 0,0 0-1 0 0,0-1 0 0 0,0 0 1 0 0,0-1-1 0 0,-1 0 0 0 0,-6 0 9 0 0,-23 3-68 0 0,0-3 0 0 0,-1 0-1 0 0,1-3 1 0 0,0-1 0 0 0,0-2-1 0 0,0-2 1 0 0,1-1 0 0 0,-1-3-1 0 0,-34-12 69 0 0,-73-18-1544 0 0,126 30-4037 0 0,11-10-4032 0 0,9 16 7845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59:18.321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32 0 580 0 0,'-10'1'11289'0'0,"5"17"-5358"0"0,-2 1-7267 0 0,0-24-10594 0 0,6 3 9696 0 0,-1 0 370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59:20.586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312 293 976 0 0,'-38'-83'5883'0'0,"35"72"-5551"0"0,2 1-1 0 0,0 0 1 0 0,0-1 0 0 0,1 1 0 0 0,0 0-1 0 0,0-1 1 0 0,2 1 0 0 0,-1 0-1 0 0,1-1 1 0 0,0 1 0 0 0,1 0 0 0 0,4-9-332 0 0,-4 14 142 0 0,1 0 0 0 0,-1 0 0 0 0,1 1 1 0 0,0-1-1 0 0,0 1 0 0 0,0 0 1 0 0,1 0-1 0 0,-1 1 0 0 0,1-1 0 0 0,0 1 1 0 0,0 0-1 0 0,0 0 0 0 0,0 0 0 0 0,1 1 1 0 0,-1 0-1 0 0,1 0 0 0 0,-1 1 1 0 0,1-1-1 0 0,0 1 0 0 0,0 0 0 0 0,0 1 1 0 0,-1-1-1 0 0,1 1 0 0 0,0 0 0 0 0,0 1 1 0 0,0-1-1 0 0,0 1 0 0 0,-1 0 1 0 0,1 1-1 0 0,0 0 0 0 0,-1-1 0 0 0,1 2 1 0 0,-1-1-1 0 0,1 1 0 0 0,-1-1 0 0 0,0 2 1 0 0,0-1-1 0 0,-1 0 0 0 0,1 1 1 0 0,-1 0-1 0 0,3 3-142 0 0,6 5 92 0 0,-1 1 1 0 0,0 1-1 0 0,-2 0 0 0 0,1 0 0 0 0,-2 1 1 0 0,0 1-1 0 0,0-1 0 0 0,-2 1 1 0 0,0 1-1 0 0,0-1 0 0 0,-2 1 1 0 0,0 1-1 0 0,-1-1 0 0 0,-1 0 1 0 0,0 8-93 0 0,-2 4 69 0 0,-1 0 0 0 0,-1 0 1 0 0,-2 0-1 0 0,0 0 1 0 0,-3-1-1 0 0,0 1 0 0 0,-3 5-69 0 0,-136 296 230 0 0,73-187-271 0 0,49-91 79 0 0,-2-2-1 0 0,-3-1 0 0 0,-2-1 1 0 0,-1-1-1 0 0,-3-2 0 0 0,-20 19-37 0 0,-103 88-10 0 0,199-257-366 0 0,-39 96 382 0 0,0 1 0 0 0,1 0 1 0 0,1 0-1 0 0,-1 0 0 0 0,1 0 1 0 0,1 1-1 0 0,-1 0 0 0 0,1 0 1 0 0,0 0-1 0 0,1 1 0 0 0,0 0 1 0 0,0 0-1 0 0,0 1 1 0 0,1 0-1 0 0,-1 0 0 0 0,1 1 1 0 0,0 0-1 0 0,1 0 0 0 0,-1 1 1 0 0,1 0-1 0 0,-1 0 0 0 0,1 1 1 0 0,0 0-1 0 0,0 1 0 0 0,0 0 1 0 0,0 0-1 0 0,0 1 0 0 0,0 0 1 0 0,0 0-1 0 0,0 1 0 0 0,0 1 1 0 0,0-1-1 0 0,0 1-6 0 0,132 73 406 0 0,-110-55-349 0 0,1-2 1 0 0,1-1-1 0 0,1-2 0 0 0,0-1 1 0 0,1-1-1 0 0,1-3 0 0 0,2 0-57 0 0,-32-7 52 0 0,1-1 0 0 0,0 1-1 0 0,0-2 1 0 0,1 1-1 0 0,-1-1 1 0 0,0 0-1 0 0,0-1 1 0 0,1 1-1 0 0,-1-1 1 0 0,0-1-1 0 0,1 1 1 0 0,-1-2-1 0 0,0 1 1 0 0,0-1-1 0 0,0 0 1 0 0,0 0-1 0 0,0 0 1 0 0,0-1-1 0 0,0 0 1 0 0,-1-1-1 0 0,0 0 1 0 0,0 0 0 0 0,0 0-1 0 0,0 0 1 0 0,0-1-1 0 0,-1 0 1 0 0,0 0-1 0 0,0-1 1 0 0,0 0-1 0 0,-1 1 1 0 0,0-2-1 0 0,0 1 1 0 0,0 0-1 0 0,-1-1 1 0 0,0 1-1 0 0,0-1 1 0 0,-1 0-1 0 0,0 0 1 0 0,0-1-52 0 0,-15-105 1172 0 0,-13 73-3096 0 0,3 14-2973 0 0,-4 0-4250 0 0,22 21 6339 0 0,3 1 400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12.78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49 6 336 0 0,'-11'-6'7696'0'0,"5"26"-6292"0"0,36 265 6784 0 0,-10 46-6474 0 0,-15 1-1 0 0,-14-1 1 0 0,-40 234-1714 0 0,36-294 269 0 0,19-156-2773 0 0,-10-140-9927 0 0,-5-29 7402 0 0,0 21 2923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59:22.023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352 299 848 0 0,'-5'-5'502'0'0,"-1"-1"0"0"0,0 1 0 0 0,-1 1-1 0 0,1-1 1 0 0,-1 1 0 0 0,0 0 0 0 0,0 0 0 0 0,0 1-1 0 0,-1 0 1 0 0,1 0 0 0 0,-1 1 0 0 0,1 0 0 0 0,-1 0-1 0 0,0 1 1 0 0,0 0 0 0 0,0 1 0 0 0,0-1 0 0 0,0 1-1 0 0,0 1 1 0 0,0 0-502 0 0,1 0 288 0 0,1 1 0 0 0,-1 0 0 0 0,1 1 0 0 0,0-1 0 0 0,0 1 0 0 0,0 0 0 0 0,0 1 1 0 0,0 0-1 0 0,1 0 0 0 0,0 0 0 0 0,-1 0 0 0 0,2 1 0 0 0,-1 0 0 0 0,0 0 0 0 0,1 0 0 0 0,0 1-288 0 0,-10 12 167 0 0,2 2 0 0 0,0 0 0 0 0,1 0 0 0 0,1 1 0 0 0,1 0 0 0 0,1 0 0 0 0,1 1 0 0 0,1 0 1 0 0,1 1-1 0 0,0-1 0 0 0,2 1 0 0 0,1 0 0 0 0,1 0 0 0 0,0 0 0 0 0,2 0 0 0 0,1 0 0 0 0,1 0 0 0 0,2 9-167 0 0,1-1-12 0 0,-1 9 24 0 0,1 1 0 0 0,2-1 0 0 0,2 0 0 0 0,2 0 1 0 0,1-2-1 0 0,2 1 0 0 0,2-2 0 0 0,2 0 0 0 0,1-1 1 0 0,17 23-13 0 0,-22-47 37 0 0,0-1 0 0 0,0 0 0 0 0,1-2 0 0 0,1 1 0 0 0,-1-2 1 0 0,1-1-1 0 0,1 0 0 0 0,-1-1 0 0 0,1 0 0 0 0,0-2 0 0 0,1 0 0 0 0,-1-1 1 0 0,1-1-1 0 0,-1-1 0 0 0,1 0 0 0 0,0-1 0 0 0,-1-2 0 0 0,1 1 0 0 0,-1-2 1 0 0,1-1-1 0 0,-1 0 0 0 0,0-1 0 0 0,-1-1 0 0 0,17-8-37 0 0,-5-1 38 0 0,-1 0 1 0 0,-1-2-1 0 0,-1-2 0 0 0,-1 0 0 0 0,0-1 0 0 0,-1-2 1 0 0,-2 0-1 0 0,0-2 0 0 0,-1 0 0 0 0,-2-1 0 0 0,0-1 1 0 0,-2-1-1 0 0,12-25-38 0 0,-14 24 11 0 0,-1 0 1 0 0,-1-1-1 0 0,-2-1 0 0 0,-1 0 1 0 0,-1-1-1 0 0,-1 1 1 0 0,-2-2-1 0 0,-1 1 0 0 0,-2 0 1 0 0,-1-1-1 0 0,-2-20-11 0 0,0 45 1 0 0,2-11-4 0 0,-2 0-1 0 0,0 1 0 0 0,-1-1 1 0 0,0 0-1 0 0,-2 0 1 0 0,0 0-1 0 0,-1 1 1 0 0,-1 0-1 0 0,0 0 0 0 0,-2 0 1 0 0,1 0-1 0 0,-10-13 4 0 0,-5-2-30 0 0,-1 1 0 0 0,-2 1 0 0 0,-1 2 0 0 0,-1 0 0 0 0,-1 2 0 0 0,-2 0-1 0 0,-6-2 31 0 0,17 17-61 0 0,-1 0 0 0 0,-1 0-1 0 0,1 2 1 0 0,-2 1-1 0 0,1 0 1 0 0,-1 2-1 0 0,0 0 1 0 0,-1 1-1 0 0,1 1 1 0 0,-1 1-1 0 0,0 1 1 0 0,0 1-1 0 0,0 1 1 0 0,1 1-1 0 0,-1 1 1 0 0,0 1-1 0 0,0 1 1 0 0,1 1-1 0 0,0 0 1 0 0,0 2-1 0 0,0 0 1 0 0,-18 11 61 0 0,-60 37-5419 0 0,12 18-4982 0 0,65-48 8371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59:23.679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251 309 400 0 0,'-4'-3'377'0'0,"0"-1"-1"0"0,0 0 1 0 0,0 0 0 0 0,0 0-1 0 0,0-1 1 0 0,1 1 0 0 0,0-1-1 0 0,0 0 1 0 0,0 0-1 0 0,1 0 1 0 0,-1 0 0 0 0,1 0-1 0 0,0-1 1 0 0,1 1 0 0 0,-1-1-1 0 0,1 1 1 0 0,0-1 0 0 0,1 1-1 0 0,-1-1 1 0 0,1 0 0 0 0,0 1-1 0 0,1-1 1 0 0,-1 0 0 0 0,1 1-1 0 0,0-1 1 0 0,1 1-1 0 0,-1-1 1 0 0,1 1 0 0 0,0 0-1 0 0,2-3-376 0 0,-1-3 311 0 0,2 0-1 0 0,-1 1 1 0 0,2 0-1 0 0,-1 0 1 0 0,1 1-1 0 0,1 0 1 0 0,-1 0-1 0 0,2 0 1 0 0,-1 1-1 0 0,1 0 1 0 0,0 0-1 0 0,1 1 1 0 0,0 0-1 0 0,0 0 1 0 0,3 0-311 0 0,-7 5 84 0 0,1 0 0 0 0,0 1 0 0 0,0-1 0 0 0,0 1-1 0 0,0 1 1 0 0,0-1 0 0 0,0 1 0 0 0,0 0 0 0 0,0 0 0 0 0,0 1 0 0 0,0 0 0 0 0,0 0 0 0 0,-1 0 0 0 0,1 1 0 0 0,0 0 0 0 0,-1 0-1 0 0,1 0 1 0 0,-1 1 0 0 0,1 0 0 0 0,-1 0 0 0 0,0 0 0 0 0,0 0 0 0 0,0 1 0 0 0,-1 0 0 0 0,2 1-84 0 0,103 115 565 0 0,-96-94-529 0 0,-1 1 1 0 0,-1 1 0 0 0,-1 0-1 0 0,-2 0 1 0 0,-1 1 0 0 0,-1-1-1 0 0,-1 2 1 0 0,-2-1 0 0 0,-1 0-1 0 0,-1 1 1 0 0,-2-1 0 0 0,0 1-1 0 0,-2-1 1 0 0,-2 0 0 0 0,0 0-1 0 0,-2 0 1 0 0,-1-1 0 0 0,-4 6-37 0 0,-3 13-9 0 0,-1-2 1 0 0,-2 0-1 0 0,-3-1 0 0 0,-1 0 1 0 0,-2-2-1 0 0,-2-1 1 0 0,-2-1-1 0 0,-2-1 0 0 0,-1-2 1 0 0,-36 33 8 0 0,-251 280 874 0 0,336-425-1032 0 0,-18 68 138 0 0,2 0 0 0 0,-1-1 0 0 0,1 1-1 0 0,0 1 1 0 0,1-1 0 0 0,0 0 0 0 0,0 1 0 0 0,0-1 0 0 0,1 1 0 0 0,0 0 0 0 0,0 0 0 0 0,0 0 0 0 0,1 1-1 0 0,0-1 1 0 0,0 1 0 0 0,0 1 0 0 0,1-1 0 0 0,0 1 0 0 0,0-1 0 0 0,0 2 0 0 0,0-1 0 0 0,0 1 0 0 0,1 0-1 0 0,0 0 1 0 0,0 0 0 0 0,-1 1 0 0 0,1 0 0 0 0,0 1 0 0 0,1 0 0 0 0,-1 0 0 0 0,0 0 0 0 0,0 1 0 0 0,0 0-1 0 0,1 0 1 0 0,-1 1 0 0 0,0 0 0 0 0,0 0 0 0 0,0 1 0 0 0,0 0 0 0 0,4 1 20 0 0,97 77 259 0 0,-95-66-123 0 0,1-1 0 0 0,1 0 0 0 0,0-1 0 0 0,1-1 0 0 0,0 0 0 0 0,1-1 0 0 0,0-1 0 0 0,0-1 0 0 0,1 0 0 0 0,0-1 0 0 0,0-1 0 0 0,1-1 0 0 0,0 0 0 0 0,0-1 0 0 0,0-2 0 0 0,0 0 0 0 0,1 0 0 0 0,15-2-136 0 0,-28-2 206 0 0,1 1 0 0 0,-1-1 0 0 0,1 0 0 0 0,-1-1 0 0 0,0 0 0 0 0,0 0 0 0 0,0 0 0 0 0,-1-1-1 0 0,1 0 1 0 0,-1 0 0 0 0,0-1 0 0 0,0 0 0 0 0,0 0 0 0 0,-1 0 0 0 0,0 0 0 0 0,0-1 0 0 0,4-5-206 0 0,-6-48-4126 0 0,-26-15-13424 0 0,23 62 15024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59:25.459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787 142 168 0 0,'-19'-21'2187'0'0,"-77"-72"6783"0"0,89 89-8649 0 0,1 1-1 0 0,-1-1 1 0 0,0 1-1 0 0,0 0 1 0 0,0 1-1 0 0,0 0 0 0 0,0 0 1 0 0,-1 1-1 0 0,1-1 1 0 0,0 2-1 0 0,-1-1 1 0 0,1 1-1 0 0,-1 0 1 0 0,1 0-1 0 0,-1 1 0 0 0,1 0 1 0 0,-3 1-321 0 0,-16 4 161 0 0,0 0 0 0 0,0 2 1 0 0,1 1-1 0 0,0 1 0 0 0,0 1 1 0 0,1 1-1 0 0,0 1 0 0 0,1 1 0 0 0,1 2 1 0 0,1 0-1 0 0,0 1 0 0 0,1 1 1 0 0,0 0-1 0 0,2 2 0 0 0,0 0 0 0 0,1 2 1 0 0,2-1-1 0 0,0 2 0 0 0,1 0 1 0 0,1 1-1 0 0,-9 24-161 0 0,6-6 18 0 0,1 0 0 0 0,2 2 0 0 0,3-1 0 0 0,1 1 0 0 0,2 1 0 0 0,2-1 0 0 0,2 1-1 0 0,2 0 1 0 0,1 0 0 0 0,3 0 0 0 0,2 0 0 0 0,2-1 0 0 0,1 0 0 0 0,12 33-18 0 0,75 182 102 0 0,-86-242-71 0 0,1-1 0 0 0,0 0 1 0 0,1-1-1 0 0,1 0 0 0 0,0-1 1 0 0,2-1-1 0 0,-1 0 0 0 0,1 0 1 0 0,1-1-1 0 0,0-1 0 0 0,1-1 1 0 0,0 0-1 0 0,0-1 0 0 0,1-1 1 0 0,1 0-1 0 0,-1-1 0 0 0,1-1 1 0 0,0-1-1 0 0,0 0 0 0 0,1-2 1 0 0,-1 0-1 0 0,1-1 0 0 0,0-1 1 0 0,0 0-1 0 0,4-2-31 0 0,28-2 259 0 0,0-2 1 0 0,0-3-1 0 0,0-1 0 0 0,-1-3 1 0 0,-1-3-1 0 0,0-1 0 0 0,-1-2 1 0 0,25-15-260 0 0,-47 22 25 0 0,-1-2-1 0 0,0-1 1 0 0,-1 0 0 0 0,-1-2 0 0 0,0-1 0 0 0,-1-1-1 0 0,-1 0 1 0 0,-1-2 0 0 0,0 0 0 0 0,-2-2 0 0 0,0 0-1 0 0,-2-1 1 0 0,0 0 0 0 0,-1-1 0 0 0,-2-1 0 0 0,-1-1-1 0 0,0 1 1 0 0,-2-2 0 0 0,-1 0 0 0 0,-2 0 0 0 0,0 0-1 0 0,-2-1 1 0 0,0 0 0 0 0,-2 0 0 0 0,-1-15-25 0 0,-5-3 39 0 0,-3 0-1 0 0,-1-1 1 0 0,-2 2 0 0 0,-2-1 0 0 0,-3 2 0 0 0,-1 0-1 0 0,-2 0 1 0 0,-2 1 0 0 0,-2 2 0 0 0,-18-29-39 0 0,18 50-46 0 0,0 0 0 0 0,-2 2 0 0 0,0 0-1 0 0,-1 2 1 0 0,0 0 0 0 0,-1 2 0 0 0,-1 1 0 0 0,0 0 0 0 0,-1 2 0 0 0,0 2 0 0 0,-1 0 0 0 0,0 2-1 0 0,0 1 1 0 0,-1 1 0 0 0,1 1 0 0 0,-16 1 46 0 0,-29-11-1153 0 0,46 9 707 0 0,-73-11-4674 0 0,5 32-8513 0 0,79-7 11388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59:26.522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0 221 436 0 0,'7'-10'7524'0'0,"7"24"-3466"0"0,10 26-303 0 0,18 176 166 0 0,-28-105-3530 0 0,42 174-93 0 0,-35-429-536 0 0,-23 111 233 0 0,3 0-1 0 0,0 0 0 0 0,3 0 1 0 0,0 0-1 0 0,2 0 1 0 0,2 1-1 0 0,1 0 0 0 0,1 0 1 0 0,1 1-1 0 0,2 1 0 0 0,2 0 1 0 0,10-16 5 0 0,-8 18-100 0 0,1 1 1 0 0,1 0-1 0 0,1 2 0 0 0,2 0 1 0 0,0 2-1 0 0,2 0 1 0 0,0 2-1 0 0,2 0 0 0 0,0 2 1 0 0,1 1-1 0 0,1 1 0 0 0,15-6 100 0 0,-35 19 37 0 0,-8 4-351 0 0,0 0 1 0 0,0 1-1 0 0,0-1 1 0 0,0 0-1 0 0,0 1 1 0 0,0-1-1 0 0,0 0 1 0 0,0 1-1 0 0,1-1 1 0 0,-1 0-1 0 0,0 1 1 0 0,0-1-1 0 0,0 0 1 0 0,0 1-1 0 0,1-1 1 0 0,-1 0-1 0 0,0 0 1 0 0,0 1-1 0 0,0-1 1 0 0,1 0-1 0 0,-1 0 1 0 0,0 1-1 0 0,1-1 1 0 0,-1 0-1 0 0,0 0 0 0 0,0 0 1 0 0,1 1-1 0 0,-1-1 1 0 0,0 0-1 0 0,1 0 1 0 0,-1 0-1 0 0,0 0 1 0 0,1 0-1 0 0,-1 0 1 0 0,0 0-1 0 0,1 0 1 0 0,-1 0-1 0 0,0 0 1 0 0,1 0-1 0 0,-1 0 1 0 0,0 0-1 0 0,1 0 1 0 0,-1 0-1 0 0,0 0 1 0 0,1 0-1 0 0,-1 0 1 0 0,0-1-1 0 0,1 1 1 0 0,-1 0-1 0 0,0 0 1 0 0,1 0 313 0 0,-4 9-1886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1:59:26.913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95 43 2120 0 0,'-2'2'2812'0'0,"2"0"341"0"0,-2 0 167 0 0,-3 0-288 0 0,3 0-931 0 0,-5-2-913 0 0,3 0-796 0 0,-3-2-968 0 0,-2 0-1245 0 0,0-2-799 0 0,-2-4-412 0 0,0 0-180 0 0,-1-4 119 0 0,-1-4 589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09:30:07.497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404 368 1028 0 0,'-10'2'1354'0'0,"-48"-3"13084"0"0,45-21-12036 0 0,0-26-1191 0 0,9 37-1154 0 0,0-1 0 0 0,1 0 0 0 0,1 1 0 0 0,0-1 0 0 0,0 0 0 0 0,1 0 0 0 0,1 0 1 0 0,0 0-1 0 0,1 0 0 0 0,0 0 0 0 0,2-7-57 0 0,-1 11 46 0 0,1-1 0 0 0,1 1 1 0 0,0 0-1 0 0,0 0 0 0 0,0 0 1 0 0,1 0-1 0 0,0 1 0 0 0,0-1 1 0 0,1 1-1 0 0,0 1 0 0 0,1-1 1 0 0,-1 1-1 0 0,1 0 0 0 0,0 1 0 0 0,1 0 1 0 0,-1 0-1 0 0,1 0 0 0 0,0 1 1 0 0,0 0-1 0 0,0 1 0 0 0,1-1 1 0 0,0 2-1 0 0,-1-1 0 0 0,1 1 1 0 0,0 1-1 0 0,0-1 0 0 0,0 2 1 0 0,0-1-1 0 0,0 1 0 0 0,0 0 1 0 0,9 2-47 0 0,-3-2 92 0 0,0 0 0 0 0,0 0 1 0 0,0 2-1 0 0,1 0 0 0 0,-2 0 1 0 0,1 2-1 0 0,0 0 0 0 0,0 1 1 0 0,-1 0-1 0 0,0 1 0 0 0,0 0 1 0 0,-1 1-1 0 0,0 1 0 0 0,0 0 1 0 0,0 1-1 0 0,-1 0 0 0 0,-1 1 1 0 0,0 0-1 0 0,0 1 0 0 0,-1 1 1 0 0,0-1-1 0 0,-1 1 0 0 0,0 1 1 0 0,-1 0-1 0 0,0 0 0 0 0,-1 0 1 0 0,-1 1-1 0 0,0 0 0 0 0,-1 1 1 0 0,-1-1-1 0 0,0 1 0 0 0,0 0 1 0 0,0 13-93 0 0,-3 17 31 0 0,-2 0 1 0 0,-2 0 0 0 0,-2 0 0 0 0,-2-1-1 0 0,-2 0 1 0 0,-1 0 0 0 0,-3-1-1 0 0,-1-1 1 0 0,-3 0 0 0 0,-1-1 0 0 0,-2-1-1 0 0,-1 0 1 0 0,-3-2 0 0 0,-2 2-32 0 0,-28 38 15 0 0,13-9 117 0 0,-3-3 1 0 0,-3-1-1 0 0,-3-3 1 0 0,-2-2-1 0 0,-3-2 1 0 0,-3-3-1 0 0,-2-2 1 0 0,-2-3-1 0 0,-8 2-132 0 0,68-50 2 0 0,0 0 0 0 0,0 0 0 0 0,0 0-1 0 0,0 0 1 0 0,0-1 0 0 0,0 1 0 0 0,-1-1 0 0 0,1 1 0 0 0,-1-1-1 0 0,1 0 1 0 0,-1 0 0 0 0,1 0 0 0 0,-1 0 0 0 0,0 0 0 0 0,1 0-1 0 0,-1-1 1 0 0,0 0 0 0 0,0 1 0 0 0,1-1 0 0 0,-1 0 0 0 0,0 0 0 0 0,0-1-1 0 0,1 1 1 0 0,-1 0 0 0 0,0-1 0 0 0,0 0 0 0 0,1 0 0 0 0,-1 0-1 0 0,1 0 1 0 0,-1 0 0 0 0,1 0 0 0 0,-1 0 0 0 0,1-1 0 0 0,0 0-1 0 0,-1 1 1 0 0,1-1 0 0 0,0 0 0 0 0,0 0 0 0 0,0 0 0 0 0,1 0-1 0 0,-1 0 1 0 0,0 0 0 0 0,1-1 0 0 0,-1 1 0 0 0,1-1 0 0 0,0 1-1 0 0,0-1 1 0 0,0 1 0 0 0,0-1 0 0 0,0 0 0 0 0,1 1 0 0 0,-1-1-1 0 0,1 0 1 0 0,0 0 0 0 0,0 1 0 0 0,0-3-2 0 0,-1-5-1 0 0,1 0 0 0 0,1 0-1 0 0,-1 0 1 0 0,2 0 0 0 0,-1 0 0 0 0,1 1 0 0 0,1-1 0 0 0,0 0 0 0 0,0 1-1 0 0,1 0 1 0 0,0 0 0 0 0,1 0 0 0 0,0 0 0 0 0,0 0 0 0 0,1 1 0 0 0,0 0-1 0 0,0 0 1 0 0,1 1 0 0 0,0 0 0 0 0,1 0 0 0 0,-1 1 0 0 0,1-1 0 0 0,0 2 0 0 0,1-1-1 0 0,0 1 1 0 0,-1 1 0 0 0,1-1 0 0 0,1 1 0 0 0,-1 1 0 0 0,1 0 0 0 0,-1 0-1 0 0,1 1 1 0 0,0 0 0 0 0,0 1 0 0 0,0 0 0 0 0,0 0 0 0 0,0 1 0 0 0,0 1-1 0 0,0 0 1 0 0,0 0 0 0 0,1 1 1 0 0,39 15 358 0 0,0 2-1 0 0,-1 2 1 0 0,-1 3-1 0 0,41 27-357 0 0,-10-7 174 0 0,-40-21-106 0 0,0-2-1 0 0,1-2 0 0 0,1-2 0 0 0,0-1 1 0 0,2-3-1 0 0,-1-1 0 0 0,34 4-67 0 0,-71-15 22 0 0,0 0 0 0 0,0-1 0 0 0,1 1 0 0 0,-1-1 0 0 0,0 0 0 0 0,0-1 0 0 0,1 1 0 0 0,-1-1 0 0 0,0 0 0 0 0,0 0 0 0 0,0-1 0 0 0,0 0 0 0 0,0 0 1 0 0,0 0-1 0 0,0 0 0 0 0,-1-1 0 0 0,1 1 0 0 0,-1-1 0 0 0,0-1 0 0 0,0 1 0 0 0,0 0 0 0 0,0-1 0 0 0,0 0 0 0 0,-1 0 0 0 0,1 0 0 0 0,-1 0 0 0 0,0-1 0 0 0,-1 1 0 0 0,1-1 0 0 0,-1 0 0 0 0,0 1 0 0 0,0-1 0 0 0,0 0 0 0 0,-1 0 0 0 0,1-1 0 0 0,-1 1 0 0 0,-1 0 0 0 0,1 0 0 0 0,-1 0 0 0 0,0-3-22 0 0,-9-134-1549 0 0,1 112-3268 0 0,-2 0-4068 0 0,14-4-2195 0 0,3 21 8404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09:30:08.510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31 878 1020 0 0,'-29'4'9067'0'0,"28"-24"-4148"0"0,32-43-2046 0 0,-23 47-2544 0 0,116-292 1239 0 0,-103 221-1542 0 0,-1 4-94 0 0,2 2 0 0 0,5 0 0 0 0,25-52 68 0 0,-52 134 1 0 0,0 0-1 0 0,1 0 1 0 0,-1 0-1 0 0,1 0 0 0 0,-1 0 1 0 0,1-1-1 0 0,-1 1 0 0 0,1 0 1 0 0,-1 0-1 0 0,1 0 1 0 0,0-1-1 0 0,-1 1 0 0 0,1 0 1 0 0,0-1-1 0 0,-1 1 1 0 0,1-1-1 0 0,0 1 0 0 0,0 0 1 0 0,0-1-1 0 0,0 0 0 0 0,0 1 1 0 0,0-1-1 0 0,0 0 1 0 0,-1 1-1 0 0,1-1 0 0 0,0 0 1 0 0,0 0-1 0 0,0 0 0 0 0,0 0 1 0 0,0 0-1 0 0,0 0 1 0 0,0 0-1 0 0,0 0 0 0 0,0 0 1 0 0,0 0-1 0 0,0-1 0 0 0,0 1 1 0 0,0 0-1 0 0,0-1 1 0 0,0 1-1 0 0,0-1 0 0 0,0 1 1 0 0,-1-1-1 0 0,1 1 1 0 0,0-1-1 0 0,0 1 0 0 0,-1-1 1 0 0,1 0-1 0 0,0 1 0 0 0,-1-1 1 0 0,1 0-1 0 0,0 0 1 0 0,-1 0-1 0 0,1 1 0 0 0,-1-1 1 0 0,0 0-1 0 0,1 0 0 0 0,-1 0 1 0 0,0 0-1 0 0,1 0 1 0 0,-1 0-1 0 0,0 0 0 0 0,0 0 1 0 0,0 0-1 0 0,0 0 0 0 0,0 0 1 0 0,0 0-1 0 0,0 0 1 0 0,0 0-1 0 0,0 0 0 0 0,20 77 164 0 0,26 194 511 0 0,-25-172-137 0 0,-5 1 1 0 0,-4 0-1 0 0,-4 1 0 0 0,-4 29-538 0 0,-45 242 5452 0 0,40-360-6710 0 0,-1 27 2626 0 0,2-25-3313 0 0,2-6-5349 0 0,1-11-7961 0 0,2-6 12574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09:30:09.018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60 87 1028 0 0,'-27'8'13022'0'0,"4"-8"-7272"0"0,13-13-6755 0 0,22-14-6510 0 0,9-13-1719 0 0,-12 25 7312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09:30:10.527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688 192 644 0 0,'-76'-134'9983'0'0,"-4"77"-4324"0"0,-23 56-3463 0 0,86 5-2144 0 0,1 0 1 0 0,0 1-1 0 0,0 1 1 0 0,0 0-1 0 0,1 1 0 0 0,0 1 1 0 0,1 1-1 0 0,-1 0 1 0 0,2 0-1 0 0,-1 1 0 0 0,-4 6-52 0 0,-9 16 154 0 0,1 2-1 0 0,1 0 0 0 0,2 2 0 0 0,2 0 0 0 0,1 2 0 0 0,2 0 0 0 0,2 1 0 0 0,1 1 0 0 0,2 0 1 0 0,2 1-1 0 0,2 0 0 0 0,1 1 0 0 0,2 0 0 0 0,2 0 0 0 0,2 0 0 0 0,2 1 0 0 0,2 9-153 0 0,2-18 82 0 0,2 0 0 0 0,1-1 0 0 0,1 1-1 0 0,2-1 1 0 0,1-1 0 0 0,2 0 0 0 0,1-1-1 0 0,1 0 1 0 0,2-1 0 0 0,1-1 0 0 0,1 0 0 0 0,1-1-1 0 0,2-2 1 0 0,1 0 0 0 0,1-1 0 0 0,1-2-1 0 0,1 0 1 0 0,1-2 0 0 0,0-1 0 0 0,2-1-1 0 0,1-1 1 0 0,0-2 0 0 0,1-1 0 0 0,0-1-1 0 0,8 0-80 0 0,-23-7 34 0 0,0-2 1 0 0,0 0 0 0 0,1-1-1 0 0,0 0 1 0 0,0-1 0 0 0,0-1-1 0 0,0-1 1 0 0,0-1 0 0 0,0 0-1 0 0,0-1 1 0 0,1-1 0 0 0,-1 0-1 0 0,-1-2 1 0 0,1 0 0 0 0,0 0-1 0 0,-1-2 1 0 0,0 0 0 0 0,0-1-1 0 0,-1 0 1 0 0,0-1 0 0 0,0-1-1 0 0,12-9-35 0 0,15-17 154 0 0,-2-2 0 0 0,-1-1 0 0 0,-2-3-1 0 0,-2 0 1 0 0,-2-2 0 0 0,-1-2 0 0 0,-3-1 0 0 0,-1-1-1 0 0,4-16-153 0 0,-24 47 118 0 0,0-1 0 0 0,-1 1-1 0 0,-1-2 1 0 0,-1 1 0 0 0,0 0-1 0 0,-1-1 1 0 0,-1 0 0 0 0,-1 0-1 0 0,0 0 1 0 0,-2 0 0 0 0,0-1 0 0 0,0 1-1 0 0,-2 0 1 0 0,-1 0 0 0 0,0 0-1 0 0,-1 1 1 0 0,-1-1 0 0 0,0 1-1 0 0,-1 0 1 0 0,-1 0 0 0 0,-1 1-1 0 0,-1 0 1 0 0,0 0 0 0 0,-1 1-1 0 0,0 0 1 0 0,-5-4-118 0 0,-7-7-78 0 0,-1 0 0 0 0,-1 2 0 0 0,-1 1-1 0 0,-2 1 1 0 0,0 2 0 0 0,-1 0 0 0 0,0 2 0 0 0,-2 1 0 0 0,-24-10 78 0 0,-49 10-6205 0 0,1 33-10038 0 0,89-10 13400 0 0,5 2 615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09:30:12.041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925 229 480 0 0,'-67'-87'10100'0'0,"-7"8"-4025"0"0,57 69-5893 0 0,-1 1 0 0 0,0 1 0 0 0,0 1 0 0 0,-1 0 0 0 0,1 2 0 0 0,-2 0 0 0 0,1 1 0 0 0,0 0 0 0 0,-1 2 0 0 0,1 1 0 0 0,-1 0 0 0 0,0 1 1 0 0,1 1-1 0 0,-1 1 0 0 0,1 1 0 0 0,-1 1 0 0 0,1 0 0 0 0,0 2 0 0 0,0 0-182 0 0,6-4 47 0 0,0 2 0 0 0,-1 0 1 0 0,1 0-1 0 0,1 1 0 0 0,-1 0 0 0 0,1 2 1 0 0,0-1-1 0 0,0 1 0 0 0,1 1 0 0 0,-1 0 1 0 0,2 1-1 0 0,-1 0 0 0 0,2 0 0 0 0,-1 1 1 0 0,1 1-1 0 0,0-1 0 0 0,1 1 0 0 0,1 1 1 0 0,0 0-1 0 0,0 0 0 0 0,1 0 0 0 0,0 1 1 0 0,1-1-1 0 0,1 1 0 0 0,0 1 0 0 0,1-1 1 0 0,0 0-1 0 0,1 1 0 0 0,1 0 0 0 0,0-1 1 0 0,1 1-1 0 0,0 0 0 0 0,1 0 0 0 0,0-1 1 0 0,1 1-1 0 0,1-1 0 0 0,0 1 1 0 0,1-1-1 0 0,1 0 0 0 0,5 11-47 0 0,-4-11-37 0 0,2 0 1 0 0,0 0-1 0 0,0-1 0 0 0,1 0 0 0 0,1 0 1 0 0,0-1-1 0 0,1 0 0 0 0,0-1 1 0 0,0 0-1 0 0,1-1 0 0 0,0 0 0 0 0,1-1 1 0 0,0 0-1 0 0,0-1 0 0 0,1 0 0 0 0,0-2 1 0 0,0 1-1 0 0,0-2 0 0 0,1 0 1 0 0,0 0-1 0 0,-1-1 0 0 0,1-1 0 0 0,0-1 1 0 0,0 0-1 0 0,1-1 0 0 0,-1 0 0 0 0,0-2 1 0 0,0 1-1 0 0,-1-2 0 0 0,1 0 1 0 0,0-1-1 0 0,-1 0 0 0 0,0-1 0 0 0,0-1 1 0 0,0 0-1 0 0,0-1 0 0 0,-1-1 1 0 0,10-7 36 0 0,-1-4-106 0 0,-1-2 1 0 0,-1 0-1 0 0,-1-2 1 0 0,-1 0-1 0 0,-1-1 1 0 0,-1 0-1 0 0,-1-2 1 0 0,-1 1 0 0 0,-2-2-1 0 0,0 0 1 0 0,-2 0-1 0 0,-1-1 1 0 0,5-27 105 0 0,-14 56 13 0 0,-1-1 1 0 0,1 0-1 0 0,0 0 1 0 0,-1 1-1 0 0,1-1 1 0 0,-1 0-1 0 0,1 0 1 0 0,0 0-1 0 0,-1 0 1 0 0,1 0-1 0 0,-1 1 0 0 0,1-1 1 0 0,0 0-1 0 0,-1 0 1 0 0,1 0-1 0 0,-1 0 1 0 0,1 0-1 0 0,0 0 1 0 0,-1 0-1 0 0,1 0 1 0 0,-1 0-1 0 0,1-1 1 0 0,0 1-1 0 0,-1 0 1 0 0,1 0-1 0 0,-1 0 1 0 0,1 0-1 0 0,0-1 1 0 0,-1 1-1 0 0,1 0 1 0 0,0 0-1 0 0,-1 0 0 0 0,1-1 1 0 0,0 1-1 0 0,-1-1-13 0 0,-28 43 34 0 0,14 0 71 0 0,2 0 0 0 0,2 0-1 0 0,2 1 1 0 0,2 1 0 0 0,2-1 0 0 0,1 1-1 0 0,3 0 1 0 0,1 0 0 0 0,3 0 0 0 0,1 0-1 0 0,4 12-104 0 0,-1 27 26 0 0,67 581 1036 0 0,-72-646-1040 0 0,1-8 7 0 0,-1 1-1 0 0,0 0 0 0 0,-1-1 1 0 0,-1 1-1 0 0,1 0 1 0 0,-2-1-1 0 0,1 1 0 0 0,-1 0 1 0 0,-1 0-1 0 0,0-1 1 0 0,-1 0-1 0 0,0 1 1 0 0,0-1-1 0 0,-1 0 0 0 0,0 0 1 0 0,-1 0-1 0 0,0-1 1 0 0,-2 3-29 0 0,0-9 4 0 0,-1 0 0 0 0,1-1 0 0 0,-1 1 1 0 0,1-2-1 0 0,-1 1 0 0 0,0-1 1 0 0,0 0-1 0 0,1 0 0 0 0,-1-1 0 0 0,0 0 1 0 0,0 0-1 0 0,0-1 0 0 0,1 0 0 0 0,-1-1 1 0 0,0 0-1 0 0,-4-1-4 0 0,-13-1-11 0 0,-59-7-177 0 0,33 7 705 0 0,1-2-1 0 0,-1-2 1 0 0,2-2 0 0 0,-1-2-1 0 0,2-2 1 0 0,-1-3 0 0 0,2-2-1 0 0,1-1 1 0 0,-34-22-517 0 0,-9-42-1317 0 0,81 34-4110 0 0,51 0-5699 0 0,-3 33 5342 0 0,-15 12 3578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13.676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1 466 924 0 0,'36'-39'1852'0'0,"1"2"-1"0"0,3 2 1 0 0,0 1-1 0 0,2 2 1 0 0,16-7-1852 0 0,-12 11 770 0 0,0 2 0 0 0,2 3 0 0 0,0 2 0 0 0,2 1 0 0 0,0 3 1 0 0,1 2-1 0 0,1 3 0 0 0,22-2-770 0 0,-15 4 524 0 0,32-11-250 0 0,2 5 0 0 0,0 3-1 0 0,1 4 1 0 0,0 5-1 0 0,0 4 1 0 0,0 3-1 0 0,0 5 1 0 0,-1 4 0 0 0,0 4-1 0 0,22 9-273 0 0,-96-20 32 0 0,0 1 0 0 0,0 0 0 0 0,0 1 0 0 0,-1 1 0 0 0,0 1 0 0 0,0 0 0 0 0,-1 1 0 0 0,-1 1 0 0 0,0 1 0 0 0,0 1 0 0 0,-1 0 0 0 0,0 0 0 0 0,-2 2 0 0 0,1 0 0 0 0,-2 0 0 0 0,0 1 0 0 0,-1 1 0 0 0,0 0 0 0 0,-2 0 0 0 0,0 1 0 0 0,-1 0 0 0 0,0 1 0 0 0,-2 0 0 0 0,0 0 0 0 0,-1 0 0 0 0,-1 1 0 0 0,-1 3-32 0 0,-2 2-6 0 0,-1-1 0 0 0,-1 1 0 0 0,-1 0 0 0 0,-1-1 0 0 0,-2 0 0 0 0,0 1 0 0 0,-1-2 0 0 0,-2 1 0 0 0,0-1 0 0 0,-2 0 0 0 0,0-1 0 0 0,-2 0 0 0 0,0-1-1 0 0,-1 0 1 0 0,-2-1 0 0 0,0 0 0 0 0,-1-1 0 0 0,0-1 0 0 0,-2-1 0 0 0,0 0 0 0 0,-1-1 0 0 0,-1-1 0 0 0,0-1 0 0 0,-1-1 0 0 0,-13 6 6 0 0,-55 17-44 0 0,-2-5 1 0 0,-1-3-1 0 0,-1-5 0 0 0,-1-4 1 0 0,0-3-1 0 0,-59-1 44 0 0,75-7-23 0 0,0-4 0 0 0,1-3-1 0 0,-1-3 1 0 0,0-4 0 0 0,-62-13 23 0 0,-79-44-4082 0 0,218 63 4028 0 0,-45-23-4281 0 0,20-16-3850 0 0,30 26 6147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09:30:12.294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28 144 0 0,'11'10'2432'0'0,"-4"-4"541"0"0,-2 0 311 0 0,-3 0 184 0 0,-2 0-364 0 0,0-1-1047 0 0,0-3-897 0 0,0-2-644 0 0,0 0-756 0 0,0-2-900 0 0,0-7-1189 0 0,0 3-623 0 0,4-4-296 0 0,-1-4-40 0 0,1 1 339 0 0,3-1 669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09:30:13.655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364 301 1380 0 0,'-8'-4'945'0'0,"-1"0"-1"0"0,1-1 1 0 0,1 0-1 0 0,-1 0 1 0 0,1 0-1 0 0,0-1 0 0 0,0-1 1 0 0,0 1-1 0 0,1-1 1 0 0,0 0-1 0 0,1 0 1 0 0,-1-1-1 0 0,-3-7-944 0 0,6 10 171 0 0,1-1-1 0 0,-1 0 0 0 0,1 0 0 0 0,0 1 1 0 0,0-1-1 0 0,1 0 0 0 0,-1-1 0 0 0,1 1 0 0 0,1 0 1 0 0,-1 0-1 0 0,1 0 0 0 0,0-1 0 0 0,1 1 1 0 0,-1 0-1 0 0,1 0 0 0 0,0 0 0 0 0,1 0 1 0 0,0 0-1 0 0,0 0 0 0 0,0 0 0 0 0,0 0 1 0 0,1 1-1 0 0,0-1 0 0 0,0 1 0 0 0,1 0 1 0 0,0 0-1 0 0,-1 0 0 0 0,2 0 0 0 0,-1 1 1 0 0,0-1-1 0 0,2 0-170 0 0,0 1 38 0 0,0 1 1 0 0,0-1 0 0 0,0 2 0 0 0,0-1-1 0 0,1 0 1 0 0,-1 1 0 0 0,1 0-1 0 0,0 1 1 0 0,-1-1 0 0 0,1 1 0 0 0,0 1-1 0 0,0-1 1 0 0,0 1 0 0 0,0 0-1 0 0,-1 1 1 0 0,1 0 0 0 0,0 0 0 0 0,0 0-1 0 0,-1 1 1 0 0,1 0 0 0 0,-1 0-1 0 0,1 1 1 0 0,-1-1 0 0 0,0 2 0 0 0,0-1-1 0 0,0 0 1 0 0,0 1 0 0 0,-1 0-1 0 0,1 1 1 0 0,-1-1 0 0 0,0 1 0 0 0,-1 0-1 0 0,1 0 1 0 0,-1 1 0 0 0,0-1-1 0 0,0 1 1 0 0,-1 0 0 0 0,1 0 0 0 0,-1 0-1 0 0,-1 0 1 0 0,1 1 0 0 0,-1-1-1 0 0,0 1 1 0 0,-1 0 0 0 0,1 1-39 0 0,5 32 146 0 0,-1 0 0 0 0,-3 1 0 0 0,-1-1 0 0 0,-1 1 0 0 0,-3 0 0 0 0,-1-1 0 0 0,-2 1 0 0 0,-2-1 0 0 0,-2 0 0 0 0,-1-1 0 0 0,-2 0 0 0 0,-2 0 0 0 0,-5 7-146 0 0,-12 38 279 0 0,-4-1-1 0 0,-4-1 1 0 0,-3-3 0 0 0,-3-1 0 0 0,-38 47-279 0 0,63-95 140 0 0,-2-2 0 0 0,-1 0 0 0 0,0-1 0 0 0,-2-1 1 0 0,-2-1-1 0 0,0-1 0 0 0,-3 0-140 0 0,23-68-71 0 0,7 34 57 0 0,1 1 0 0 0,0-1-1 0 0,0 1 1 0 0,1-1 0 0 0,0 1-1 0 0,1-1 1 0 0,0 1 0 0 0,1 0-1 0 0,0 0 1 0 0,0 1-1 0 0,1-1 1 0 0,0 1 0 0 0,0 0-1 0 0,1 0 1 0 0,0 0 0 0 0,0 1-1 0 0,1 0 1 0 0,0 1 0 0 0,0-1-1 0 0,1 1 1 0 0,0 0 0 0 0,0 1-1 0 0,0 0 1 0 0,0 0 0 0 0,1 1-1 0 0,0 0 1 0 0,0 1 0 0 0,0 0-1 0 0,0 0 1 0 0,1 1 0 0 0,-1 0-1 0 0,1 0 1 0 0,3 1 14 0 0,6 6 38 0 0,1 2-1 0 0,-1 0 1 0 0,0 1 0 0 0,-1 1-1 0 0,0 1 1 0 0,0 0 0 0 0,-1 2-1 0 0,0 0 1 0 0,9 9-38 0 0,68 42 291 0 0,-69-49-214 0 0,-6-1-45 0 0,1 0-1 0 0,0-2 1 0 0,1 0 0 0 0,1-2-1 0 0,0 0 1 0 0,0-1 0 0 0,0-1-1 0 0,1-1 1 0 0,0-1 0 0 0,0-2-1 0 0,1 0 1 0 0,-1-1 0 0 0,6-1-32 0 0,-21-4-31 0 0,0 0 1 0 0,-1 0-1 0 0,1 0 1 0 0,-1-1 0 0 0,0 0-1 0 0,0-1 1 0 0,0 0-1 0 0,0 0 1 0 0,-1 0 0 0 0,0-1-1 0 0,0 0 1 0 0,-1 0 0 0 0,1 0-1 0 0,-1-1 1 0 0,-1 0-1 0 0,1 0 1 0 0,-1 0 0 0 0,0-1-1 0 0,-1 1 1 0 0,0-1-1 0 0,0 0 1 0 0,0-1 30 0 0,-2 3-1743 0 0,-2-3-6014 0 0,0 0-883 0 0,2 3 5733 0 0,3 0 397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09:30:14.596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642 185 128 0 0,'-155'-139'14954'0'0,"29"93"-10915"0"0,110 49-3960 0 0,0 1 1 0 0,0 1-1 0 0,1 0 0 0 0,0 1 0 0 0,0 0 1 0 0,0 1-1 0 0,1 1 0 0 0,0 1 0 0 0,0 0 1 0 0,1 0-1 0 0,1 1 0 0 0,-1 1 0 0 0,2 0 1 0 0,-1 1-1 0 0,2 0 0 0 0,-1 1 0 0 0,2 0 1 0 0,0 1-1 0 0,0-1 0 0 0,1 2 0 0 0,1-1 1 0 0,0 1-1 0 0,0 4-79 0 0,-6 9 124 0 0,1 1 0 0 0,2 1-1 0 0,0-1 1 0 0,2 2 0 0 0,2-1 0 0 0,0 1 0 0 0,2 0-1 0 0,2 0 1 0 0,0 0 0 0 0,2 0 0 0 0,2 1 0 0 0,1-1-1 0 0,1 0 1 0 0,1-1 0 0 0,2 1 0 0 0,1-1 0 0 0,2 0-1 0 0,0-1 1 0 0,2 0 0 0 0,2-1 0 0 0,0 0 0 0 0,2-1 0 0 0,2 1-124 0 0,-1-3 23 0 0,2-1 0 0 0,0 0 0 0 0,2-1 0 0 0,0-1 0 0 0,2-1 0 0 0,0-1 0 0 0,1-1 0 0 0,1-1 0 0 0,1-2 0 0 0,0 0 0 0 0,1-2 0 0 0,1 0 0 0 0,0-2 0 0 0,1-2 0 0 0,0 0 0 0 0,1-2 0 0 0,0-1 0 0 0,0-1 0 0 0,0-2 0 0 0,1-1 0 0 0,0-1 0 0 0,-1-2 0 0 0,1-1 0 0 0,0-2 0 0 0,-1 0 0 0 0,22-7-23 0 0,-29 6 18 0 0,0-2 1 0 0,0-1 0 0 0,0 0 0 0 0,-1-2-1 0 0,0-1 1 0 0,-1 0 0 0 0,0-2 0 0 0,-1 0-1 0 0,0-1 1 0 0,-1-1 0 0 0,0-1 0 0 0,-1-1-1 0 0,-1 0 1 0 0,0-2 0 0 0,-2 1 0 0 0,0-2-1 0 0,0 0 1 0 0,-2-1 0 0 0,-1 0 0 0 0,0-1-1 0 0,-2-1 1 0 0,0 0 0 0 0,-2 0 0 0 0,0 0-1 0 0,-1-1 1 0 0,-2 0 0 0 0,0-1 0 0 0,-1 1-1 0 0,-2-1 1 0 0,0 0 0 0 0,-2-8-19 0 0,-3-4 335 0 0,-1 0 0 0 0,-2 1 0 0 0,-2 0 0 0 0,-1 0 0 0 0,-2 1 0 0 0,-1 0 0 0 0,-2 1 0 0 0,-1 0 0 0 0,-1 1 0 0 0,-2 1 0 0 0,-1 0 0 0 0,-2 2 0 0 0,-14-17-335 0 0,19 30-336 0 0,0 0-1 0 0,-1 1 0 0 0,-1 1 0 0 0,0 1 1 0 0,-1 0-1 0 0,-1 1 0 0 0,0 1 0 0 0,0 1 1 0 0,-1 1 336 0 0,-65-13-7747 0 0,82 21 7021 0 0,1 1 1 0 0,-1 0-1 0 0,1-1 0 0 0,-1 1 0 0 0,1 1 0 0 0,-1-1 0 0 0,0 0 0 0 0,1 1 0 0 0,-1 0 0 0 0,1 0 0 0 0,-1 0 1 0 0,1 0-1 0 0,0 0 0 0 0,-1 1 0 0 0,1-1 0 0 0,0 1 0 0 0,0 0 0 0 0,0 0 0 0 0,0 0 0 0 0,0 0 0 0 0,1 1 1 0 0,-3 1 725 0 0,0 7-2168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09:30:15.747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387 284 1372 0 0,'-5'-5'709'0'0,"-1"0"0"0"0,1 1 0 0 0,1-1 0 0 0,-1-1 0 0 0,1 1-1 0 0,0-1 1 0 0,0 0 0 0 0,0 0 0 0 0,1 0 0 0 0,0 0 0 0 0,0-1 0 0 0,1 1 0 0 0,0-1-1 0 0,0 1 1 0 0,0-1 0 0 0,1 0 0 0 0,0 0 0 0 0,0 0 0 0 0,1 0-709 0 0,39-80 3880 0 0,-33 80-3784 0 0,0 0 0 0 0,1 1-1 0 0,0 0 1 0 0,0 0 0 0 0,1 1 0 0 0,-1-1-1 0 0,1 2 1 0 0,0-1 0 0 0,1 1 0 0 0,-1 0-1 0 0,1 1 1 0 0,0 0 0 0 0,-1 1 0 0 0,1 0-1 0 0,0 0 1 0 0,1 0 0 0 0,-1 1 0 0 0,0 1-1 0 0,0 0 1 0 0,1 0 0 0 0,-1 1 0 0 0,0 0-1 0 0,0 0 1 0 0,0 1 0 0 0,0 0 0 0 0,0 1-1 0 0,0 0 1 0 0,-1 0 0 0 0,1 1 0 0 0,-1 0-1 0 0,0 0 1 0 0,0 1 0 0 0,0 0 0 0 0,-1 1-1 0 0,0 0 1 0 0,0 0 0 0 0,0 0 0 0 0,-1 1-1 0 0,0 0 1 0 0,0 0 0 0 0,0 1 0 0 0,-1-1-1 0 0,0 1 1 0 0,0 2-96 0 0,5 10 73 0 0,-1 0 1 0 0,-1 0-1 0 0,-1 1 0 0 0,0 0 0 0 0,-2 0 1 0 0,0 0-1 0 0,-1 1 0 0 0,-2 0 1 0 0,0 0-1 0 0,-1 0 0 0 0,-2-1 0 0 0,0 1 1 0 0,-1 0-1 0 0,-1 0 0 0 0,-1 0-73 0 0,-100 316 221 0 0,78-268-41 0 0,-3 0-1 0 0,-3-2 1 0 0,-3-1 0 0 0,-3-2 0 0 0,-3-1 0 0 0,-3-3 0 0 0,-2-1 0 0 0,-2-3 0 0 0,-4-1 0 0 0,-1-3 0 0 0,-3-2 0 0 0,-35 23-180 0 0,90-73-2 0 0,0 1 0 0 0,0-1 0 0 0,0 0-1 0 0,-1 0 1 0 0,1 0 0 0 0,0 1 0 0 0,0-1 0 0 0,-1 0 0 0 0,1-1-1 0 0,0 1 1 0 0,-1 0 0 0 0,1 0 0 0 0,-1-1 0 0 0,0 1 0 0 0,1-1-1 0 0,-1 1 1 0 0,1-1 0 0 0,-1 1 0 0 0,0-1 0 0 0,1 0-1 0 0,-1 0 1 0 0,0 0 0 0 0,1 0 0 0 0,-1 0 0 0 0,1 0 0 0 0,-1-1-1 0 0,0 1 1 0 0,1 0 0 0 0,-1-1 0 0 0,1 1 0 0 0,-1-1 0 0 0,0 0-1 0 0,1 0 1 0 0,0 1 0 0 0,-1-1 0 0 0,1 0 0 0 0,-1 0 0 0 0,1 0-1 0 0,0 0 1 0 0,0-1 0 0 0,0 1 0 0 0,0 0 0 0 0,0 0 0 0 0,0-1-1 0 0,0 1 1 0 0,0-1 0 0 0,0 1 0 0 0,0 0 0 0 0,1-1-1 0 0,-1 0 1 0 0,1 1 0 0 0,-1-1 0 0 0,1 1 0 0 0,0-1 0 0 0,-1 0-1 0 0,1 1 1 0 0,0-1 0 0 0,0 0 0 0 0,0 1 0 0 0,0-1 0 0 0,1 0-1 0 0,-1 1 1 0 0,0-1 0 0 0,1 1 0 0 0,-1-1 0 0 0,1 0 0 0 0,-1 1-1 0 0,1-1 1 0 0,0 1 0 0 0,0-1 2 0 0,47-176-897 0 0,-45 171 882 0 0,0 1 0 0 0,1-1 0 0 0,0 0-1 0 0,0 1 1 0 0,0 0 0 0 0,1 0-1 0 0,0 0 1 0 0,0 1 0 0 0,0-1-1 0 0,1 1 1 0 0,0 0 0 0 0,0 1-1 0 0,0-1 1 0 0,0 1 0 0 0,1 1-1 0 0,0-1 1 0 0,-1 1 0 0 0,1 0 0 0 0,1 1-1 0 0,-1-1 1 0 0,0 2 0 0 0,1-1-1 0 0,0 1 16 0 0,2 3 8 0 0,1 0-1 0 0,0 1 0 0 0,-1 0 0 0 0,1 1 1 0 0,-1 0-1 0 0,0 1 0 0 0,0 0 0 0 0,0 0 1 0 0,-1 1-1 0 0,0 1 0 0 0,0-1 1 0 0,-1 1-1 0 0,1 1 0 0 0,-2 0 0 0 0,1 0 1 0 0,-1 0-1 0 0,6 10-7 0 0,24 20 30 0 0,-12-15 81 0 0,1-1-1 0 0,1-2 1 0 0,0-1 0 0 0,2 0-1 0 0,0-3 1 0 0,1 0-1 0 0,0-2 1 0 0,29 9-111 0 0,-45-18 150 0 0,0-1 0 0 0,0 0 0 0 0,1-1 1 0 0,0 0-1 0 0,-1-1 0 0 0,1-1 0 0 0,0-1 0 0 0,0 0 1 0 0,0 0-1 0 0,0-2 0 0 0,-1 0 0 0 0,1 0 0 0 0,-1-2 0 0 0,1 0 1 0 0,-1 0-1 0 0,0-1 0 0 0,0-1 0 0 0,-1 0 0 0 0,0-1 0 0 0,0-1 1 0 0,0 0-151 0 0,39-72 1239 0 0,-52-14-8388 0 0,6-28-13171 0 0,2 103 18045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09:30:16.725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729 214 884 0 0,'-8'-19'1251'0'0,"0"0"0"0"0,-1 1 0 0 0,-1 0-1 0 0,0 1 1 0 0,-1 0 0 0 0,-2 0 0 0 0,1 1 0 0 0,-11-9-1251 0 0,18 20 266 0 0,0 1 0 0 0,0-1 0 0 0,-1 1 0 0 0,1 0 0 0 0,-1 1 1 0 0,0-1-1 0 0,0 1 0 0 0,-1 0 0 0 0,1 1 0 0 0,-1-1 0 0 0,1 1 0 0 0,-1 1 0 0 0,0-1 0 0 0,1 1 0 0 0,-1 0 1 0 0,0 1-1 0 0,0 0 0 0 0,0 0 0 0 0,0 0 0 0 0,0 1 0 0 0,0 0 0 0 0,1 0 0 0 0,-1 0 0 0 0,0 1 1 0 0,1 0-1 0 0,-6 3-266 0 0,-21 11 197 0 0,2 1-1 0 0,0 1 1 0 0,1 2 0 0 0,1 1 0 0 0,0 1 0 0 0,2 1 0 0 0,1 2 0 0 0,1 0 0 0 0,1 2 0 0 0,1 1-1 0 0,2 0 1 0 0,1 2 0 0 0,-15 28-197 0 0,22-26 43 0 0,2 0 0 0 0,1 1 0 0 0,1 0 0 0 0,2 0 0 0 0,1 1 0 0 0,2 0 0 0 0,2 0 0 0 0,0 1 1 0 0,3-1-1 0 0,0 0 0 0 0,3 0 0 0 0,0 0 0 0 0,3 0 0 0 0,0-1 0 0 0,3 0 0 0 0,0 0 0 0 0,2-1 0 0 0,2-1 0 0 0,0 0 0 0 0,2-1 0 0 0,2 0 0 0 0,13 16-43 0 0,-8-11 21 0 0,1-1 0 0 0,2-1 0 0 0,2-2 0 0 0,1 0 0 0 0,1-2 0 0 0,1-1 0 0 0,2-2 0 0 0,1-1 0 0 0,0-2 0 0 0,2-1 0 0 0,1-1 0 0 0,0-3 0 0 0,40 15-21 0 0,-42-27 9 0 0,-1-1 0 0 0,1-1 0 0 0,0-2 1 0 0,0-1-1 0 0,1-2 0 0 0,-1-2 1 0 0,-1-1-1 0 0,1-1 0 0 0,0-2 0 0 0,-1-2 1 0 0,-1-1-1 0 0,0-1 0 0 0,0-2 0 0 0,-1-1 1 0 0,0-2-1 0 0,-2-1 0 0 0,0-1 1 0 0,-1-2-1 0 0,0-1 0 0 0,-2-1 0 0 0,0-2-9 0 0,-6 0 67 0 0,-2-1 0 0 0,0-1 0 0 0,-2-1 0 0 0,-1 0 0 0 0,-1-2 0 0 0,-1 1 1 0 0,-2-2-1 0 0,0 1 0 0 0,-2-2 0 0 0,-2 1 0 0 0,-1-1 0 0 0,-1-1 0 0 0,-1 1 0 0 0,-2-1 0 0 0,-2 0 0 0 0,0 1 0 0 0,-4-27-67 0 0,3 33 227 0 0,0 1 1 0 0,-1 0-1 0 0,-2 0 1 0 0,0 0-1 0 0,-2 1 1 0 0,0-1-1 0 0,-2 1 1 0 0,0 0-1 0 0,-2 0 1 0 0,-1 1-1 0 0,0 1 1 0 0,-2-1 0 0 0,0 2-1 0 0,-1-1 1 0 0,-1 2-1 0 0,-1 0 1 0 0,-1 1-1 0 0,-1 0 1 0 0,0 1-1 0 0,-1 1 1 0 0,-1 1-1 0 0,0 1 1 0 0,-1 0-1 0 0,-5-2-227 0 0,-19-4-291 0 0,-1 1 0 0 0,-1 3-1 0 0,0 1 1 0 0,-1 3 0 0 0,0 1-1 0 0,-1 3 1 0 0,-22 0 291 0 0,-66 5-5801 0 0,3 22-5417 0 0,71 0 4789 0 0,36-8 4117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09:30:17.512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1 143 1004 0 0,'8'-16'11951'0'0,"0"32"-7859"0"0,-1 2-3674 0 0,3 21-123 0 0,-3 0 1 0 0,-1 0-1 0 0,-1 1 0 0 0,-2 0 1 0 0,-3 0-1 0 0,0-1 0 0 0,-7 38-295 0 0,5-43 116 0 0,7 74 62 0 0,34-140 1057 0 0,73-227 2167 0 0,-100 220-2927 0 0,2 0-1 0 0,1 0 0 0 0,2 2 1 0 0,1 0-1 0 0,3 1 1 0 0,0 0-1 0 0,19-20-474 0 0,29 10-3511 0 0,-37 52-3587 0 0,-19 37-4743 0 0,-13-28 9341 0 0,2 2 474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09:30:17.772"/>
    </inkml:context>
    <inkml:brush xml:id="br0">
      <inkml:brushProperty name="width" value="0.2" units="cm"/>
      <inkml:brushProperty name="height" value="0.4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5 126 1612 0 0,'7'9'2860'0'0,"0"-5"417"0"0,-5 2 275 0 0,0-4 80 0 0,1 0-1003 0 0,-1-2-929 0 0,-2-2-680 0 0,0-2-524 0 0,0-2-512 0 0,0 0-860 0 0,-2-5-1232 0 0,-1-1-857 0 0,-1-5-431 0 0,-1-1-120 0 0,-2-3 111 0 0,3-3 629 0 0,1-3 1088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09:44:52.81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4180 900 23015 0 0</inkml:trace>
  <inkml:trace contextRef="#ctx0" brushRef="#br0" timeOffset="1880.965">6185 840 32767 0 0</inkml:trace>
  <inkml:trace contextRef="#ctx0" brushRef="#br0" timeOffset="1530.328">6112 859 3144 0 0,'0'-2'-102'0'0,"-1"-39"-1976"0"0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09:45:26.441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696 757 27052 0 0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09:45:29.927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1077 396 28028 0 0,'-1'-10'-1189'0'0,"0"8"979"0"0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1T20:44:14.681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108 55 456 0 0,'11'-55'10243'0'0,"-8"67"-6305"0"0,5 16-2343 0 0,7 316 1828 0 0,-55 172-3043 0 0,15-257-60 0 0,-46 501 97 0 0,71-758-415 0 0,-4 19 27 0 0,2 0 0 0 0,0-1 0 0 0,1 1 0 0 0,1 0 0 0 0,1 0 0 0 0,1 0 0 0 0,1-1-1 0 0,0 1 1 0 0,2-1 0 0 0,0 0 0 0 0,2 0 0 0 0,0 0 0 0 0,1-1 0 0 0,6 11-29 0 0,-6-25 5 0 0,-1 0 0 0 0,1 0 0 0 0,0-1-1 0 0,1 0 1 0 0,-1-1 0 0 0,0 0 0 0 0,1 0-1 0 0,0 0 1 0 0,0-1 0 0 0,0-1 0 0 0,0 1-1 0 0,0-2 1 0 0,0 1 0 0 0,0-1 0 0 0,0 0-1 0 0,0-1 1 0 0,0 0 0 0 0,0-1 0 0 0,0 0 0 0 0,-1 0-1 0 0,1-1 1 0 0,2-1-5 0 0,43-4-34 0 0,738-12 847 0 0,-287 35-5 0 0,-477-23-4195 0 0,-58-17-4755 0 0,12 13 6024 0 0,-31-30-3449 0 0,17 15 3354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09:45:30.75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2 304 29064 0 0,'0'0'1'0'0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09:45:31.99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44 248 27273 0 0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09:45:41.83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1694 815 31184 0 0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09:44:36.873"/>
    </inkml:context>
    <inkml:brush xml:id="br0">
      <inkml:brushProperty name="width" value="0.05" units="cm"/>
      <inkml:brushProperty name="height" value="0.05" units="cm"/>
      <inkml:brushProperty name="color" value="#CC0066"/>
    </inkml:brush>
  </inkml:definitions>
  <inkml:trace contextRef="#ctx0" brushRef="#br0">10831 1399 715 0 0,'1'0'-55'0'0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0:39:01.47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125 672 656 0 0,'-15'-8'9965'0'0,"-4"-11"-3569"0"0,-10-22-2620 0 0,3-29-2421 0 0,17 41-1132 0 0,1-1 1 0 0,2-1 0 0 0,1 1-1 0 0,1-1 1 0 0,2 0 0 0 0,1 0 0 0 0,1 0-1 0 0,2 0 1 0 0,1-3-224 0 0,-1 34 40 0 0,0-1-1 0 0,0 0 1 0 0,0 0 0 0 0,0 1-1 0 0,0-1 1 0 0,1 1 0 0 0,-1 0-1 0 0,0 0 1 0 0,0 0 0 0 0,0 0-1 0 0,0 0 1 0 0,1 0 0 0 0,-1 0-1 0 0,0 1 1 0 0,0-1 0 0 0,0 1-1 0 0,0-1 1 0 0,0 1 0 0 0,0 0-1 0 0,0 0 1 0 0,0 0 0 0 0,0 0-1 0 0,0 0 1 0 0,-1 0 0 0 0,1 1-1 0 0,0-1 1 0 0,-1 1 0 0 0,1-1-1 0 0,-1 1 1 0 0,1 0 0 0 0,-1-1-1 0 0,0 1 1 0 0,0 0 0 0 0,1 0-1 0 0,-1 0 1 0 0,-1 0 0 0 0,1 0-1 0 0,0 0 1 0 0,0 0 0 0 0,0 2-40 0 0,8 6 181 0 0,140 99 1031 0 0,-144-107-1207 0 0,-1 0 0 0 0,1 0 0 0 0,-1 0 0 0 0,1-1 0 0 0,0 0 1 0 0,-1 0-1 0 0,1 0 0 0 0,0 0 0 0 0,0-1 0 0 0,0 0 0 0 0,0 0 1 0 0,0 0-1 0 0,-1-1 0 0 0,1 0 0 0 0,0 1 0 0 0,0-2 0 0 0,-1 1 1 0 0,1 0-1 0 0,0-1 0 0 0,-1 0 0 0 0,0 0 0 0 0,1-1 0 0 0,-1 1 0 0 0,0-1 1 0 0,0 0-1 0 0,0 0 0 0 0,-1 0 0 0 0,1 0 0 0 0,-1-1 0 0 0,1 1 1 0 0,-1-1-1 0 0,0 0 0 0 0,-1 0 0 0 0,1 0 0 0 0,1-4-5 0 0,2-4-38 0 0,-1-1-1 0 0,-1 1 1 0 0,0-1-1 0 0,-1 1 1 0 0,0-1-1 0 0,-1 0 1 0 0,0 0-1 0 0,-1-1 1 0 0,0 1-1 0 0,-2 0 1 0 0,1 0-1 0 0,-1 0 1 0 0,-1 0-1 0 0,-1 0 1 0 0,-3-11 38 0 0,6 22-1 0 0,-1 1 0 0 0,0 0 0 0 0,0 0 0 0 0,0 0 0 0 0,-1 0 0 0 0,1 0 0 0 0,0 0 0 0 0,0 0 0 0 0,-1 0 0 0 0,1 0 0 0 0,0 1 0 0 0,-1-1 0 0 0,1 1 0 0 0,0-1 0 0 0,-1 1 0 0 0,1-1 0 0 0,-1 1 0 0 0,1 0 0 0 0,-1 0 0 0 0,1-1 0 0 0,-1 1 0 0 0,1 0 0 0 0,-1 0 0 0 0,1 1 0 0 0,-1-1 0 0 0,1 0 0 0 0,-1 0 0 0 0,1 1 0 0 0,-1-1 0 0 0,1 1 0 0 0,-1-1 0 0 0,1 1 0 0 0,0 0 0 0 0,-1 0 0 0 0,1-1 0 0 0,0 1 0 0 0,0 0 0 0 0,0 0 0 0 0,-1 0 0 0 0,1 0 0 0 0,0 0 0 0 0,0 1 0 0 0,0-1 0 0 0,1 0 0 0 0,-1 0 1 0 0,0 1-1 0 0,0-1 0 0 0,1 0 0 0 0,-1 1 0 0 0,1-1 0 0 0,-1 1 0 0 0,1-1 0 0 0,0 1 0 0 0,-1-1 0 0 0,1 1 0 0 0,0-1 0 0 0,0 1 0 0 0,0-1 0 0 0,0 1 0 0 0,0-1 0 0 0,0 1 0 0 0,1-1 0 0 0,-1 2 1 0 0,-5 27 203 0 0,2-1 1 0 0,1 1-1 0 0,1 0 0 0 0,1 0 1 0 0,2 0-1 0 0,1 0 1 0 0,1 0-1 0 0,2-1 0 0 0,0 0 1 0 0,3 0-1 0 0,0 0 0 0 0,2-1 1 0 0,10 19-204 0 0,24 90 633 0 0,50 226 548 0 0,21 23-169 0 0,-108-354-978 0 0,-3 1 0 0 0,0-1 0 0 0,-3 1 0 0 0,0-1 0 0 0,-2 1 0 0 0,-1 0-1 0 0,-2-1 1 0 0,-2 1 0 0 0,0-1 0 0 0,-2 0 0 0 0,-11 30-34 0 0,14-55 0 0 0,1 0-1 0 0,-1-1 1 0 0,0 0 0 0 0,0 0-1 0 0,-1 0 1 0 0,0-1-1 0 0,0 1 1 0 0,0-1 0 0 0,0 0-1 0 0,-1-1 1 0 0,0 1 0 0 0,0-1-1 0 0,0 0 1 0 0,-1-1-1 0 0,1 0 1 0 0,-1 0 0 0 0,0 0-1 0 0,0 0 1 0 0,0-1 0 0 0,0 0-1 0 0,0-1 1 0 0,0 0 0 0 0,-1 0-1 0 0,1 0 1 0 0,0-1-1 0 0,-1 0 1 0 0,1-1 0 0 0,0 1-1 0 0,0-2 1 0 0,-1 1 0 0 0,1-1-1 0 0,0 0 1 0 0,0 0-1 0 0,0-1 1 0 0,1 1 0 0 0,-1-2-1 0 0,1 1 1 0 0,-1-1 0 0 0,1 0-1 0 0,-2-2 1 0 0,-4 1-20 0 0,1-1-1 0 0,-1 0 0 0 0,1-1 0 0 0,0 0 1 0 0,1-1-1 0 0,-1-1 0 0 0,2 1 1 0 0,-1-1-1 0 0,1-1 0 0 0,1 0 0 0 0,-1 0 1 0 0,2-1-1 0 0,-1 0 0 0 0,2 0 1 0 0,-1 0-1 0 0,2-1 0 0 0,0 0 0 0 0,0-1 1 0 0,1 1-1 0 0,0-1 0 0 0,1 1 1 0 0,1-1-1 0 0,0 0 0 0 0,0 0 1 0 0,2 0-1 0 0,-1 0 0 0 0,2-1 0 0 0,0 1 1 0 0,0 0-1 0 0,1 0 0 0 0,3-8 21 0 0,3-5 22 0 0,1 1-1 0 0,1-1 1 0 0,2 2 0 0 0,0 0-1 0 0,2 0 1 0 0,0 1-1 0 0,2 1 1 0 0,0 0 0 0 0,2 1-1 0 0,0 1 1 0 0,1 1-1 0 0,1 0 1 0 0,14-9-22 0 0,40-33 142 0 0,81-90 334 0 0,-126 80-476 0 0,-42 62-2994 0 0,-40 10-14134 0 0,37 1 12792 0 0,2 0-2102 0 0,9-2 4583 0 0</inkml:trace>
  <inkml:trace contextRef="#ctx0" brushRef="#br0" timeOffset="1702.223">1137 842 24 0 0,'9'-57'11307'0'0,"-13"-3"-4843"0"0,4 53-6215 0 0,-1 1 1 0 0,0 0-1 0 0,-1 0 0 0 0,0 0 0 0 0,1 0 1 0 0,-2 0-1 0 0,1 0 0 0 0,-1 1 0 0 0,0-1 1 0 0,0 1-1 0 0,-1-1 0 0 0,1 1 0 0 0,-1 0 1 0 0,0 1-1 0 0,-1-1 0 0 0,1 1 0 0 0,-1-1 1 0 0,0 1-1 0 0,0 1 0 0 0,0-1 0 0 0,0 1 1 0 0,-1 0-1 0 0,1 0 0 0 0,-1 0 0 0 0,0 1 1 0 0,0 0-1 0 0,-1 0-249 0 0,2 1 57 0 0,-1 0 0 0 0,1 1-1 0 0,-1 0 1 0 0,1 0 0 0 0,-1 0 0 0 0,1 1 0 0 0,-1 0 0 0 0,1 0-1 0 0,-1 0 1 0 0,1 0 0 0 0,0 1 0 0 0,0 0 0 0 0,-1 0 0 0 0,1 1-1 0 0,1-1 1 0 0,-1 1 0 0 0,0 0 0 0 0,1 1 0 0 0,-1-1 0 0 0,1 1-1 0 0,0-1 1 0 0,0 1 0 0 0,0 1 0 0 0,1-1 0 0 0,0 0 0 0 0,0 1-1 0 0,0 0 1 0 0,-2 4-57 0 0,-2 3 207 0 0,0 0 0 0 0,1 1 0 0 0,1 0 0 0 0,0 0 0 0 0,1 0 0 0 0,0 1 0 0 0,1 0-1 0 0,1-1 1 0 0,0 1 0 0 0,0 13-207 0 0,2-11 91 0 0,0 0 0 0 0,0 0 0 0 0,2 0 0 0 0,0 0 0 0 0,1 0 0 0 0,0-1 0 0 0,2 1 0 0 0,0-1 0 0 0,0 0 0 0 0,1 0 0 0 0,1-1 0 0 0,1 1 0 0 0,0-2 0 0 0,0 1 0 0 0,2-1 0 0 0,-1 0 0 0 0,2-1 0 0 0,0 0 0 0 0,3 2-91 0 0,-7-11 8 0 0,0 0-1 0 0,1-1 1 0 0,-1 0-1 0 0,1 0 1 0 0,0 0 0 0 0,0-1-1 0 0,-1 0 1 0 0,1-1-1 0 0,0 0 1 0 0,0 0 0 0 0,0-1-1 0 0,0 0 1 0 0,0 0-1 0 0,-1 0 1 0 0,1-1 0 0 0,-1-1-1 0 0,1 1 1 0 0,-1-1-1 0 0,0 0 1 0 0,1-1 0 0 0,-2 0-1 0 0,1 0 1 0 0,0 0-1 0 0,-1-1 1 0 0,0 0 0 0 0,0 0-1 0 0,0-1 1 0 0,-1 1-1 0 0,0-1 1 0 0,0 0-1 0 0,0-1 1 0 0,-1 1 0 0 0,0-1-1 0 0,0 0 1 0 0,-1 0-1 0 0,0 0 1 0 0,0-1 0 0 0,0 1-1 0 0,-1-1 1 0 0,0 0-1 0 0,0-2-7 0 0,-24-238-812 0 0,16 218 858 0 0,-7 17 113 0 0,8 51-128 0 0,53 171 533 0 0,-45-201-529 0 0,0 0-1 0 0,1 0 1 0 0,0-1-1 0 0,0 1 1 0 0,0-1-1 0 0,1 0 1 0 0,1-1 0 0 0,-1 1-1 0 0,1-1 1 0 0,0 0-1 0 0,0 0 1 0 0,1-1 0 0 0,-1 0-1 0 0,1 0 1 0 0,0 0-1 0 0,1-1 1 0 0,-1 0-1 0 0,1-1 1 0 0,0 1 0 0 0,0-2-1 0 0,0 1 1 0 0,0-1-1 0 0,0 0 1 0 0,2 0-35 0 0,-5-2 5 0 0,-1-1 0 0 0,1 1 0 0 0,0-1 0 0 0,-1 1 0 0 0,1-1 0 0 0,0-1 0 0 0,-1 1 0 0 0,1-1 0 0 0,-1 1 0 0 0,0-1 0 0 0,1-1 0 0 0,-1 1 0 0 0,0-1 0 0 0,0 1 0 0 0,0-1 0 0 0,-1 0 0 0 0,1 0 0 0 0,-1-1 0 0 0,0 1 0 0 0,0-1 0 0 0,0 0 0 0 0,0 0 0 0 0,0 0 0 0 0,-1 0 0 0 0,0 0 0 0 0,0 0 1 0 0,0-1-1 0 0,0 1 0 0 0,-1-1 0 0 0,1 0-5 0 0,31-144-22 0 0,28-134 325 0 0,-57 280-260 0 0,0 1 0 0 0,0-1 0 0 0,0 1 0 0 0,0-1 1 0 0,0 1-1 0 0,1 1 0 0 0,-1-1 0 0 0,1 1 0 0 0,0-1 0 0 0,-1 1 0 0 0,1 1 0 0 0,0-1 1 0 0,0 1-1 0 0,-1 0 0 0 0,1 0 0 0 0,0 0 0 0 0,0 0 0 0 0,-1 1 0 0 0,1 0 1 0 0,0 0-1 0 0,-1 0 0 0 0,1 1 0 0 0,-1-1 0 0 0,1 1 0 0 0,-1 0 0 0 0,2 2-43 0 0,6 1 7 0 0,-1 0-1 0 0,1 1 0 0 0,-1 1 1 0 0,-1 0-1 0 0,1 0 0 0 0,-1 1 1 0 0,-1 0-1 0 0,0 1 0 0 0,0 0 1 0 0,0 1-1 0 0,-1 0 0 0 0,-1 0 1 0 0,1 0-1 0 0,-2 1 0 0 0,0 0 0 0 0,0 0 1 0 0,-1 1-1 0 0,0 0 0 0 0,-1 0 1 0 0,0 0-1 0 0,-1 0 0 0 0,0 1 1 0 0,-1-1-1 0 0,-1 1 0 0 0,0 0 1 0 0,-1-1-1 0 0,0 6-6 0 0,-47 170 0 0 0,31-146 0 0 0,15-40-142 0 0,1 0 0 0 0,-1 0 0 0 0,0-1 0 0 0,0 1 0 0 0,0 0 1 0 0,0-1-1 0 0,0 1 0 0 0,0 0 0 0 0,0-1 0 0 0,-1 1 0 0 0,1-1 0 0 0,0 0 0 0 0,-1 0 0 0 0,1 1 0 0 0,-1-1 1 0 0,0 0-1 0 0,1 0 0 0 0,-1 0 0 0 0,0 0 0 0 0,1-1 0 0 0,-1 1 0 0 0,0 0 0 0 0,0-1 0 0 0,0 0 0 0 0,0 1 0 0 0,0-1 1 0 0,0 0-1 0 0,0 0 0 0 0,1 0 0 0 0,-1 0 0 0 0,0 0 0 0 0,0 0 0 0 0,0 0 0 0 0,0-1 0 0 0,0 1 0 0 0,0-1 0 0 0,0 0 1 0 0,1 1-1 0 0,-1-1 0 0 0,0 0 0 0 0,1 0 0 0 0,-1 0 0 0 0,0 0 0 0 0,1 0 0 0 0,-2-1 142 0 0,-66-59-8179 0 0,30 2-1699 0 0,9-6 3390 0 0,18 32 4680 0 0</inkml:trace>
  <inkml:trace contextRef="#ctx0" brushRef="#br0" timeOffset="2087.844">1535 1 276 0 0,'36'27'13601'0'0,"-7"46"-6045"0"0,-29-72-7426 0 0,20 110 5856 0 0,-24-74-8254 0 0,-9-4-5197 0 0,-6-9-7228 0 0,17-20 12266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0:38:59.15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54 1 40 0 0,'-24'2'14758'0'0,"8"7"-5530"0"0,3 15-2956 0 0,13 14-5975 0 0,64 377 1875 0 0,-63-396-4863 0 0,-12-33-7740 0 0,-4-21-568 0 0,10 19 7295 0 0,3 2 956 0 0,0 1 758 0 0</inkml:trace>
  <inkml:trace contextRef="#ctx0" brushRef="#br0" timeOffset="432.656">259 13 84 0 0,'27'10'12897'0'0,"-4"16"-6189"0"0,21 75 294 0 0,-43-97-6337 0 0,36 178 4720 0 0,-8-29-5516 0 0,-39-153-18313 0 0,1-17 12183 0 0,5 0 2740 0 0,3-3 669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0:39:04.93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0 500 440 0 0,'13'12'3727'0'0,"29"17"8993"0"0,-8-46-9929 0 0,-19-3-2684 0 0,-1-2-1 0 0,-2 0 0 0 0,0-1 0 0 0,-1 0 0 0 0,-2 0 0 0 0,0-1 1 0 0,-1-1-1 0 0,-2 1 0 0 0,0-1 0 0 0,-2 0 0 0 0,-1-1 0 0 0,-1 1 1 0 0,-1-1-1 0 0,-1 1 0 0 0,-1 0 0 0 0,-1-1 0 0 0,-2 1 0 0 0,-1-5-106 0 0,-23-29 326 0 0,14 130 51 0 0,14-35 267 0 0,1-1 1 0 0,2 1-1 0 0,1-1 0 0 0,2 0 1 0 0,2 0-1 0 0,1-1 0 0 0,1 0 1 0 0,2 0-1 0 0,2-1 0 0 0,17 31-644 0 0,-27-56 160 0 0,2 0-1 0 0,-1 0 1 0 0,1-1-1 0 0,0 1 0 0 0,0-2 1 0 0,1 1-1 0 0,0 0 1 0 0,0-1-1 0 0,1-1 0 0 0,0 1 1 0 0,0-1-1 0 0,0 0 1 0 0,0-1-1 0 0,9 3-159 0 0,-13-6-96 0 0,-1 0 0 0 0,1 0 0 0 0,0-1 1 0 0,-1 0-1 0 0,1 0 0 0 0,0 0 0 0 0,-1 0 0 0 0,1-1 0 0 0,-1 1 0 0 0,1-1 0 0 0,0 0 0 0 0,-1 0 1 0 0,0 0-1 0 0,1 0 0 0 0,-1-1 0 0 0,0 1 0 0 0,1-1 0 0 0,-1 0 0 0 0,0 0 0 0 0,0 0 0 0 0,-1-1 1 0 0,1 1-1 0 0,0 0 0 0 0,-1-1 0 0 0,1 0 0 0 0,0-1 96 0 0,29-56-5861 0 0,-29 46 4056 0 0,-1 1 0 0 0,0-1-1 0 0,-1 1 1 0 0,0-1 0 0 0,-1 1 0 0 0,-1-1 0 0 0,0 1 0 0 0,-1-1 0 0 0,-1 1-1 0 0,0 0 1 0 0,-1-2 1805 0 0,-4-11-2056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0:39:05.264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3 760 0 0,'3'-2'8680'0'0,"-1"1"-3915"0"0,1 2-3138 0 0,0 2-4571 0 0,3 2-7861 0 0,3-3 8862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0:39:07.55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77 893 944 0 0,'-6'-9'2913'0'0,"-17"-19"9664"0"0,0 49-10247 0 0,19-11-2140 0 0,0 0 1 0 0,0-1-1 0 0,1 1 0 0 0,1 1 1 0 0,-1-1-1 0 0,1 0 1 0 0,1 1-1 0 0,0-1 1 0 0,1 0-1 0 0,0 1 1 0 0,0-1-1 0 0,1 1 0 0 0,1-1 1 0 0,0 1-1 0 0,0-1 1 0 0,1 0-1 0 0,0 1-190 0 0,-2-6 65 0 0,1 0 0 0 0,0 0-1 0 0,0 0 1 0 0,0 0 0 0 0,1 0 0 0 0,0-1 0 0 0,0 1-1 0 0,0-1 1 0 0,0 0 0 0 0,1 1 0 0 0,-1-1-1 0 0,1-1 1 0 0,0 1 0 0 0,0-1 0 0 0,1 1-1 0 0,-1-1 1 0 0,1 0 0 0 0,-1-1 0 0 0,1 1-1 0 0,0-1 1 0 0,0 0 0 0 0,0 0 0 0 0,1-1-1 0 0,-1 1 1 0 0,0-1 0 0 0,0 0 0 0 0,1-1-1 0 0,-1 1 1 0 0,1-1 0 0 0,-1 0 0 0 0,0 0-1 0 0,1-1 1 0 0,3 0-65 0 0,-1-2 11 0 0,0 1 0 0 0,0-1 0 0 0,0-1 0 0 0,-1 1 0 0 0,1-1 1 0 0,-1-1-1 0 0,0 1 0 0 0,0-1 0 0 0,-1-1 0 0 0,1 1 0 0 0,-1-1 0 0 0,0 0 0 0 0,-1-1 0 0 0,1 1 0 0 0,-1-1 0 0 0,-1 0 0 0 0,1 0 0 0 0,-1-1 0 0 0,0 1 0 0 0,-1-1 0 0 0,0 0 0 0 0,1-3-11 0 0,43-185-35 0 0,-39-90-270 0 0,-31-89-137 0 0,17 342 391 0 0,3 51-47 0 0,6 34 191 0 0,3-1 1 0 0,2 0-1 0 0,3-1 0 0 0,1 0 1 0 0,6 9-94 0 0,3 16 363 0 0,58 204 1413 0 0,-79-277-1766 0 0,1 1 0 0 0,0-1 1 0 0,-1 1-1 0 0,1-1 0 0 0,0 1 0 0 0,0-1 1 0 0,1 0-1 0 0,-1 1 0 0 0,0-1 0 0 0,1 0 1 0 0,-1 0-1 0 0,1 0 0 0 0,0 0 0 0 0,0 0 1 0 0,0 0-1 0 0,0-1 0 0 0,0 1 1 0 0,0-1-1 0 0,0 1 0 0 0,0-1 0 0 0,1 0 1 0 0,-1 0-1 0 0,0 0 0 0 0,1 0 0 0 0,-1 0 1 0 0,1 0-1 0 0,0-1 0 0 0,-1 1 0 0 0,1-1 1 0 0,-1 0-1 0 0,1 0 0 0 0,0 1 1 0 0,-1-2-1 0 0,1 1 0 0 0,-1 0 0 0 0,1-1 1 0 0,0 1-1 0 0,-1-1 0 0 0,1 0 0 0 0,-1 0 1 0 0,0 0-1 0 0,1 0 0 0 0,-1 0 0 0 0,0 0 1 0 0,1-1-1 0 0,-1 1 0 0 0,0-1 1 0 0,0 1-1 0 0,0-1 0 0 0,0 0 0 0 0,-1 0 1 0 0,1 0-1 0 0,0 0 0 0 0,-1 0 0 0 0,1 0 1 0 0,-1-1-1 0 0,0 1 0 0 0,0 0 0 0 0,0-1 1 0 0,0 0-11 0 0,15-22-97 0 0,-2 0 1 0 0,-2-1-1 0 0,0 0 1 0 0,-1-1-1 0 0,-2 0 1 0 0,-1-1-1 0 0,-1 0 1 0 0,-1 0-1 0 0,-1-1 1 0 0,-2 0-1 0 0,-1 0 1 0 0,-1 1-1 0 0,-2-1 1 0 0,0 0-1 0 0,-2 0 1 0 0,-2-2 96 0 0,-33-98-45 0 0,38 129 42 0 0,0 1 1 0 0,1-1-1 0 0,-1 1 0 0 0,0 0 1 0 0,0-1-1 0 0,0 1 1 0 0,0-1-1 0 0,0 1 0 0 0,0 0 1 0 0,0-1-1 0 0,0 1 0 0 0,0 0 1 0 0,0-1-1 0 0,0 1 1 0 0,0-1-1 0 0,0 1 0 0 0,-1-1 1 0 0,1 1-1 0 0,0 0 0 0 0,0-1 1 0 0,-1 1-1 0 0,1-1 1 0 0,0 1-1 0 0,-1-1 0 0 0,1 1 1 0 0,0-1-1 0 0,-1 1 0 0 0,1-1 1 0 0,-1 0-1 0 0,1 1 1 0 0,-1-1-1 0 0,1 0 0 0 0,-1 1 1 0 0,1-1-1 0 0,-1 0 0 0 0,1 1 1 0 0,-1-1-1 0 0,0 0 1 0 0,1 0-1 0 0,-1 0 0 0 0,1 0 1 0 0,-1 1-1 0 0,0-1 0 0 0,1 0 1 0 0,-1 0-1 0 0,1 0 1 0 0,-1 0-1 0 0,0 0 0 0 0,1-1 1 0 0,-1 1-1 0 0,1 0 0 0 0,-1 0 1 0 0,0 0-1 0 0,1 0 0 0 0,-1-1 1 0 0,1 1-1 0 0,-1 0 1 0 0,1-1-1 0 0,-1 1 0 0 0,1 0 1 0 0,-1-1-1 0 0,1 1 3 0 0,-10 60-40 0 0,15 392 1719 0 0,11-203-747 0 0,-15-242-817 0 0,-1 0-1 0 0,2 0 0 0 0,-1 0 0 0 0,1-1 1 0 0,0 1-1 0 0,0 0 0 0 0,1-1 1 0 0,0 1-1 0 0,0-1 0 0 0,0 0 1 0 0,1 0-1 0 0,0 0 0 0 0,0-1 1 0 0,0 1-1 0 0,1-1 0 0 0,0 0 1 0 0,0 0-1 0 0,0-1 0 0 0,1 1 1 0 0,-1-1-1 0 0,1-1 0 0 0,0 1 0 0 0,0-1 1 0 0,1 0-1 0 0,-1 0 0 0 0,1 0 1 0 0,-1-1-1 0 0,1 0 0 0 0,0-1 1 0 0,0 1-1 0 0,0-1 0 0 0,0-1 1 0 0,0 1-1 0 0,0-1 0 0 0,0 0 1 0 0,0-1-1 0 0,5-1-114 0 0,32-38-4674 0 0,-35-50-14365 0 0,-10 63 13183 0 0,1 14 3888 0 0</inkml:trace>
  <inkml:trace contextRef="#ctx0" brushRef="#br0" timeOffset="1402.773">1183 805 144 0 0,'0'-25'8132'0'0,"-21"-17"-1833"0"0,-61-3-552 0 0,77 45-5661 0 0,0-1 0 0 0,0 2-1 0 0,0-1 1 0 0,0 0 0 0 0,0 1 0 0 0,0 0 0 0 0,0 0 0 0 0,0 1 0 0 0,0-1-1 0 0,0 1 1 0 0,1 0 0 0 0,-1 0 0 0 0,1 1 0 0 0,-1-1 0 0 0,1 1-1 0 0,0 0 1 0 0,0 0 0 0 0,0 0 0 0 0,0 1 0 0 0,1-1 0 0 0,-1 1 0 0 0,1 0-1 0 0,0 0 1 0 0,0 0 0 0 0,-1 4-86 0 0,-4 5 314 0 0,2 0-1 0 0,0 1 1 0 0,0 0 0 0 0,1 0-1 0 0,1 0 1 0 0,0 1 0 0 0,1-1-1 0 0,1 1 1 0 0,0 0-1 0 0,1 0 1 0 0,1 1-314 0 0,-1-11 55 0 0,1 0 0 0 0,0 0 0 0 0,0 0 0 0 0,1 0 0 0 0,-1 0 0 0 0,1 0-1 0 0,0 0 1 0 0,0 0 0 0 0,0-1 0 0 0,1 1 0 0 0,0 0 0 0 0,0-1 0 0 0,0 1 0 0 0,0-1 0 0 0,1 0 0 0 0,0 0 0 0 0,0 0 0 0 0,0 0-1 0 0,0 0 1 0 0,0-1 0 0 0,1 1 0 0 0,0-1 0 0 0,0 0 0 0 0,0 0 0 0 0,0 0 0 0 0,0-1 0 0 0,0 1 0 0 0,1-1 0 0 0,-1 0 0 0 0,1 0-1 0 0,0-1 1 0 0,-1 1 0 0 0,1-1 0 0 0,2 0-55 0 0,2-2-56 0 0,0-1 0 0 0,0-1-1 0 0,0 1 1 0 0,-1-2 0 0 0,1 1 0 0 0,-1-1 0 0 0,1 0-1 0 0,-1-1 1 0 0,-1 0 0 0 0,1 0 0 0 0,-1 0-1 0 0,0-1 1 0 0,0 0 0 0 0,0-1 0 0 0,-1 0-1 0 0,0 0 1 0 0,-1 0 0 0 0,1 0 0 0 0,-1-1-1 0 0,-1 0 1 0 0,1 0 0 0 0,-1-1 0 0 0,-1 1-1 0 0,0-1 1 0 0,0 0 0 0 0,-1 1 0 0 0,0-1-1 0 0,1-6 57 0 0,-4-120-2269 0 0,1 136 2263 0 0,-1 0 0 0 0,1-1 1 0 0,-1 1-1 0 0,1-1 0 0 0,-1 1 1 0 0,1 0-1 0 0,-1-1 0 0 0,1 1 0 0 0,-1-1 1 0 0,0 1-1 0 0,1-1 0 0 0,-1 1 0 0 0,0-1 1 0 0,1 0-1 0 0,-1 1 0 0 0,0-1 1 0 0,0 0-1 0 0,1 0 0 0 0,-1 1 0 0 0,0-1 1 0 0,0 0-1 0 0,0 0 0 0 0,1 0 1 0 0,-1 0-1 0 0,0 0 0 0 0,0 0 0 0 0,0 0 1 0 0,1 0-1 0 0,-1-1 0 0 0,0 1 0 0 0,0 0 1 0 0,1 0-1 0 0,-1-1 0 0 0,0 1 1 0 0,0 0-1 0 0,1-1 0 0 0,-1 1 0 0 0,0 0 1 0 0,1-1-1 0 0,-1 1 0 0 0,0-1 1 0 0,1 0-1 0 0,-1 1 0 0 0,1-1 0 0 0,-1 1 1 0 0,1-1-1 0 0,-1 0 0 0 0,1 1 6 0 0,-2 14 142 0 0,0 0 0 0 0,1 1 0 0 0,1 0-1 0 0,0-1 1 0 0,1 1 0 0 0,1-1 0 0 0,0 1-1 0 0,1-1 1 0 0,0 0 0 0 0,1 0 0 0 0,1 0 0 0 0,0-1-1 0 0,1 1 1 0 0,1-1 0 0 0,0 0 0 0 0,0-1-1 0 0,1 0 1 0 0,1 0 0 0 0,0-1 0 0 0,0 0 0 0 0,2 0-1 0 0,-1-1 1 0 0,3 1-142 0 0,-8-9 5 0 0,0 0 0 0 0,0-1 0 0 0,0 1 0 0 0,0-1 1 0 0,0-1-1 0 0,0 1 0 0 0,0-1 0 0 0,1 0 0 0 0,-1 0 0 0 0,0 0 0 0 0,0-1 0 0 0,0 0 0 0 0,0 0 0 0 0,0 0 0 0 0,0 0 0 0 0,0-1 0 0 0,0 0 0 0 0,-1 0 1 0 0,1 0-1 0 0,0-1 0 0 0,-1 1 0 0 0,0-1 0 0 0,0 0 0 0 0,0-1 0 0 0,0 1 0 0 0,0-1 0 0 0,-1 1 0 0 0,1-1 0 0 0,-1 0 0 0 0,0 0 0 0 0,0-1-5 0 0,69-145-236 0 0,-57 54-39 0 0,-4-1 0 0 0,-4 0 1 0 0,-5 0-1 0 0,-4-7 275 0 0,2 24 102 0 0,-6 42-86 0 0,-16 55-127 0 0,16 4 219 0 0,0 1 0 0 0,1-1-1 0 0,2 1 1 0 0,0 0 0 0 0,1 0-1 0 0,1 0 1 0 0,2 0 0 0 0,1 14-108 0 0,21 168 2565 0 0,-17-171-2118 0 0,2 1 0 0 0,1-1 0 0 0,1-1 0 0 0,2 0 0 0 0,1 0 0 0 0,2-1 0 0 0,1-1 0 0 0,2 1-447 0 0,-13-25 0 0 0,0 0 0 0 0,0-1 1 0 0,0 1-1 0 0,1-1 0 0 0,-1-1 0 0 0,1 1 0 0 0,0-1 1 0 0,1 0-1 0 0,-1-1 0 0 0,1 1 0 0 0,0-1 0 0 0,-1 0 1 0 0,1-1-1 0 0,1 0 0 0 0,-1 0 0 0 0,0 0 0 0 0,0-1 1 0 0,1 0-1 0 0,-1-1 0 0 0,0 1 0 0 0,1-1 0 0 0,-1-1 1 0 0,1 0-1 0 0,-1 0 0 0 0,0 0 0 0 0,1-1 0 0 0,-1 0 1 0 0,0 0-1 0 0,0-1 0 0 0,-1 1 0 0 0,1-2 0 0 0,0 1 1 0 0,-1-1-1 0 0,0 0 0 0 0,0 0 0 0 0,0-1 0 0 0,0 0 1 0 0,-1 0-1 0 0,0 0 0 0 0,4-5 0 0 0,-3-59-5420 0 0,-82-32-13039 0 0,38 68 13487 0 0,28 24 4413 0 0,-15-12-1718 0 0</inkml:trace>
  <inkml:trace contextRef="#ctx0" brushRef="#br0" timeOffset="1974.709">1239 181 700 0 0,'0'0'1625'0'0,"0"0"241"0"0,11 1 6784 0 0,13 2-5204 0 0,185-5 6411 0 0,104-11-3251 0 0,-293 12-6838 0 0,13-2 442 0 0,-11 3-6040 0 0,-27-1-3952 0 0,-4-3 2196 0 0,-1 1 1176 0 0,6 2 3966 0 0</inkml:trace>
  <inkml:trace contextRef="#ctx0" brushRef="#br0" timeOffset="4197.664">2337 766 476 0 0,'-62'-101'14181'0'0,"58"98"-13979"0"0,0-1 0 0 0,0 1 0 0 0,-1 0 0 0 0,1 1 0 0 0,0-1 0 0 0,-1 1 0 0 0,0 0 0 0 0,0 0 0 0 0,1 0 0 0 0,-1 1 0 0 0,0 0 0 0 0,0 0 0 0 0,0 0 0 0 0,-1 0 0 0 0,1 1 0 0 0,0 0 0 0 0,0 0 0 0 0,0 0 0 0 0,0 1 0 0 0,0-1 0 0 0,0 1 0 0 0,-1 1-202 0 0,-8 1 127 0 0,1 1-1 0 0,-1 1 1 0 0,1 0 0 0 0,0 1-1 0 0,0 0 1 0 0,1 1-1 0 0,0 1 1 0 0,0-1 0 0 0,0 2-1 0 0,1 0 1 0 0,1 0 0 0 0,-1 1-1 0 0,2 1 1 0 0,-1-1-1 0 0,1 1 1 0 0,1 1 0 0 0,0 0-1 0 0,1 0 1 0 0,0 1 0 0 0,1-1-1 0 0,0 1 1 0 0,1 1-1 0 0,0 2-126 0 0,1-10 95 0 0,1 0 0 0 0,0 1-1 0 0,0-1 1 0 0,0 1-1 0 0,1 0 1 0 0,0 0 0 0 0,1 0-1 0 0,-1 0 1 0 0,1 0 0 0 0,1 0-1 0 0,-1 0 1 0 0,1 0 0 0 0,1 0-1 0 0,-1 0 1 0 0,1 0-1 0 0,0 0 1 0 0,1 0 0 0 0,0 0-1 0 0,0 0 1 0 0,0 0 0 0 0,1 0-1 0 0,0-1 1 0 0,0 0-1 0 0,0 1 1 0 0,1-1 0 0 0,0 0-1 0 0,1-1 1 0 0,-1 1 0 0 0,1-1-1 0 0,0 0 1 0 0,0 0-1 0 0,1 0 1 0 0,-1-1 0 0 0,1 0-1 0 0,0 0 1 0 0,0 0 0 0 0,1-1-1 0 0,-1 0 1 0 0,1 0-1 0 0,-1 0 1 0 0,1-1 0 0 0,0 0-1 0 0,4 0-94 0 0,-1-2-52 0 0,0 0 0 0 0,0-1 0 0 0,-1-1 0 0 0,1 1 0 0 0,0-1 0 0 0,-1-1 0 0 0,0 0 0 0 0,1 0 0 0 0,-1-1 0 0 0,-1 0 0 0 0,1-1 0 0 0,0 0 0 0 0,-1 0 0 0 0,0 0 0 0 0,-1-1 0 0 0,1-1 0 0 0,-1 1 0 0 0,0-1 0 0 0,0 0 0 0 0,-1-1 0 0 0,0 0 0 0 0,-1 0 0 0 0,1 0 0 0 0,-1 0 0 0 0,-1-1 0 0 0,0 0 0 0 0,0 0 0 0 0,-1 0 0 0 0,0-1 0 0 0,0 1 0 0 0,-1-1 0 0 0,-1 1 0 0 0,1-4 52 0 0,17-260-1019 0 0,-12 634 3094 0 0,40-201-539 0 0,-39-143-1380 0 0,0 1-1 0 0,-1 0 0 0 0,-1 1 0 0 0,-1 0 0 0 0,-1 0 1 0 0,0 0-1 0 0,-1 0 0 0 0,-2 1 0 0 0,0-1 0 0 0,0 0 0 0 0,-2 1 1 0 0,-2 15-156 0 0,2-27-2 0 0,0-1 1 0 0,0 0 0 0 0,-1 0-1 0 0,0 0 1 0 0,0 0-1 0 0,-1 0 1 0 0,0 0 0 0 0,0-1-1 0 0,0 1 1 0 0,-1-1 0 0 0,0 0-1 0 0,0 0 1 0 0,-1 0-1 0 0,1 0 1 0 0,-1-1 0 0 0,0 0-1 0 0,-1 0 1 0 0,0 0 0 0 0,1-1-1 0 0,-1 0 1 0 0,-1 0-1 0 0,1 0 1 0 0,0-1 0 0 0,-1 0-1 0 0,0 0 1 0 0,0-1 0 0 0,0 0-1 0 0,0 0 1 0 0,0 0-1 0 0,0-1 1 0 0,0 0 0 0 0,-4 0 1 0 0,1-3-18 0 0,0-1 0 0 0,0 0 0 0 0,0 0 0 0 0,0-1 0 0 0,1 0 0 0 0,0-1 0 0 0,0 0 0 0 0,0 0 0 0 0,1-1 0 0 0,-1 0 0 0 0,1-1 0 0 0,1 0 0 0 0,-1 0 0 0 0,1-1 0 0 0,0 1 0 0 0,1-1 0 0 0,0-1 0 0 0,0 1 0 0 0,1-1 0 0 0,0 0 0 0 0,1-1 0 0 0,0 1 0 0 0,0-1 0 0 0,1 0 0 0 0,0 0 0 0 0,1 0 0 0 0,-1-3 18 0 0,5 5 0 0 0,0 0 0 0 0,1 0 0 0 0,0 0 0 0 0,0 1 1 0 0,1-1-1 0 0,0 1 0 0 0,0 0 0 0 0,1 0 0 0 0,0 0 0 0 0,0 1 1 0 0,0 0-1 0 0,1 0 0 0 0,0 0 0 0 0,0 1 0 0 0,1-1 1 0 0,4-2-1 0 0,-4 2 3 0 0,21-20 22 0 0,1 1 0 0 0,1 1 0 0 0,1 2-1 0 0,1 1 1 0 0,1 2 0 0 0,0 1 0 0 0,16-5-25 0 0,-22-8 34 0 0,-27 4-4646 0 0,-11 8-3688 0 0,-9 7-5231 0 0,16 11 11637 0 0</inkml:trace>
  <inkml:trace contextRef="#ctx0" brushRef="#br0" timeOffset="5264.733">2777 673 500 0 0,'-2'-52'9970'0'0,"-28"20"-3640"0"0,-28 18-2369 0 0,-29 39-2811 0 0,78-16-907 0 0,-1 0 1 0 0,2 0-1 0 0,-1 1 1 0 0,1 1-1 0 0,1-1 0 0 0,0 1 1 0 0,0 0-1 0 0,1 1 1 0 0,1 0-1 0 0,0 0 1 0 0,0 0-1 0 0,2 0 1 0 0,-1 1-1 0 0,1-1 1 0 0,1 1-1 0 0,0 0 1 0 0,1 0-1 0 0,1 0 1 0 0,0 0-1 0 0,0 0 0 0 0,1 0 1 0 0,2 7-244 0 0,-2-11 59 0 0,0 0 1 0 0,1-1-1 0 0,0 1 0 0 0,0-1 1 0 0,1 1-1 0 0,0-1 0 0 0,1 0 1 0 0,0 0-1 0 0,0 0 0 0 0,0-1 1 0 0,1 0-1 0 0,0 1 0 0 0,1-2 1 0 0,0 1-1 0 0,0 0 0 0 0,0-1 0 0 0,1-1 1 0 0,-1 1-1 0 0,1-1 0 0 0,1 0 1 0 0,-1 0-1 0 0,1-1 0 0 0,0 0 1 0 0,0 0-1 0 0,0-1 0 0 0,0 0 1 0 0,1-1-1 0 0,-1 0 0 0 0,1 0 1 0 0,0-1-1 0 0,-1 0 0 0 0,1 0 1 0 0,4-1-60 0 0,1 1 7 0 0,-1 0 0 0 0,1-2 0 0 0,-1 1 1 0 0,1-2-1 0 0,-1 0 0 0 0,0 0 0 0 0,0-1 1 0 0,0-1-1 0 0,0 0 0 0 0,-1-1 0 0 0,1 0 1 0 0,-1-1-1 0 0,0-1 0 0 0,-1 0 0 0 0,0 0 0 0 0,0-1 1 0 0,0 0-1 0 0,-1-1 0 0 0,0 0 0 0 0,-1-1 1 0 0,0 0-1 0 0,0 0 0 0 0,-1-1 0 0 0,-1 0 1 0 0,0-1-1 0 0,0 1 0 0 0,3-11-7 0 0,-6 14 47 0 0,0 0 0 0 0,-1 0 1 0 0,-1 0-1 0 0,1 0 0 0 0,-1 0 0 0 0,0-1 0 0 0,-1 1 1 0 0,0-1-1 0 0,0 1 0 0 0,-1-1 0 0 0,0 1 0 0 0,-1-1 1 0 0,0 0-1 0 0,0 1 0 0 0,-1 0 0 0 0,0-1 0 0 0,0 1 0 0 0,-1 0 1 0 0,0 0-1 0 0,0 0 0 0 0,-1 0 0 0 0,0 1 0 0 0,-4-6-47 0 0,3 6-75 0 0,-84-81 1427 0 0,13 81-8040 0 0,-1 67-15538 0 0,67-47 19910 0 0</inkml:trace>
  <inkml:trace contextRef="#ctx0" brushRef="#br0" timeOffset="6957.726">3040 893 956 0 0,'-13'1'4391'0'0,"10"-3"6308"0"0,17-3-6158 0 0,5-7-5282 0 0,3-7 810 0 0,0 0 0 0 0,-2-1-1 0 0,-1-1 1 0 0,0-1 0 0 0,-2-1-1 0 0,0-1 1 0 0,-2 0-1 0 0,0-1 1 0 0,-2 0 0 0 0,-1-1-1 0 0,8-26-68 0 0,-13 68 259 0 0,1-1 0 0 0,1-1 0 0 0,0 1 0 0 0,1-1 0 0 0,0-1 0 0 0,1 0 0 0 0,1 0 0 0 0,0-1 0 0 0,1 0 0 0 0,0-1-1 0 0,8 4-258 0 0,-9-7 5 0 0,-11-6-5 0 0,1 0 0 0 0,0 0 0 0 0,0-1 0 0 0,0 1 0 0 0,0-1 1 0 0,0 0-1 0 0,0 1 0 0 0,0-1 0 0 0,0 0 0 0 0,0 0 1 0 0,1 0-1 0 0,-1-1 0 0 0,0 1 0 0 0,1 0 0 0 0,-1-1 0 0 0,1 0 1 0 0,-1 1-1 0 0,1-1 0 0 0,-1 0 0 0 0,0 0 0 0 0,1 0 1 0 0,-1-1-1 0 0,1 1 0 0 0,-1-1 0 0 0,1 1 0 0 0,-1-1 0 0 0,0 0 1 0 0,0 0-1 0 0,1 0 0 0 0,-1 0 0 0 0,0 0 0 0 0,0 0 1 0 0,0-1-2 0 0,-1 1 1 0 0,0 1-1 0 0,0-1 0 0 0,0 1 0 0 0,-1 0 0 0 0,1-1 0 0 0,0 1 0 0 0,0 0 0 0 0,0-1 0 0 0,0 1 0 0 0,0 0 0 0 0,0 0 0 0 0,0 0 0 0 0,0 0 0 0 0,0 0 0 0 0,0 0 0 0 0,0 0 0 0 0,0 0 0 0 0,0 0 0 0 0,0 0 0 0 0,0 0 0 0 0,0 1 0 0 0,-1-1 0 0 0,1 0 0 0 0,0 1 0 0 0,0-1 0 0 0,0 1 0 0 0,0-1 0 0 0,0 1 0 0 0,-1-1 0 0 0,1 1 0 0 0,0 0 0 0 0,-1-1 0 0 0,1 1 0 0 0,0 0 0 0 0,-1 0 0 0 0,1-1 0 0 0,-1 1 0 0 0,1 0 0 0 0,-1 0 0 0 0,1 0 0 0 0,-1 0 0 0 0,1 0 0 0 0,-1-1 1 0 0,0 1-1 0 0,0 0 0 0 0,0 0 0 0 0,1 0 0 0 0,-1 0 0 0 0,0 0 0 0 0,0 0 0 0 0,0 0 0 0 0,0 0 0 0 0,0 0 0 0 0,-1 0 0 0 0,1 0 0 0 0,0 0 0 0 0,0 0 1 0 0,-6 60-46 0 0,-13 2 65 0 0,2 27 9 0 0,13-83 3 0 0,-1-1-1 0 0,-1 0 0 0 0,1 0 1 0 0,-1 0-1 0 0,0-1 0 0 0,0 0 0 0 0,-1 0 1 0 0,1-1-1 0 0,-1 0 0 0 0,0 0 1 0 0,0 0-1 0 0,-1-1 0 0 0,1 0 1 0 0,-1 0-1 0 0,1-1 0 0 0,-1 0 0 0 0,0-1 1 0 0,0 1-1 0 0,0-1 0 0 0,0-1 1 0 0,0 0-1 0 0,0 0 0 0 0,0 0 0 0 0,0-1 1 0 0,0 0-1 0 0,0-1 0 0 0,0 0 1 0 0,1 0-1 0 0,-1 0 0 0 0,0-1 0 0 0,1-1 1 0 0,0 1-1 0 0,0-1 0 0 0,0 0 1 0 0,-6-5-31 0 0,-104-88 1584 0 0,117 95-2361 0 0,0 0 1 0 0,1 0-1 0 0,-1 0 1 0 0,0 0-1 0 0,1-1 0 0 0,0 1 1 0 0,-1 0-1 0 0,1 0 1 0 0,0 0-1 0 0,0 1 1 0 0,0-1-1 0 0,0 0 1 0 0,1 0-1 0 0,-1 0 1 0 0,0 1-1 0 0,1-1 1 0 0,-1 1-1 0 0,1-1 0 0 0,0 1 1 0 0,-1-1-1 0 0,1 1 1 0 0,0 0-1 0 0,0 0 1 0 0,0 0-1 0 0,0 0 1 0 0,0 0-1 0 0,0 1 1 0 0,0-1-1 0 0,0 0 1 0 0,1 1 776 0 0,9-3-1974 0 0</inkml:trace>
  <inkml:trace contextRef="#ctx0" brushRef="#br0" timeOffset="7780.239">3562 906 516 0 0,'-6'14'12669'0'0,"21"-20"-8610"0"0,69-117-1659 0 0,-9-103-1653 0 0,-76 227-733 0 0,0-1 0 0 0,1 1 0 0 0,-1 0 0 0 0,1-1 1 0 0,-1 1-1 0 0,0-1 0 0 0,0 1 0 0 0,1-1 1 0 0,-1 1-1 0 0,0-1 0 0 0,0 0 0 0 0,0 1 1 0 0,1-1-1 0 0,-1 0 0 0 0,0 1 0 0 0,0-1 1 0 0,0 0-1 0 0,0 0 0 0 0,0 0 0 0 0,1 0 0 0 0,-1 0 1 0 0,0 0-1 0 0,0 0 0 0 0,0 0 0 0 0,0 0 1 0 0,0-1-1 0 0,0 1 0 0 0,1 0 0 0 0,-1 0 1 0 0,0-1-1 0 0,0 1 0 0 0,0-1 0 0 0,1 1 1 0 0,-1 0-1 0 0,0-1 0 0 0,0 1 0 0 0,1-1 0 0 0,-1 0 1 0 0,1 1-1 0 0,-1-1 0 0 0,0 0 0 0 0,1 1 1 0 0,-1-1-1 0 0,1 0 0 0 0,-1 0 0 0 0,1 1 1 0 0,0-1-1 0 0,-1 0 0 0 0,1 0 0 0 0,0 0 1 0 0,0 0-1 0 0,-1 1 0 0 0,1-1 0 0 0,0 0 1 0 0,0 0-1 0 0,0 0 0 0 0,0 0-14 0 0,-24 206 1263 0 0,36-7 2704 0 0,-10-191-3802 0 0,0-1 0 0 0,0 0 0 0 0,0 1 0 0 0,1-1 0 0 0,0-1 0 0 0,0 1 0 0 0,1 0 0 0 0,-1-1 0 0 0,1 1 0 0 0,0-1 0 0 0,1 0 1 0 0,-1-1-1 0 0,1 1 0 0 0,0-1 0 0 0,0 0 0 0 0,1 0 0 0 0,-1 0 0 0 0,1-1 0 0 0,-1 0 0 0 0,1 0 0 0 0,0 0 0 0 0,1-1 0 0 0,-1 0 0 0 0,0 0 0 0 0,1 0 0 0 0,-1-1 0 0 0,1 0 1 0 0,4 0-166 0 0,-2 0-158 0 0,0-1 0 0 0,0 0 0 0 0,-1 0 0 0 0,1-1 0 0 0,0 0 1 0 0,0-1-1 0 0,0 0 0 0 0,-1 0 0 0 0,1-1 0 0 0,-1 0 0 0 0,1 0 1 0 0,-1-1-1 0 0,0 0 0 0 0,-1 0 0 0 0,1-1 0 0 0,-1 0 0 0 0,0-1 1 0 0,1 0 157 0 0,37-61-7430 0 0,-37-19-5476 0 0,-17 40 7323 0 0,3 21 3645 0 0</inkml:trace>
  <inkml:trace contextRef="#ctx0" brushRef="#br0" timeOffset="8072.971">3860 355 96 0 0,'3'-2'16988'0'0,"4"-1"-9751"0"0,12-5-7140 0 0,-15 7-2443 0 0,-2 4-10754 0 0,-1 0 6734 0 0,1 0 6839 0 0,2 2-2876 0 0</inkml:trace>
  <inkml:trace contextRef="#ctx0" brushRef="#br0" timeOffset="9295.456">4392 665 932 0 0,'-17'-81'11313'0'0,"-53"36"-5278"0"0,64 43-5909 0 0,-1 0-1 0 0,0 1 1 0 0,1 0-1 0 0,-1 0 1 0 0,0 0-1 0 0,0 1 1 0 0,0 0-1 0 0,0 1 1 0 0,1-1-1 0 0,-1 1 0 0 0,0 0 1 0 0,0 1-1 0 0,1 0 1 0 0,-1 0-1 0 0,1 1 1 0 0,-1-1-1 0 0,1 1 1 0 0,0 0-1 0 0,0 1 1 0 0,1 0-1 0 0,-1 0 1 0 0,1 0-1 0 0,-1 1 1 0 0,1-1-1 0 0,1 1 0 0 0,-1 0 1 0 0,1 1-1 0 0,0-1 1 0 0,0 1-1 0 0,0 0 1 0 0,1 0-1 0 0,0 0 1 0 0,0 0-126 0 0,-4 5 175 0 0,1 0 0 0 0,1 1 0 0 0,0-1 0 0 0,1 1 0 0 0,0 0 1 0 0,0 0-1 0 0,2 0 0 0 0,-1 1 0 0 0,2-1 0 0 0,-1 1 0 0 0,2-1 0 0 0,0 1 0 0 0,0-1 1 0 0,1 1-1 0 0,0-1 0 0 0,2 1 0 0 0,-1-1 0 0 0,1 0 0 0 0,1 0 0 0 0,0 0 1 0 0,1 0-1 0 0,0-1 0 0 0,1 0 0 0 0,0 0 0 0 0,1 0 0 0 0,0-1 0 0 0,0 0 0 0 0,1 0 1 0 0,1-1-1 0 0,-1 0 0 0 0,2 0 0 0 0,-1-1 0 0 0,1 0 0 0 0,4 1-175 0 0,-9-6-14 0 0,1 0 0 0 0,0 0 1 0 0,0-1-1 0 0,0 0 0 0 0,0 0 0 0 0,0-1 0 0 0,0 0 0 0 0,0 0 0 0 0,0 0 0 0 0,0-1 0 0 0,1 1 0 0 0,-1-2 1 0 0,0 1-1 0 0,1-1 0 0 0,-1 0 0 0 0,0 0 0 0 0,0 0 0 0 0,0-1 0 0 0,0 0 0 0 0,0 0 0 0 0,0-1 0 0 0,-1 0 0 0 0,1 0 1 0 0,-1 0-1 0 0,0 0 0 0 0,0-1 0 0 0,0 0 0 0 0,0 0 0 0 0,-1 0 0 0 0,1-1 0 0 0,-1 0 0 0 0,0 0 0 0 0,0 0 1 0 0,0-1 13 0 0,5-8-137 0 0,0 1 0 0 0,0-1 0 0 0,-2 0 0 0 0,0-1 0 0 0,0 0 0 0 0,-2 0 0 0 0,0-1 0 0 0,0 1 0 0 0,-1-1 0 0 0,-2 0 0 0 0,1 0 0 0 0,-2 0 0 0 0,0-1 0 0 0,-1 1 0 0 0,0 0 0 0 0,-1 0 0 0 0,-1 0 0 0 0,-4-14 137 0 0,-36-43-505 0 0,26 125 619 0 0,20-24 368 0 0,1 0 1 0 0,1 0-1 0 0,2-1 1 0 0,0 0 0 0 0,2 0-1 0 0,1-1 1 0 0,1 0-1 0 0,2-1 1 0 0,0-1-1 0 0,1 0 1 0 0,2-1 0 0 0,0-1-1 0 0,2 0 1 0 0,0-1-1 0 0,1-1 1 0 0,21 15-483 0 0,19-13-3400 0 0,-54-22 2777 0 0,-1 0-1 0 0,0-1 1 0 0,1 0 0 0 0,-1 0 0 0 0,0 0-1 0 0,0-1 1 0 0,1 0 0 0 0,-1 0 0 0 0,0 0 0 0 0,-1 0-1 0 0,1-1 1 0 0,0 0 0 0 0,-1 0 0 0 0,1 0-1 0 0,-1-1 1 0 0,0 1 0 0 0,0-1 0 0 0,0 0-1 0 0,-1 0 1 0 0,0 0 0 0 0,1-1 0 0 0,-1 1 0 0 0,-1-1-1 0 0,3-4 624 0 0,30-58-11417 0 0,-23 40 9037 0 0</inkml:trace>
  <inkml:trace contextRef="#ctx0" brushRef="#br0" timeOffset="9936.924">4799 13 488 0 0,'15'9'9127'0'0,"-4"32"-2873"0"0,-10-38-5593 0 0,9 95 6903 0 0,-4-26-4723 0 0,9-4-5342 0 0,-15-69-1231 0 0,-3-11-6513 0 0,-3-17 3200 0 0,6 15 4817 0 0</inkml:trace>
  <inkml:trace contextRef="#ctx0" brushRef="#br0" timeOffset="10171.452">4930 0 1332 0 0,'39'75'18940'0'0,"-7"3"-9140"0"0,-16 3-9223 0 0,-22 3-9458 0 0,-19-59-10645 0 0,18-26 17492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2-22T10:39:30.6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1 128 0 0,'-3'13'16293'0'0,"2"-7"-13686"0"0,1-2-3460 0 0,9 86 2762 0 0,-15 108 1066 0 0,0-126-3926 0 0,4-1-4125 0 0,0-71-5430 0 0,1-12 5850 0 0,2 4 3026 0 0</inkml:trace>
  <inkml:trace contextRef="#ctx0" brushRef="#br0" timeOffset="422.192">182 78 104 0 0,'3'8'6346'0'0,"-4"20"-1928"0"0,0-9-1451 0 0,26 147 4862 0 0,1 9-6418 0 0,-29-142-3881 0 0,-3-36-11215 0 0,5-9 10711 0 0,1-3 468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47F6E8-6F14-4022-95B9-200A82457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0314295-66F3-4971-99B9-6CD58A6F7D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610858B-0F83-48C8-A6C2-192FDC50B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DACD-A3DF-4098-B8F4-B16C6964219A}" type="datetimeFigureOut">
              <a:rPr lang="pl-PL" smtClean="0"/>
              <a:t>22.12.2020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BC78947-BC5B-419A-8113-0045028BE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B08E1EB-B2CA-451A-8318-CD002713F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0AD-B310-429C-AA61-C950E7A0C9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7614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reveal/>
      </p:transition>
    </mc:Choice>
    <mc:Fallback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47BA1E-BA7D-4E22-B6CB-19D005A8A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BCD4856-94D2-41C2-A061-1AC018669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E7D8745-7F5C-49A8-B493-900DF478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DACD-A3DF-4098-B8F4-B16C6964219A}" type="datetimeFigureOut">
              <a:rPr lang="pl-PL" smtClean="0"/>
              <a:t>22.12.2020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4AC561F-37C2-4CB5-AE20-75D1639C9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587F218-D6B1-411A-9144-8954A46FE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0AD-B310-429C-AA61-C950E7A0C9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6030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reveal/>
      </p:transition>
    </mc:Choice>
    <mc:Fallback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C264903-4CBE-459D-A52B-9898AE06DE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FF01961D-4E67-4A67-B9FA-759ACF4849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689B528-3EAD-4593-AEF3-EFA3F9147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DACD-A3DF-4098-B8F4-B16C6964219A}" type="datetimeFigureOut">
              <a:rPr lang="pl-PL" smtClean="0"/>
              <a:t>22.12.2020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E5669B7-41BF-4550-A94A-47DE2D2E7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448C2E6-588D-4AF3-B528-D05DCB345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0AD-B310-429C-AA61-C950E7A0C9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9022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reveal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7DE4BB-C157-4CC9-A057-A7B53BBCD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317CB68-FFA1-4714-826B-B0C8AE584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FEBBDEC-05A1-4F22-9376-990C5292B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DACD-A3DF-4098-B8F4-B16C6964219A}" type="datetimeFigureOut">
              <a:rPr lang="pl-PL" smtClean="0"/>
              <a:t>22.12.2020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CED33D3-D090-4A2C-BCCD-E84CC3061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7976845-90B7-4672-AF8E-190808C6B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0AD-B310-429C-AA61-C950E7A0C9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5378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reveal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51BFF17-AE80-4340-8570-5C8CE5228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7106234-BAAE-4DD3-A545-2576CA1BC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69DB698-A854-4580-BBF1-7A9BE1AA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DACD-A3DF-4098-B8F4-B16C6964219A}" type="datetimeFigureOut">
              <a:rPr lang="pl-PL" smtClean="0"/>
              <a:t>22.12.2020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F2F7B6C-2DC8-4AC1-80E5-4701B66E6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FF9D57B-C748-4032-B234-0135677C1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0AD-B310-429C-AA61-C950E7A0C9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4915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reveal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06561D-E6FD-48D6-90B5-2DB0E45BD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42C8B69-4DE8-472D-B535-1FCE280BEA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DAD4CB9-0E67-4729-8EC9-3C375C91E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8F79CD2-A0D9-42A0-80A7-7312855F0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DACD-A3DF-4098-B8F4-B16C6964219A}" type="datetimeFigureOut">
              <a:rPr lang="pl-PL" smtClean="0"/>
              <a:t>22.12.2020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C5BD14C-DB2A-4E95-B64B-2828CA382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6A70153-610D-42AB-B7AE-62663D58B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0AD-B310-429C-AA61-C950E7A0C9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2627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reveal/>
      </p:transition>
    </mc:Choice>
    <mc:Fallback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ACAF9E-A8AB-4935-97FB-6B76DEC09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6467088-CA67-4787-99E0-0739099AB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12B5CD7-C72A-4336-B72A-F526E9967F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69999AB-3CCC-4A9F-B3ED-5723A83E0B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23A226B7-7D02-4B88-9F60-9570D3B1D1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6E306FF-CFDD-44F0-AD28-D5B1B736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DACD-A3DF-4098-B8F4-B16C6964219A}" type="datetimeFigureOut">
              <a:rPr lang="pl-PL" smtClean="0"/>
              <a:t>22.12.2020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E2300F6-EFDA-4767-8303-3452FE5AA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1D3DCDD-A317-4E24-837A-34151F52A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0AD-B310-429C-AA61-C950E7A0C9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5707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reveal/>
      </p:transition>
    </mc:Choice>
    <mc:Fallback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95EE2DA-46B5-45B2-BA8C-D850C3575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13EF141-8D47-4C1C-8EF8-C5EA909F3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DACD-A3DF-4098-B8F4-B16C6964219A}" type="datetimeFigureOut">
              <a:rPr lang="pl-PL" smtClean="0"/>
              <a:t>22.12.2020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3E50D1C-1048-44C2-BD55-3F7FD5D46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E6C6C37-0F82-474C-BC22-06DC34545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0AD-B310-429C-AA61-C950E7A0C9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4837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reveal/>
      </p:transition>
    </mc:Choice>
    <mc:Fallback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0455758D-34FF-4A87-A3C1-413C2D96E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DACD-A3DF-4098-B8F4-B16C6964219A}" type="datetimeFigureOut">
              <a:rPr lang="pl-PL" smtClean="0"/>
              <a:t>22.12.2020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608F953-CA03-4F1E-A20A-21259B11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48B15E2-E45B-4AD2-9BAE-22C4C9DD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0AD-B310-429C-AA61-C950E7A0C9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41269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reveal/>
      </p:transition>
    </mc:Choice>
    <mc:Fallback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F89CF8-82CD-4C98-B409-78699FE6A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6615558-B98C-4815-B9C6-F0FD7B7C0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1A0FA6F-3073-48FB-B544-ECDF357A1C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5D38BF0-76B1-4CB9-9087-07D13A40D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DACD-A3DF-4098-B8F4-B16C6964219A}" type="datetimeFigureOut">
              <a:rPr lang="pl-PL" smtClean="0"/>
              <a:t>22.12.2020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20BDC8E-7808-4809-BC7E-8872B4032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BD288D0-80B0-4AF5-88FC-EAAA31CB2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0AD-B310-429C-AA61-C950E7A0C9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060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reveal/>
      </p:transition>
    </mc:Choice>
    <mc:Fallback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0561D82-75FD-44AB-B727-A6C2D93EE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009AC25-E4A2-445A-B723-0A9E978718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3C18009-41B2-4FFB-BE57-708418CF2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06363F5-7CA6-4DD9-BF38-F3979FFB9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CDACD-A3DF-4098-B8F4-B16C6964219A}" type="datetimeFigureOut">
              <a:rPr lang="pl-PL" smtClean="0"/>
              <a:t>22.12.2020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4B90B82-A65D-4CB3-82EB-21B125B8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C5BFFBD-8BAE-405A-802E-A3AB28F46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2690AD-B310-429C-AA61-C950E7A0C9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0917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14:reveal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CE13486F-5B4E-4913-8F0F-31D67979E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61ECFAC-46E7-4C43-90B7-9C1C412A1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7656698-08A1-4138-AAA9-22C486186D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CDACD-A3DF-4098-B8F4-B16C6964219A}" type="datetimeFigureOut">
              <a:rPr lang="pl-PL" smtClean="0"/>
              <a:t>22.12.2020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2C81FDB-AA5C-4119-A638-128AF573FE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EC861D3-7B40-49A9-A13C-5D39981EC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690AD-B310-429C-AA61-C950E7A0C9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787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>
        <p14:reveal/>
      </p:transition>
    </mc:Choice>
    <mc:Fallback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.xml"/><Relationship Id="rId21" Type="http://schemas.openxmlformats.org/officeDocument/2006/relationships/image" Target="../media/image10.png"/><Relationship Id="rId42" Type="http://schemas.openxmlformats.org/officeDocument/2006/relationships/customXml" Target="../ink/ink21.xml"/><Relationship Id="rId47" Type="http://schemas.openxmlformats.org/officeDocument/2006/relationships/image" Target="../media/image23.png"/><Relationship Id="rId63" Type="http://schemas.openxmlformats.org/officeDocument/2006/relationships/image" Target="../media/image31.png"/><Relationship Id="rId68" Type="http://schemas.openxmlformats.org/officeDocument/2006/relationships/customXml" Target="../ink/ink34.xml"/><Relationship Id="rId84" Type="http://schemas.openxmlformats.org/officeDocument/2006/relationships/image" Target="../media/image42.png"/><Relationship Id="rId16" Type="http://schemas.openxmlformats.org/officeDocument/2006/relationships/customXml" Target="../ink/ink8.xml"/><Relationship Id="rId11" Type="http://schemas.openxmlformats.org/officeDocument/2006/relationships/image" Target="../media/image5.png"/><Relationship Id="rId32" Type="http://schemas.openxmlformats.org/officeDocument/2006/relationships/customXml" Target="../ink/ink16.xml"/><Relationship Id="rId37" Type="http://schemas.openxmlformats.org/officeDocument/2006/relationships/image" Target="../media/image18.png"/><Relationship Id="rId53" Type="http://schemas.openxmlformats.org/officeDocument/2006/relationships/image" Target="../media/image26.png"/><Relationship Id="rId58" Type="http://schemas.openxmlformats.org/officeDocument/2006/relationships/customXml" Target="../ink/ink29.xml"/><Relationship Id="rId74" Type="http://schemas.openxmlformats.org/officeDocument/2006/relationships/customXml" Target="../ink/ink37.xml"/><Relationship Id="rId79" Type="http://schemas.openxmlformats.org/officeDocument/2006/relationships/image" Target="../media/image39.png"/><Relationship Id="rId5" Type="http://schemas.openxmlformats.org/officeDocument/2006/relationships/image" Target="../media/image2.png"/><Relationship Id="rId61" Type="http://schemas.openxmlformats.org/officeDocument/2006/relationships/image" Target="../media/image30.png"/><Relationship Id="rId82" Type="http://schemas.openxmlformats.org/officeDocument/2006/relationships/image" Target="../media/image41.png"/><Relationship Id="rId19" Type="http://schemas.openxmlformats.org/officeDocument/2006/relationships/image" Target="../media/image9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3.png"/><Relationship Id="rId30" Type="http://schemas.openxmlformats.org/officeDocument/2006/relationships/customXml" Target="../ink/ink15.xml"/><Relationship Id="rId35" Type="http://schemas.openxmlformats.org/officeDocument/2006/relationships/image" Target="../media/image17.png"/><Relationship Id="rId43" Type="http://schemas.openxmlformats.org/officeDocument/2006/relationships/image" Target="../media/image21.png"/><Relationship Id="rId48" Type="http://schemas.openxmlformats.org/officeDocument/2006/relationships/customXml" Target="../ink/ink24.xml"/><Relationship Id="rId56" Type="http://schemas.openxmlformats.org/officeDocument/2006/relationships/customXml" Target="../ink/ink28.xml"/><Relationship Id="rId64" Type="http://schemas.openxmlformats.org/officeDocument/2006/relationships/customXml" Target="../ink/ink32.xml"/><Relationship Id="rId69" Type="http://schemas.openxmlformats.org/officeDocument/2006/relationships/image" Target="../media/image34.png"/><Relationship Id="rId77" Type="http://schemas.openxmlformats.org/officeDocument/2006/relationships/image" Target="../media/image38.png"/><Relationship Id="rId8" Type="http://schemas.openxmlformats.org/officeDocument/2006/relationships/customXml" Target="../ink/ink4.xml"/><Relationship Id="rId51" Type="http://schemas.openxmlformats.org/officeDocument/2006/relationships/image" Target="../media/image25.png"/><Relationship Id="rId72" Type="http://schemas.openxmlformats.org/officeDocument/2006/relationships/customXml" Target="../ink/ink36.xml"/><Relationship Id="rId80" Type="http://schemas.openxmlformats.org/officeDocument/2006/relationships/customXml" Target="../ink/ink40.xml"/><Relationship Id="rId3" Type="http://schemas.openxmlformats.org/officeDocument/2006/relationships/image" Target="../media/image1.png"/><Relationship Id="rId12" Type="http://schemas.openxmlformats.org/officeDocument/2006/relationships/customXml" Target="../ink/ink6.xml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png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59" Type="http://schemas.openxmlformats.org/officeDocument/2006/relationships/image" Target="../media/image29.png"/><Relationship Id="rId67" Type="http://schemas.openxmlformats.org/officeDocument/2006/relationships/image" Target="../media/image33.png"/><Relationship Id="rId20" Type="http://schemas.openxmlformats.org/officeDocument/2006/relationships/customXml" Target="../ink/ink10.xml"/><Relationship Id="rId41" Type="http://schemas.openxmlformats.org/officeDocument/2006/relationships/image" Target="../media/image20.png"/><Relationship Id="rId54" Type="http://schemas.openxmlformats.org/officeDocument/2006/relationships/customXml" Target="../ink/ink27.xml"/><Relationship Id="rId62" Type="http://schemas.openxmlformats.org/officeDocument/2006/relationships/customXml" Target="../ink/ink31.xml"/><Relationship Id="rId70" Type="http://schemas.openxmlformats.org/officeDocument/2006/relationships/customXml" Target="../ink/ink35.xml"/><Relationship Id="rId75" Type="http://schemas.openxmlformats.org/officeDocument/2006/relationships/image" Target="../media/image37.png"/><Relationship Id="rId83" Type="http://schemas.openxmlformats.org/officeDocument/2006/relationships/customXml" Target="../ink/ink4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.xml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49" Type="http://schemas.openxmlformats.org/officeDocument/2006/relationships/image" Target="../media/image24.png"/><Relationship Id="rId57" Type="http://schemas.openxmlformats.org/officeDocument/2006/relationships/image" Target="../media/image28.png"/><Relationship Id="rId10" Type="http://schemas.openxmlformats.org/officeDocument/2006/relationships/customXml" Target="../ink/ink5.xml"/><Relationship Id="rId31" Type="http://schemas.openxmlformats.org/officeDocument/2006/relationships/image" Target="../media/image15.png"/><Relationship Id="rId44" Type="http://schemas.openxmlformats.org/officeDocument/2006/relationships/customXml" Target="../ink/ink22.xml"/><Relationship Id="rId52" Type="http://schemas.openxmlformats.org/officeDocument/2006/relationships/customXml" Target="../ink/ink26.xml"/><Relationship Id="rId60" Type="http://schemas.openxmlformats.org/officeDocument/2006/relationships/customXml" Target="../ink/ink30.xml"/><Relationship Id="rId65" Type="http://schemas.openxmlformats.org/officeDocument/2006/relationships/image" Target="../media/image32.png"/><Relationship Id="rId73" Type="http://schemas.openxmlformats.org/officeDocument/2006/relationships/image" Target="../media/image36.png"/><Relationship Id="rId78" Type="http://schemas.openxmlformats.org/officeDocument/2006/relationships/customXml" Target="../ink/ink39.xml"/><Relationship Id="rId81" Type="http://schemas.openxmlformats.org/officeDocument/2006/relationships/image" Target="../media/image40.png"/><Relationship Id="rId4" Type="http://schemas.openxmlformats.org/officeDocument/2006/relationships/customXml" Target="../ink/ink2.xml"/><Relationship Id="rId9" Type="http://schemas.openxmlformats.org/officeDocument/2006/relationships/image" Target="../media/image4.png"/><Relationship Id="rId13" Type="http://schemas.openxmlformats.org/officeDocument/2006/relationships/image" Target="../media/image6.png"/><Relationship Id="rId18" Type="http://schemas.openxmlformats.org/officeDocument/2006/relationships/customXml" Target="../ink/ink9.xml"/><Relationship Id="rId39" Type="http://schemas.openxmlformats.org/officeDocument/2006/relationships/image" Target="../media/image19.png"/><Relationship Id="rId34" Type="http://schemas.openxmlformats.org/officeDocument/2006/relationships/customXml" Target="../ink/ink17.xml"/><Relationship Id="rId50" Type="http://schemas.openxmlformats.org/officeDocument/2006/relationships/customXml" Target="../ink/ink25.xml"/><Relationship Id="rId55" Type="http://schemas.openxmlformats.org/officeDocument/2006/relationships/image" Target="../media/image27.png"/><Relationship Id="rId76" Type="http://schemas.openxmlformats.org/officeDocument/2006/relationships/customXml" Target="../ink/ink38.xml"/><Relationship Id="rId7" Type="http://schemas.openxmlformats.org/officeDocument/2006/relationships/image" Target="../media/image3.png"/><Relationship Id="rId71" Type="http://schemas.openxmlformats.org/officeDocument/2006/relationships/image" Target="../media/image35.png"/><Relationship Id="rId2" Type="http://schemas.openxmlformats.org/officeDocument/2006/relationships/customXml" Target="../ink/ink1.xml"/><Relationship Id="rId29" Type="http://schemas.openxmlformats.org/officeDocument/2006/relationships/image" Target="../media/image14.png"/><Relationship Id="rId24" Type="http://schemas.openxmlformats.org/officeDocument/2006/relationships/customXml" Target="../ink/ink12.xml"/><Relationship Id="rId40" Type="http://schemas.openxmlformats.org/officeDocument/2006/relationships/customXml" Target="../ink/ink20.xml"/><Relationship Id="rId45" Type="http://schemas.openxmlformats.org/officeDocument/2006/relationships/image" Target="../media/image22.png"/><Relationship Id="rId66" Type="http://schemas.openxmlformats.org/officeDocument/2006/relationships/customXml" Target="../ink/ink3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customXml" Target="../ink/ink126.xml"/><Relationship Id="rId18" Type="http://schemas.openxmlformats.org/officeDocument/2006/relationships/image" Target="../media/image141.png"/><Relationship Id="rId3" Type="http://schemas.openxmlformats.org/officeDocument/2006/relationships/customXml" Target="../ink/ink121.xml"/><Relationship Id="rId7" Type="http://schemas.openxmlformats.org/officeDocument/2006/relationships/customXml" Target="../ink/ink123.xml"/><Relationship Id="rId12" Type="http://schemas.openxmlformats.org/officeDocument/2006/relationships/image" Target="../media/image138.png"/><Relationship Id="rId17" Type="http://schemas.openxmlformats.org/officeDocument/2006/relationships/customXml" Target="../ink/ink128.xml"/><Relationship Id="rId2" Type="http://schemas.openxmlformats.org/officeDocument/2006/relationships/image" Target="../media/image131.jpg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png"/><Relationship Id="rId11" Type="http://schemas.openxmlformats.org/officeDocument/2006/relationships/customXml" Target="../ink/ink125.xml"/><Relationship Id="rId5" Type="http://schemas.openxmlformats.org/officeDocument/2006/relationships/customXml" Target="../ink/ink122.xml"/><Relationship Id="rId15" Type="http://schemas.openxmlformats.org/officeDocument/2006/relationships/customXml" Target="../ink/ink127.xml"/><Relationship Id="rId10" Type="http://schemas.openxmlformats.org/officeDocument/2006/relationships/image" Target="../media/image137.png"/><Relationship Id="rId19" Type="http://schemas.openxmlformats.org/officeDocument/2006/relationships/image" Target="../media/image132.jpg"/><Relationship Id="rId4" Type="http://schemas.openxmlformats.org/officeDocument/2006/relationships/image" Target="../media/image134.png"/><Relationship Id="rId9" Type="http://schemas.openxmlformats.org/officeDocument/2006/relationships/customXml" Target="../ink/ink124.xml"/><Relationship Id="rId14" Type="http://schemas.openxmlformats.org/officeDocument/2006/relationships/image" Target="../media/image139.png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41.xml"/><Relationship Id="rId21" Type="http://schemas.openxmlformats.org/officeDocument/2006/relationships/image" Target="../media/image152.png"/><Relationship Id="rId34" Type="http://schemas.openxmlformats.org/officeDocument/2006/relationships/customXml" Target="../ink/ink145.xml"/><Relationship Id="rId42" Type="http://schemas.openxmlformats.org/officeDocument/2006/relationships/image" Target="../media/image133.jpg"/><Relationship Id="rId47" Type="http://schemas.openxmlformats.org/officeDocument/2006/relationships/customXml" Target="../ink/ink151.xml"/><Relationship Id="rId50" Type="http://schemas.openxmlformats.org/officeDocument/2006/relationships/image" Target="../media/image167.png"/><Relationship Id="rId55" Type="http://schemas.openxmlformats.org/officeDocument/2006/relationships/customXml" Target="../ink/ink155.xml"/><Relationship Id="rId63" Type="http://schemas.openxmlformats.org/officeDocument/2006/relationships/customXml" Target="../ink/ink159.xml"/><Relationship Id="rId7" Type="http://schemas.openxmlformats.org/officeDocument/2006/relationships/image" Target="../media/image145.png"/><Relationship Id="rId2" Type="http://schemas.openxmlformats.org/officeDocument/2006/relationships/customXml" Target="../ink/ink129.xml"/><Relationship Id="rId16" Type="http://schemas.openxmlformats.org/officeDocument/2006/relationships/customXml" Target="../ink/ink136.xml"/><Relationship Id="rId29" Type="http://schemas.openxmlformats.org/officeDocument/2006/relationships/image" Target="../media/image156.png"/><Relationship Id="rId11" Type="http://schemas.openxmlformats.org/officeDocument/2006/relationships/image" Target="../media/image147.png"/><Relationship Id="rId24" Type="http://schemas.openxmlformats.org/officeDocument/2006/relationships/customXml" Target="../ink/ink140.xml"/><Relationship Id="rId32" Type="http://schemas.openxmlformats.org/officeDocument/2006/relationships/customXml" Target="../ink/ink144.xml"/><Relationship Id="rId37" Type="http://schemas.openxmlformats.org/officeDocument/2006/relationships/image" Target="../media/image160.png"/><Relationship Id="rId40" Type="http://schemas.openxmlformats.org/officeDocument/2006/relationships/customXml" Target="../ink/ink148.xml"/><Relationship Id="rId45" Type="http://schemas.openxmlformats.org/officeDocument/2006/relationships/customXml" Target="../ink/ink150.xml"/><Relationship Id="rId53" Type="http://schemas.openxmlformats.org/officeDocument/2006/relationships/customXml" Target="../ink/ink154.xml"/><Relationship Id="rId58" Type="http://schemas.openxmlformats.org/officeDocument/2006/relationships/image" Target="../media/image171.png"/><Relationship Id="rId66" Type="http://schemas.openxmlformats.org/officeDocument/2006/relationships/image" Target="../media/image135.jpg"/><Relationship Id="rId5" Type="http://schemas.openxmlformats.org/officeDocument/2006/relationships/image" Target="../media/image144.png"/><Relationship Id="rId61" Type="http://schemas.openxmlformats.org/officeDocument/2006/relationships/customXml" Target="../ink/ink158.xml"/><Relationship Id="rId19" Type="http://schemas.openxmlformats.org/officeDocument/2006/relationships/image" Target="../media/image151.png"/><Relationship Id="rId14" Type="http://schemas.openxmlformats.org/officeDocument/2006/relationships/customXml" Target="../ink/ink135.xml"/><Relationship Id="rId22" Type="http://schemas.openxmlformats.org/officeDocument/2006/relationships/customXml" Target="../ink/ink139.xml"/><Relationship Id="rId27" Type="http://schemas.openxmlformats.org/officeDocument/2006/relationships/image" Target="../media/image155.png"/><Relationship Id="rId30" Type="http://schemas.openxmlformats.org/officeDocument/2006/relationships/customXml" Target="../ink/ink143.xml"/><Relationship Id="rId35" Type="http://schemas.openxmlformats.org/officeDocument/2006/relationships/image" Target="../media/image159.png"/><Relationship Id="rId43" Type="http://schemas.openxmlformats.org/officeDocument/2006/relationships/customXml" Target="../ink/ink149.xml"/><Relationship Id="rId48" Type="http://schemas.openxmlformats.org/officeDocument/2006/relationships/image" Target="../media/image166.png"/><Relationship Id="rId56" Type="http://schemas.openxmlformats.org/officeDocument/2006/relationships/image" Target="../media/image170.png"/><Relationship Id="rId64" Type="http://schemas.openxmlformats.org/officeDocument/2006/relationships/image" Target="../media/image174.png"/><Relationship Id="rId8" Type="http://schemas.openxmlformats.org/officeDocument/2006/relationships/customXml" Target="../ink/ink132.xml"/><Relationship Id="rId51" Type="http://schemas.openxmlformats.org/officeDocument/2006/relationships/customXml" Target="../ink/ink153.xml"/><Relationship Id="rId3" Type="http://schemas.openxmlformats.org/officeDocument/2006/relationships/image" Target="../media/image143.png"/><Relationship Id="rId12" Type="http://schemas.openxmlformats.org/officeDocument/2006/relationships/customXml" Target="../ink/ink134.xml"/><Relationship Id="rId17" Type="http://schemas.openxmlformats.org/officeDocument/2006/relationships/image" Target="../media/image150.png"/><Relationship Id="rId25" Type="http://schemas.openxmlformats.org/officeDocument/2006/relationships/image" Target="../media/image154.png"/><Relationship Id="rId33" Type="http://schemas.openxmlformats.org/officeDocument/2006/relationships/image" Target="../media/image158.png"/><Relationship Id="rId38" Type="http://schemas.openxmlformats.org/officeDocument/2006/relationships/customXml" Target="../ink/ink147.xml"/><Relationship Id="rId46" Type="http://schemas.openxmlformats.org/officeDocument/2006/relationships/image" Target="../media/image165.png"/><Relationship Id="rId59" Type="http://schemas.openxmlformats.org/officeDocument/2006/relationships/customXml" Target="../ink/ink157.xml"/><Relationship Id="rId67" Type="http://schemas.openxmlformats.org/officeDocument/2006/relationships/image" Target="../media/image136.jpg"/><Relationship Id="rId20" Type="http://schemas.openxmlformats.org/officeDocument/2006/relationships/customXml" Target="../ink/ink138.xml"/><Relationship Id="rId41" Type="http://schemas.openxmlformats.org/officeDocument/2006/relationships/image" Target="../media/image162.png"/><Relationship Id="rId54" Type="http://schemas.openxmlformats.org/officeDocument/2006/relationships/image" Target="../media/image169.png"/><Relationship Id="rId62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1.xml"/><Relationship Id="rId15" Type="http://schemas.openxmlformats.org/officeDocument/2006/relationships/image" Target="../media/image149.png"/><Relationship Id="rId23" Type="http://schemas.openxmlformats.org/officeDocument/2006/relationships/image" Target="../media/image153.png"/><Relationship Id="rId28" Type="http://schemas.openxmlformats.org/officeDocument/2006/relationships/customXml" Target="../ink/ink142.xml"/><Relationship Id="rId36" Type="http://schemas.openxmlformats.org/officeDocument/2006/relationships/customXml" Target="../ink/ink146.xml"/><Relationship Id="rId49" Type="http://schemas.openxmlformats.org/officeDocument/2006/relationships/customXml" Target="../ink/ink152.xml"/><Relationship Id="rId57" Type="http://schemas.openxmlformats.org/officeDocument/2006/relationships/customXml" Target="../ink/ink156.xml"/><Relationship Id="rId10" Type="http://schemas.openxmlformats.org/officeDocument/2006/relationships/customXml" Target="../ink/ink133.xml"/><Relationship Id="rId31" Type="http://schemas.openxmlformats.org/officeDocument/2006/relationships/image" Target="../media/image157.png"/><Relationship Id="rId44" Type="http://schemas.openxmlformats.org/officeDocument/2006/relationships/image" Target="../media/image164.png"/><Relationship Id="rId52" Type="http://schemas.openxmlformats.org/officeDocument/2006/relationships/image" Target="../media/image168.png"/><Relationship Id="rId60" Type="http://schemas.openxmlformats.org/officeDocument/2006/relationships/image" Target="../media/image172.png"/><Relationship Id="rId65" Type="http://schemas.openxmlformats.org/officeDocument/2006/relationships/image" Target="../media/image134.jpg"/><Relationship Id="rId4" Type="http://schemas.openxmlformats.org/officeDocument/2006/relationships/customXml" Target="../ink/ink130.xml"/><Relationship Id="rId9" Type="http://schemas.openxmlformats.org/officeDocument/2006/relationships/image" Target="../media/image146.png"/><Relationship Id="rId13" Type="http://schemas.openxmlformats.org/officeDocument/2006/relationships/image" Target="../media/image148.png"/><Relationship Id="rId18" Type="http://schemas.openxmlformats.org/officeDocument/2006/relationships/customXml" Target="../ink/ink137.xml"/><Relationship Id="rId39" Type="http://schemas.openxmlformats.org/officeDocument/2006/relationships/image" Target="../media/image16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1.xml"/><Relationship Id="rId13" Type="http://schemas.openxmlformats.org/officeDocument/2006/relationships/image" Target="../media/image176.png"/><Relationship Id="rId3" Type="http://schemas.openxmlformats.org/officeDocument/2006/relationships/image" Target="../media/image138.jpg"/><Relationship Id="rId7" Type="http://schemas.openxmlformats.org/officeDocument/2006/relationships/image" Target="../media/image142.png"/><Relationship Id="rId12" Type="http://schemas.openxmlformats.org/officeDocument/2006/relationships/customXml" Target="../ink/ink163.xml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0.xml"/><Relationship Id="rId11" Type="http://schemas.openxmlformats.org/officeDocument/2006/relationships/image" Target="../media/image175.png"/><Relationship Id="rId5" Type="http://schemas.openxmlformats.org/officeDocument/2006/relationships/image" Target="../media/image140.jpg"/><Relationship Id="rId15" Type="http://schemas.openxmlformats.org/officeDocument/2006/relationships/image" Target="../media/image177.png"/><Relationship Id="rId10" Type="http://schemas.openxmlformats.org/officeDocument/2006/relationships/customXml" Target="../ink/ink162.xml"/><Relationship Id="rId4" Type="http://schemas.openxmlformats.org/officeDocument/2006/relationships/image" Target="../media/image139.jpg"/><Relationship Id="rId9" Type="http://schemas.openxmlformats.org/officeDocument/2006/relationships/image" Target="../media/image163.png"/><Relationship Id="rId14" Type="http://schemas.openxmlformats.org/officeDocument/2006/relationships/customXml" Target="../ink/ink16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7.xml"/><Relationship Id="rId13" Type="http://schemas.openxmlformats.org/officeDocument/2006/relationships/image" Target="../media/image184.png"/><Relationship Id="rId3" Type="http://schemas.openxmlformats.org/officeDocument/2006/relationships/image" Target="../media/image179.jpg"/><Relationship Id="rId7" Type="http://schemas.openxmlformats.org/officeDocument/2006/relationships/image" Target="../media/image181.png"/><Relationship Id="rId12" Type="http://schemas.openxmlformats.org/officeDocument/2006/relationships/customXml" Target="../ink/ink169.xml"/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66.xml"/><Relationship Id="rId11" Type="http://schemas.openxmlformats.org/officeDocument/2006/relationships/image" Target="../media/image183.png"/><Relationship Id="rId5" Type="http://schemas.openxmlformats.org/officeDocument/2006/relationships/image" Target="../media/image180.png"/><Relationship Id="rId15" Type="http://schemas.openxmlformats.org/officeDocument/2006/relationships/image" Target="../media/image185.png"/><Relationship Id="rId10" Type="http://schemas.openxmlformats.org/officeDocument/2006/relationships/customXml" Target="../ink/ink168.xml"/><Relationship Id="rId4" Type="http://schemas.openxmlformats.org/officeDocument/2006/relationships/customXml" Target="../ink/ink165.xml"/><Relationship Id="rId9" Type="http://schemas.openxmlformats.org/officeDocument/2006/relationships/image" Target="../media/image182.png"/><Relationship Id="rId14" Type="http://schemas.openxmlformats.org/officeDocument/2006/relationships/customXml" Target="../ink/ink170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1.png"/><Relationship Id="rId18" Type="http://schemas.openxmlformats.org/officeDocument/2006/relationships/customXml" Target="../ink/ink179.xml"/><Relationship Id="rId26" Type="http://schemas.openxmlformats.org/officeDocument/2006/relationships/image" Target="../media/image198.jpg"/><Relationship Id="rId39" Type="http://schemas.openxmlformats.org/officeDocument/2006/relationships/image" Target="../media/image205.png"/><Relationship Id="rId21" Type="http://schemas.openxmlformats.org/officeDocument/2006/relationships/image" Target="../media/image195.png"/><Relationship Id="rId34" Type="http://schemas.openxmlformats.org/officeDocument/2006/relationships/customXml" Target="../ink/ink186.xml"/><Relationship Id="rId42" Type="http://schemas.openxmlformats.org/officeDocument/2006/relationships/customXml" Target="../ink/ink190.xml"/><Relationship Id="rId47" Type="http://schemas.openxmlformats.org/officeDocument/2006/relationships/image" Target="../media/image209.png"/><Relationship Id="rId50" Type="http://schemas.openxmlformats.org/officeDocument/2006/relationships/customXml" Target="../ink/ink194.xml"/><Relationship Id="rId55" Type="http://schemas.openxmlformats.org/officeDocument/2006/relationships/image" Target="../media/image213.png"/><Relationship Id="rId7" Type="http://schemas.openxmlformats.org/officeDocument/2006/relationships/image" Target="../media/image188.png"/><Relationship Id="rId2" Type="http://schemas.openxmlformats.org/officeDocument/2006/relationships/customXml" Target="../ink/ink171.xml"/><Relationship Id="rId16" Type="http://schemas.openxmlformats.org/officeDocument/2006/relationships/customXml" Target="../ink/ink178.xml"/><Relationship Id="rId29" Type="http://schemas.openxmlformats.org/officeDocument/2006/relationships/image" Target="../media/image200.png"/><Relationship Id="rId11" Type="http://schemas.openxmlformats.org/officeDocument/2006/relationships/image" Target="../media/image190.png"/><Relationship Id="rId24" Type="http://schemas.openxmlformats.org/officeDocument/2006/relationships/customXml" Target="../ink/ink182.xml"/><Relationship Id="rId32" Type="http://schemas.openxmlformats.org/officeDocument/2006/relationships/customXml" Target="../ink/ink185.xml"/><Relationship Id="rId37" Type="http://schemas.openxmlformats.org/officeDocument/2006/relationships/image" Target="../media/image204.png"/><Relationship Id="rId40" Type="http://schemas.openxmlformats.org/officeDocument/2006/relationships/customXml" Target="../ink/ink189.xml"/><Relationship Id="rId45" Type="http://schemas.openxmlformats.org/officeDocument/2006/relationships/image" Target="../media/image208.png"/><Relationship Id="rId53" Type="http://schemas.openxmlformats.org/officeDocument/2006/relationships/image" Target="../media/image212.png"/><Relationship Id="rId5" Type="http://schemas.openxmlformats.org/officeDocument/2006/relationships/image" Target="../media/image187.png"/><Relationship Id="rId19" Type="http://schemas.openxmlformats.org/officeDocument/2006/relationships/image" Target="../media/image194.png"/><Relationship Id="rId4" Type="http://schemas.openxmlformats.org/officeDocument/2006/relationships/customXml" Target="../ink/ink172.xml"/><Relationship Id="rId9" Type="http://schemas.openxmlformats.org/officeDocument/2006/relationships/image" Target="../media/image189.png"/><Relationship Id="rId14" Type="http://schemas.openxmlformats.org/officeDocument/2006/relationships/customXml" Target="../ink/ink177.xml"/><Relationship Id="rId22" Type="http://schemas.openxmlformats.org/officeDocument/2006/relationships/customXml" Target="../ink/ink181.xml"/><Relationship Id="rId27" Type="http://schemas.openxmlformats.org/officeDocument/2006/relationships/image" Target="../media/image199.jpg"/><Relationship Id="rId30" Type="http://schemas.openxmlformats.org/officeDocument/2006/relationships/customXml" Target="../ink/ink184.xml"/><Relationship Id="rId35" Type="http://schemas.openxmlformats.org/officeDocument/2006/relationships/image" Target="../media/image203.png"/><Relationship Id="rId43" Type="http://schemas.openxmlformats.org/officeDocument/2006/relationships/image" Target="../media/image207.png"/><Relationship Id="rId48" Type="http://schemas.openxmlformats.org/officeDocument/2006/relationships/customXml" Target="../ink/ink193.xml"/><Relationship Id="rId56" Type="http://schemas.openxmlformats.org/officeDocument/2006/relationships/customXml" Target="../ink/ink197.xml"/><Relationship Id="rId8" Type="http://schemas.openxmlformats.org/officeDocument/2006/relationships/customXml" Target="../ink/ink174.xml"/><Relationship Id="rId51" Type="http://schemas.openxmlformats.org/officeDocument/2006/relationships/image" Target="../media/image211.png"/><Relationship Id="rId3" Type="http://schemas.openxmlformats.org/officeDocument/2006/relationships/image" Target="../media/image186.png"/><Relationship Id="rId12" Type="http://schemas.openxmlformats.org/officeDocument/2006/relationships/customXml" Target="../ink/ink176.xml"/><Relationship Id="rId17" Type="http://schemas.openxmlformats.org/officeDocument/2006/relationships/image" Target="../media/image193.png"/><Relationship Id="rId25" Type="http://schemas.openxmlformats.org/officeDocument/2006/relationships/image" Target="../media/image197.png"/><Relationship Id="rId33" Type="http://schemas.openxmlformats.org/officeDocument/2006/relationships/image" Target="../media/image202.png"/><Relationship Id="rId38" Type="http://schemas.openxmlformats.org/officeDocument/2006/relationships/customXml" Target="../ink/ink188.xml"/><Relationship Id="rId46" Type="http://schemas.openxmlformats.org/officeDocument/2006/relationships/customXml" Target="../ink/ink192.xml"/><Relationship Id="rId20" Type="http://schemas.openxmlformats.org/officeDocument/2006/relationships/customXml" Target="../ink/ink180.xml"/><Relationship Id="rId41" Type="http://schemas.openxmlformats.org/officeDocument/2006/relationships/image" Target="../media/image206.png"/><Relationship Id="rId54" Type="http://schemas.openxmlformats.org/officeDocument/2006/relationships/customXml" Target="../ink/ink19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73.xml"/><Relationship Id="rId15" Type="http://schemas.openxmlformats.org/officeDocument/2006/relationships/image" Target="../media/image192.png"/><Relationship Id="rId23" Type="http://schemas.openxmlformats.org/officeDocument/2006/relationships/image" Target="../media/image196.png"/><Relationship Id="rId28" Type="http://schemas.openxmlformats.org/officeDocument/2006/relationships/customXml" Target="../ink/ink183.xml"/><Relationship Id="rId36" Type="http://schemas.openxmlformats.org/officeDocument/2006/relationships/customXml" Target="../ink/ink187.xml"/><Relationship Id="rId49" Type="http://schemas.openxmlformats.org/officeDocument/2006/relationships/image" Target="../media/image210.png"/><Relationship Id="rId57" Type="http://schemas.openxmlformats.org/officeDocument/2006/relationships/image" Target="../media/image214.png"/><Relationship Id="rId10" Type="http://schemas.openxmlformats.org/officeDocument/2006/relationships/customXml" Target="../ink/ink175.xml"/><Relationship Id="rId31" Type="http://schemas.openxmlformats.org/officeDocument/2006/relationships/image" Target="../media/image201.png"/><Relationship Id="rId44" Type="http://schemas.openxmlformats.org/officeDocument/2006/relationships/customXml" Target="../ink/ink191.xml"/><Relationship Id="rId52" Type="http://schemas.openxmlformats.org/officeDocument/2006/relationships/customXml" Target="../ink/ink195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1.png"/><Relationship Id="rId18" Type="http://schemas.openxmlformats.org/officeDocument/2006/relationships/customXml" Target="../ink/ink205.xml"/><Relationship Id="rId26" Type="http://schemas.openxmlformats.org/officeDocument/2006/relationships/customXml" Target="../ink/ink209.xml"/><Relationship Id="rId39" Type="http://schemas.openxmlformats.org/officeDocument/2006/relationships/image" Target="../media/image234.png"/><Relationship Id="rId21" Type="http://schemas.openxmlformats.org/officeDocument/2006/relationships/image" Target="../media/image225.png"/><Relationship Id="rId34" Type="http://schemas.openxmlformats.org/officeDocument/2006/relationships/customXml" Target="../ink/ink213.xml"/><Relationship Id="rId42" Type="http://schemas.openxmlformats.org/officeDocument/2006/relationships/customXml" Target="../ink/ink217.xml"/><Relationship Id="rId7" Type="http://schemas.openxmlformats.org/officeDocument/2006/relationships/image" Target="../media/image218.png"/><Relationship Id="rId2" Type="http://schemas.openxmlformats.org/officeDocument/2006/relationships/image" Target="../media/image215.jpg"/><Relationship Id="rId16" Type="http://schemas.openxmlformats.org/officeDocument/2006/relationships/customXml" Target="../ink/ink204.xml"/><Relationship Id="rId29" Type="http://schemas.openxmlformats.org/officeDocument/2006/relationships/image" Target="../media/image22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99.xml"/><Relationship Id="rId11" Type="http://schemas.openxmlformats.org/officeDocument/2006/relationships/image" Target="../media/image220.png"/><Relationship Id="rId24" Type="http://schemas.openxmlformats.org/officeDocument/2006/relationships/customXml" Target="../ink/ink208.xml"/><Relationship Id="rId32" Type="http://schemas.openxmlformats.org/officeDocument/2006/relationships/customXml" Target="../ink/ink212.xml"/><Relationship Id="rId37" Type="http://schemas.openxmlformats.org/officeDocument/2006/relationships/image" Target="../media/image233.png"/><Relationship Id="rId40" Type="http://schemas.openxmlformats.org/officeDocument/2006/relationships/customXml" Target="../ink/ink216.xml"/><Relationship Id="rId45" Type="http://schemas.openxmlformats.org/officeDocument/2006/relationships/image" Target="../media/image237.png"/><Relationship Id="rId5" Type="http://schemas.openxmlformats.org/officeDocument/2006/relationships/image" Target="../media/image217.png"/><Relationship Id="rId15" Type="http://schemas.openxmlformats.org/officeDocument/2006/relationships/image" Target="../media/image222.png"/><Relationship Id="rId23" Type="http://schemas.openxmlformats.org/officeDocument/2006/relationships/image" Target="../media/image226.png"/><Relationship Id="rId28" Type="http://schemas.openxmlformats.org/officeDocument/2006/relationships/customXml" Target="../ink/ink210.xml"/><Relationship Id="rId36" Type="http://schemas.openxmlformats.org/officeDocument/2006/relationships/customXml" Target="../ink/ink214.xml"/><Relationship Id="rId10" Type="http://schemas.openxmlformats.org/officeDocument/2006/relationships/customXml" Target="../ink/ink201.xml"/><Relationship Id="rId19" Type="http://schemas.openxmlformats.org/officeDocument/2006/relationships/image" Target="../media/image224.png"/><Relationship Id="rId31" Type="http://schemas.openxmlformats.org/officeDocument/2006/relationships/image" Target="../media/image230.png"/><Relationship Id="rId44" Type="http://schemas.openxmlformats.org/officeDocument/2006/relationships/customXml" Target="../ink/ink218.xml"/><Relationship Id="rId4" Type="http://schemas.openxmlformats.org/officeDocument/2006/relationships/customXml" Target="../ink/ink198.xml"/><Relationship Id="rId9" Type="http://schemas.openxmlformats.org/officeDocument/2006/relationships/image" Target="../media/image219.png"/><Relationship Id="rId14" Type="http://schemas.openxmlformats.org/officeDocument/2006/relationships/customXml" Target="../ink/ink203.xml"/><Relationship Id="rId22" Type="http://schemas.openxmlformats.org/officeDocument/2006/relationships/customXml" Target="../ink/ink207.xml"/><Relationship Id="rId27" Type="http://schemas.openxmlformats.org/officeDocument/2006/relationships/image" Target="../media/image228.png"/><Relationship Id="rId30" Type="http://schemas.openxmlformats.org/officeDocument/2006/relationships/customXml" Target="../ink/ink211.xml"/><Relationship Id="rId35" Type="http://schemas.openxmlformats.org/officeDocument/2006/relationships/image" Target="../media/image232.png"/><Relationship Id="rId43" Type="http://schemas.openxmlformats.org/officeDocument/2006/relationships/image" Target="../media/image236.png"/><Relationship Id="rId8" Type="http://schemas.openxmlformats.org/officeDocument/2006/relationships/customXml" Target="../ink/ink200.xml"/><Relationship Id="rId3" Type="http://schemas.openxmlformats.org/officeDocument/2006/relationships/image" Target="../media/image216.jpg"/><Relationship Id="rId12" Type="http://schemas.openxmlformats.org/officeDocument/2006/relationships/customXml" Target="../ink/ink202.xml"/><Relationship Id="rId17" Type="http://schemas.openxmlformats.org/officeDocument/2006/relationships/image" Target="../media/image223.png"/><Relationship Id="rId25" Type="http://schemas.openxmlformats.org/officeDocument/2006/relationships/image" Target="../media/image227.png"/><Relationship Id="rId33" Type="http://schemas.openxmlformats.org/officeDocument/2006/relationships/image" Target="../media/image231.png"/><Relationship Id="rId38" Type="http://schemas.openxmlformats.org/officeDocument/2006/relationships/customXml" Target="../ink/ink215.xml"/><Relationship Id="rId20" Type="http://schemas.openxmlformats.org/officeDocument/2006/relationships/customXml" Target="../ink/ink206.xml"/><Relationship Id="rId41" Type="http://schemas.openxmlformats.org/officeDocument/2006/relationships/image" Target="../media/image2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2.xml"/><Relationship Id="rId13" Type="http://schemas.openxmlformats.org/officeDocument/2006/relationships/image" Target="../media/image243.png"/><Relationship Id="rId18" Type="http://schemas.openxmlformats.org/officeDocument/2006/relationships/customXml" Target="../ink/ink227.xml"/><Relationship Id="rId26" Type="http://schemas.openxmlformats.org/officeDocument/2006/relationships/image" Target="../media/image250.jpg"/><Relationship Id="rId3" Type="http://schemas.openxmlformats.org/officeDocument/2006/relationships/image" Target="../media/image238.png"/><Relationship Id="rId21" Type="http://schemas.openxmlformats.org/officeDocument/2006/relationships/image" Target="../media/image247.png"/><Relationship Id="rId7" Type="http://schemas.openxmlformats.org/officeDocument/2006/relationships/image" Target="../media/image240.png"/><Relationship Id="rId12" Type="http://schemas.openxmlformats.org/officeDocument/2006/relationships/customXml" Target="../ink/ink224.xml"/><Relationship Id="rId17" Type="http://schemas.openxmlformats.org/officeDocument/2006/relationships/image" Target="../media/image245.png"/><Relationship Id="rId25" Type="http://schemas.openxmlformats.org/officeDocument/2006/relationships/image" Target="../media/image249.png"/><Relationship Id="rId2" Type="http://schemas.openxmlformats.org/officeDocument/2006/relationships/customXml" Target="../ink/ink219.xml"/><Relationship Id="rId16" Type="http://schemas.openxmlformats.org/officeDocument/2006/relationships/customXml" Target="../ink/ink226.xml"/><Relationship Id="rId20" Type="http://schemas.openxmlformats.org/officeDocument/2006/relationships/customXml" Target="../ink/ink22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21.xml"/><Relationship Id="rId11" Type="http://schemas.openxmlformats.org/officeDocument/2006/relationships/image" Target="../media/image242.png"/><Relationship Id="rId24" Type="http://schemas.openxmlformats.org/officeDocument/2006/relationships/customXml" Target="../ink/ink230.xml"/><Relationship Id="rId5" Type="http://schemas.openxmlformats.org/officeDocument/2006/relationships/image" Target="../media/image239.png"/><Relationship Id="rId15" Type="http://schemas.openxmlformats.org/officeDocument/2006/relationships/image" Target="../media/image244.png"/><Relationship Id="rId23" Type="http://schemas.openxmlformats.org/officeDocument/2006/relationships/image" Target="../media/image248.png"/><Relationship Id="rId28" Type="http://schemas.openxmlformats.org/officeDocument/2006/relationships/image" Target="../media/image252.jpg"/><Relationship Id="rId10" Type="http://schemas.openxmlformats.org/officeDocument/2006/relationships/customXml" Target="../ink/ink223.xml"/><Relationship Id="rId19" Type="http://schemas.openxmlformats.org/officeDocument/2006/relationships/image" Target="../media/image246.png"/><Relationship Id="rId4" Type="http://schemas.openxmlformats.org/officeDocument/2006/relationships/customXml" Target="../ink/ink220.xml"/><Relationship Id="rId9" Type="http://schemas.openxmlformats.org/officeDocument/2006/relationships/image" Target="../media/image241.png"/><Relationship Id="rId14" Type="http://schemas.openxmlformats.org/officeDocument/2006/relationships/customXml" Target="../ink/ink225.xml"/><Relationship Id="rId22" Type="http://schemas.openxmlformats.org/officeDocument/2006/relationships/customXml" Target="../ink/ink229.xml"/><Relationship Id="rId27" Type="http://schemas.openxmlformats.org/officeDocument/2006/relationships/image" Target="../media/image251.jp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43.xml"/><Relationship Id="rId21" Type="http://schemas.openxmlformats.org/officeDocument/2006/relationships/image" Target="../media/image262.png"/><Relationship Id="rId42" Type="http://schemas.openxmlformats.org/officeDocument/2006/relationships/customXml" Target="../ink/ink251.xml"/><Relationship Id="rId47" Type="http://schemas.openxmlformats.org/officeDocument/2006/relationships/image" Target="../media/image275.png"/><Relationship Id="rId63" Type="http://schemas.openxmlformats.org/officeDocument/2006/relationships/image" Target="../media/image283.png"/><Relationship Id="rId68" Type="http://schemas.openxmlformats.org/officeDocument/2006/relationships/customXml" Target="../ink/ink264.xml"/><Relationship Id="rId16" Type="http://schemas.openxmlformats.org/officeDocument/2006/relationships/customXml" Target="../ink/ink238.xml"/><Relationship Id="rId11" Type="http://schemas.openxmlformats.org/officeDocument/2006/relationships/image" Target="../media/image257.png"/><Relationship Id="rId24" Type="http://schemas.openxmlformats.org/officeDocument/2006/relationships/customXml" Target="../ink/ink242.xml"/><Relationship Id="rId32" Type="http://schemas.openxmlformats.org/officeDocument/2006/relationships/customXml" Target="../ink/ink246.xml"/><Relationship Id="rId37" Type="http://schemas.openxmlformats.org/officeDocument/2006/relationships/image" Target="../media/image270.png"/><Relationship Id="rId40" Type="http://schemas.openxmlformats.org/officeDocument/2006/relationships/customXml" Target="../ink/ink250.xml"/><Relationship Id="rId45" Type="http://schemas.openxmlformats.org/officeDocument/2006/relationships/image" Target="../media/image274.png"/><Relationship Id="rId53" Type="http://schemas.openxmlformats.org/officeDocument/2006/relationships/image" Target="../media/image278.png"/><Relationship Id="rId58" Type="http://schemas.openxmlformats.org/officeDocument/2006/relationships/customXml" Target="../ink/ink259.xml"/><Relationship Id="rId66" Type="http://schemas.openxmlformats.org/officeDocument/2006/relationships/customXml" Target="../ink/ink263.xml"/><Relationship Id="rId74" Type="http://schemas.openxmlformats.org/officeDocument/2006/relationships/customXml" Target="../ink/ink267.xml"/><Relationship Id="rId79" Type="http://schemas.openxmlformats.org/officeDocument/2006/relationships/image" Target="../media/image292.jpg"/><Relationship Id="rId5" Type="http://schemas.openxmlformats.org/officeDocument/2006/relationships/image" Target="../media/image254.png"/><Relationship Id="rId61" Type="http://schemas.openxmlformats.org/officeDocument/2006/relationships/image" Target="../media/image282.png"/><Relationship Id="rId19" Type="http://schemas.openxmlformats.org/officeDocument/2006/relationships/image" Target="../media/image261.png"/><Relationship Id="rId14" Type="http://schemas.openxmlformats.org/officeDocument/2006/relationships/customXml" Target="../ink/ink237.xml"/><Relationship Id="rId22" Type="http://schemas.openxmlformats.org/officeDocument/2006/relationships/customXml" Target="../ink/ink241.xml"/><Relationship Id="rId27" Type="http://schemas.openxmlformats.org/officeDocument/2006/relationships/image" Target="../media/image265.png"/><Relationship Id="rId30" Type="http://schemas.openxmlformats.org/officeDocument/2006/relationships/customXml" Target="../ink/ink245.xml"/><Relationship Id="rId35" Type="http://schemas.openxmlformats.org/officeDocument/2006/relationships/image" Target="../media/image269.png"/><Relationship Id="rId43" Type="http://schemas.openxmlformats.org/officeDocument/2006/relationships/image" Target="../media/image273.png"/><Relationship Id="rId48" Type="http://schemas.openxmlformats.org/officeDocument/2006/relationships/customXml" Target="../ink/ink254.xml"/><Relationship Id="rId56" Type="http://schemas.openxmlformats.org/officeDocument/2006/relationships/customXml" Target="../ink/ink258.xml"/><Relationship Id="rId64" Type="http://schemas.openxmlformats.org/officeDocument/2006/relationships/customXml" Target="../ink/ink262.xml"/><Relationship Id="rId69" Type="http://schemas.openxmlformats.org/officeDocument/2006/relationships/image" Target="../media/image286.png"/><Relationship Id="rId77" Type="http://schemas.openxmlformats.org/officeDocument/2006/relationships/image" Target="../media/image290.png"/><Relationship Id="rId8" Type="http://schemas.openxmlformats.org/officeDocument/2006/relationships/customXml" Target="../ink/ink234.xml"/><Relationship Id="rId51" Type="http://schemas.openxmlformats.org/officeDocument/2006/relationships/image" Target="../media/image277.png"/><Relationship Id="rId72" Type="http://schemas.openxmlformats.org/officeDocument/2006/relationships/customXml" Target="../ink/ink266.xml"/><Relationship Id="rId3" Type="http://schemas.openxmlformats.org/officeDocument/2006/relationships/image" Target="../media/image253.png"/><Relationship Id="rId12" Type="http://schemas.openxmlformats.org/officeDocument/2006/relationships/customXml" Target="../ink/ink236.xml"/><Relationship Id="rId17" Type="http://schemas.openxmlformats.org/officeDocument/2006/relationships/image" Target="../media/image260.png"/><Relationship Id="rId25" Type="http://schemas.openxmlformats.org/officeDocument/2006/relationships/image" Target="../media/image264.png"/><Relationship Id="rId33" Type="http://schemas.openxmlformats.org/officeDocument/2006/relationships/image" Target="../media/image268.png"/><Relationship Id="rId38" Type="http://schemas.openxmlformats.org/officeDocument/2006/relationships/customXml" Target="../ink/ink249.xml"/><Relationship Id="rId46" Type="http://schemas.openxmlformats.org/officeDocument/2006/relationships/customXml" Target="../ink/ink253.xml"/><Relationship Id="rId59" Type="http://schemas.openxmlformats.org/officeDocument/2006/relationships/image" Target="../media/image281.png"/><Relationship Id="rId67" Type="http://schemas.openxmlformats.org/officeDocument/2006/relationships/image" Target="../media/image285.png"/><Relationship Id="rId20" Type="http://schemas.openxmlformats.org/officeDocument/2006/relationships/customXml" Target="../ink/ink240.xml"/><Relationship Id="rId41" Type="http://schemas.openxmlformats.org/officeDocument/2006/relationships/image" Target="../media/image272.png"/><Relationship Id="rId54" Type="http://schemas.openxmlformats.org/officeDocument/2006/relationships/customXml" Target="../ink/ink257.xml"/><Relationship Id="rId62" Type="http://schemas.openxmlformats.org/officeDocument/2006/relationships/customXml" Target="../ink/ink261.xml"/><Relationship Id="rId70" Type="http://schemas.openxmlformats.org/officeDocument/2006/relationships/customXml" Target="../ink/ink265.xml"/><Relationship Id="rId75" Type="http://schemas.openxmlformats.org/officeDocument/2006/relationships/image" Target="../media/image28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33.xml"/><Relationship Id="rId15" Type="http://schemas.openxmlformats.org/officeDocument/2006/relationships/image" Target="../media/image259.png"/><Relationship Id="rId23" Type="http://schemas.openxmlformats.org/officeDocument/2006/relationships/image" Target="../media/image263.png"/><Relationship Id="rId28" Type="http://schemas.openxmlformats.org/officeDocument/2006/relationships/customXml" Target="../ink/ink244.xml"/><Relationship Id="rId36" Type="http://schemas.openxmlformats.org/officeDocument/2006/relationships/customXml" Target="../ink/ink248.xml"/><Relationship Id="rId49" Type="http://schemas.openxmlformats.org/officeDocument/2006/relationships/image" Target="../media/image276.png"/><Relationship Id="rId57" Type="http://schemas.openxmlformats.org/officeDocument/2006/relationships/image" Target="../media/image280.png"/><Relationship Id="rId10" Type="http://schemas.openxmlformats.org/officeDocument/2006/relationships/customXml" Target="../ink/ink235.xml"/><Relationship Id="rId31" Type="http://schemas.openxmlformats.org/officeDocument/2006/relationships/image" Target="../media/image267.png"/><Relationship Id="rId44" Type="http://schemas.openxmlformats.org/officeDocument/2006/relationships/customXml" Target="../ink/ink252.xml"/><Relationship Id="rId52" Type="http://schemas.openxmlformats.org/officeDocument/2006/relationships/customXml" Target="../ink/ink256.xml"/><Relationship Id="rId60" Type="http://schemas.openxmlformats.org/officeDocument/2006/relationships/customXml" Target="../ink/ink260.xml"/><Relationship Id="rId65" Type="http://schemas.openxmlformats.org/officeDocument/2006/relationships/image" Target="../media/image284.png"/><Relationship Id="rId73" Type="http://schemas.openxmlformats.org/officeDocument/2006/relationships/image" Target="../media/image288.png"/><Relationship Id="rId78" Type="http://schemas.openxmlformats.org/officeDocument/2006/relationships/image" Target="../media/image291.jpg"/><Relationship Id="rId4" Type="http://schemas.openxmlformats.org/officeDocument/2006/relationships/customXml" Target="../ink/ink232.xml"/><Relationship Id="rId9" Type="http://schemas.openxmlformats.org/officeDocument/2006/relationships/image" Target="../media/image256.png"/><Relationship Id="rId13" Type="http://schemas.openxmlformats.org/officeDocument/2006/relationships/image" Target="../media/image258.png"/><Relationship Id="rId18" Type="http://schemas.openxmlformats.org/officeDocument/2006/relationships/customXml" Target="../ink/ink239.xml"/><Relationship Id="rId39" Type="http://schemas.openxmlformats.org/officeDocument/2006/relationships/image" Target="../media/image271.png"/><Relationship Id="rId34" Type="http://schemas.openxmlformats.org/officeDocument/2006/relationships/customXml" Target="../ink/ink247.xml"/><Relationship Id="rId50" Type="http://schemas.openxmlformats.org/officeDocument/2006/relationships/customXml" Target="../ink/ink255.xml"/><Relationship Id="rId55" Type="http://schemas.openxmlformats.org/officeDocument/2006/relationships/image" Target="../media/image279.png"/><Relationship Id="rId76" Type="http://schemas.openxmlformats.org/officeDocument/2006/relationships/customXml" Target="../ink/ink268.xml"/><Relationship Id="rId7" Type="http://schemas.openxmlformats.org/officeDocument/2006/relationships/image" Target="../media/image255.png"/><Relationship Id="rId71" Type="http://schemas.openxmlformats.org/officeDocument/2006/relationships/image" Target="../media/image287.png"/><Relationship Id="rId2" Type="http://schemas.openxmlformats.org/officeDocument/2006/relationships/customXml" Target="../ink/ink231.xml"/><Relationship Id="rId29" Type="http://schemas.openxmlformats.org/officeDocument/2006/relationships/image" Target="../media/image2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9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customXml" Target="../ink/ink47.xml"/><Relationship Id="rId18" Type="http://schemas.openxmlformats.org/officeDocument/2006/relationships/image" Target="../media/image50.png"/><Relationship Id="rId3" Type="http://schemas.openxmlformats.org/officeDocument/2006/relationships/customXml" Target="../ink/ink42.xml"/><Relationship Id="rId7" Type="http://schemas.openxmlformats.org/officeDocument/2006/relationships/customXml" Target="../ink/ink44.xml"/><Relationship Id="rId12" Type="http://schemas.openxmlformats.org/officeDocument/2006/relationships/image" Target="../media/image47.png"/><Relationship Id="rId17" Type="http://schemas.openxmlformats.org/officeDocument/2006/relationships/customXml" Target="../ink/ink49.xml"/><Relationship Id="rId2" Type="http://schemas.openxmlformats.org/officeDocument/2006/relationships/image" Target="../media/image42.jp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customXml" Target="../ink/ink46.xml"/><Relationship Id="rId5" Type="http://schemas.openxmlformats.org/officeDocument/2006/relationships/customXml" Target="../ink/ink43.xml"/><Relationship Id="rId15" Type="http://schemas.openxmlformats.org/officeDocument/2006/relationships/customXml" Target="../ink/ink48.xml"/><Relationship Id="rId10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customXml" Target="../ink/ink45.xml"/><Relationship Id="rId14" Type="http://schemas.openxmlformats.org/officeDocument/2006/relationships/image" Target="../media/image4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5.png"/><Relationship Id="rId18" Type="http://schemas.openxmlformats.org/officeDocument/2006/relationships/customXml" Target="../ink/ink277.xml"/><Relationship Id="rId26" Type="http://schemas.openxmlformats.org/officeDocument/2006/relationships/customXml" Target="../ink/ink281.xml"/><Relationship Id="rId39" Type="http://schemas.openxmlformats.org/officeDocument/2006/relationships/image" Target="../media/image318.png"/><Relationship Id="rId21" Type="http://schemas.openxmlformats.org/officeDocument/2006/relationships/image" Target="../media/image309.png"/><Relationship Id="rId34" Type="http://schemas.openxmlformats.org/officeDocument/2006/relationships/customXml" Target="../ink/ink285.xml"/><Relationship Id="rId42" Type="http://schemas.openxmlformats.org/officeDocument/2006/relationships/customXml" Target="../ink/ink289.xml"/><Relationship Id="rId47" Type="http://schemas.openxmlformats.org/officeDocument/2006/relationships/image" Target="../media/image322.png"/><Relationship Id="rId7" Type="http://schemas.openxmlformats.org/officeDocument/2006/relationships/image" Target="../media/image302.png"/><Relationship Id="rId2" Type="http://schemas.openxmlformats.org/officeDocument/2006/relationships/customXml" Target="../ink/ink269.xml"/><Relationship Id="rId16" Type="http://schemas.openxmlformats.org/officeDocument/2006/relationships/customXml" Target="../ink/ink276.xml"/><Relationship Id="rId29" Type="http://schemas.openxmlformats.org/officeDocument/2006/relationships/image" Target="../media/image31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71.xml"/><Relationship Id="rId11" Type="http://schemas.openxmlformats.org/officeDocument/2006/relationships/image" Target="../media/image304.png"/><Relationship Id="rId24" Type="http://schemas.openxmlformats.org/officeDocument/2006/relationships/customXml" Target="../ink/ink280.xml"/><Relationship Id="rId32" Type="http://schemas.openxmlformats.org/officeDocument/2006/relationships/customXml" Target="../ink/ink284.xml"/><Relationship Id="rId37" Type="http://schemas.openxmlformats.org/officeDocument/2006/relationships/image" Target="../media/image317.png"/><Relationship Id="rId40" Type="http://schemas.openxmlformats.org/officeDocument/2006/relationships/customXml" Target="../ink/ink288.xml"/><Relationship Id="rId45" Type="http://schemas.openxmlformats.org/officeDocument/2006/relationships/image" Target="../media/image321.png"/><Relationship Id="rId5" Type="http://schemas.openxmlformats.org/officeDocument/2006/relationships/image" Target="../media/image301.png"/><Relationship Id="rId15" Type="http://schemas.openxmlformats.org/officeDocument/2006/relationships/image" Target="../media/image306.png"/><Relationship Id="rId23" Type="http://schemas.openxmlformats.org/officeDocument/2006/relationships/image" Target="../media/image310.png"/><Relationship Id="rId28" Type="http://schemas.openxmlformats.org/officeDocument/2006/relationships/customXml" Target="../ink/ink282.xml"/><Relationship Id="rId36" Type="http://schemas.openxmlformats.org/officeDocument/2006/relationships/customXml" Target="../ink/ink286.xml"/><Relationship Id="rId10" Type="http://schemas.openxmlformats.org/officeDocument/2006/relationships/customXml" Target="../ink/ink273.xml"/><Relationship Id="rId19" Type="http://schemas.openxmlformats.org/officeDocument/2006/relationships/image" Target="../media/image308.png"/><Relationship Id="rId31" Type="http://schemas.openxmlformats.org/officeDocument/2006/relationships/image" Target="../media/image314.png"/><Relationship Id="rId44" Type="http://schemas.openxmlformats.org/officeDocument/2006/relationships/customXml" Target="../ink/ink290.xml"/><Relationship Id="rId4" Type="http://schemas.openxmlformats.org/officeDocument/2006/relationships/customXml" Target="../ink/ink270.xml"/><Relationship Id="rId9" Type="http://schemas.openxmlformats.org/officeDocument/2006/relationships/image" Target="../media/image303.png"/><Relationship Id="rId14" Type="http://schemas.openxmlformats.org/officeDocument/2006/relationships/customXml" Target="../ink/ink275.xml"/><Relationship Id="rId22" Type="http://schemas.openxmlformats.org/officeDocument/2006/relationships/customXml" Target="../ink/ink279.xml"/><Relationship Id="rId27" Type="http://schemas.openxmlformats.org/officeDocument/2006/relationships/image" Target="../media/image312.png"/><Relationship Id="rId30" Type="http://schemas.openxmlformats.org/officeDocument/2006/relationships/customXml" Target="../ink/ink283.xml"/><Relationship Id="rId35" Type="http://schemas.openxmlformats.org/officeDocument/2006/relationships/image" Target="../media/image316.png"/><Relationship Id="rId43" Type="http://schemas.openxmlformats.org/officeDocument/2006/relationships/image" Target="../media/image320.png"/><Relationship Id="rId8" Type="http://schemas.openxmlformats.org/officeDocument/2006/relationships/customXml" Target="../ink/ink272.xml"/><Relationship Id="rId3" Type="http://schemas.openxmlformats.org/officeDocument/2006/relationships/image" Target="../media/image300.png"/><Relationship Id="rId12" Type="http://schemas.openxmlformats.org/officeDocument/2006/relationships/customXml" Target="../ink/ink274.xml"/><Relationship Id="rId17" Type="http://schemas.openxmlformats.org/officeDocument/2006/relationships/image" Target="../media/image307.png"/><Relationship Id="rId25" Type="http://schemas.openxmlformats.org/officeDocument/2006/relationships/image" Target="../media/image311.png"/><Relationship Id="rId33" Type="http://schemas.openxmlformats.org/officeDocument/2006/relationships/image" Target="../media/image315.png"/><Relationship Id="rId38" Type="http://schemas.openxmlformats.org/officeDocument/2006/relationships/customXml" Target="../ink/ink287.xml"/><Relationship Id="rId46" Type="http://schemas.openxmlformats.org/officeDocument/2006/relationships/customXml" Target="../ink/ink291.xml"/><Relationship Id="rId20" Type="http://schemas.openxmlformats.org/officeDocument/2006/relationships/customXml" Target="../ink/ink278.xml"/><Relationship Id="rId41" Type="http://schemas.openxmlformats.org/officeDocument/2006/relationships/image" Target="../media/image3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5" Type="http://schemas.openxmlformats.org/officeDocument/2006/relationships/image" Target="../media/image324.png"/><Relationship Id="rId4" Type="http://schemas.openxmlformats.org/officeDocument/2006/relationships/image" Target="../media/image323.jp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0.png"/><Relationship Id="rId18" Type="http://schemas.openxmlformats.org/officeDocument/2006/relationships/customXml" Target="../ink/ink300.xml"/><Relationship Id="rId26" Type="http://schemas.openxmlformats.org/officeDocument/2006/relationships/customXml" Target="../ink/ink304.xml"/><Relationship Id="rId3" Type="http://schemas.openxmlformats.org/officeDocument/2006/relationships/image" Target="../media/image325.png"/><Relationship Id="rId21" Type="http://schemas.openxmlformats.org/officeDocument/2006/relationships/image" Target="../media/image334.png"/><Relationship Id="rId34" Type="http://schemas.openxmlformats.org/officeDocument/2006/relationships/customXml" Target="../ink/ink308.xml"/><Relationship Id="rId7" Type="http://schemas.openxmlformats.org/officeDocument/2006/relationships/image" Target="../media/image327.png"/><Relationship Id="rId12" Type="http://schemas.openxmlformats.org/officeDocument/2006/relationships/customXml" Target="../ink/ink297.xml"/><Relationship Id="rId17" Type="http://schemas.openxmlformats.org/officeDocument/2006/relationships/image" Target="../media/image332.png"/><Relationship Id="rId25" Type="http://schemas.openxmlformats.org/officeDocument/2006/relationships/image" Target="../media/image336.png"/><Relationship Id="rId33" Type="http://schemas.openxmlformats.org/officeDocument/2006/relationships/image" Target="../media/image340.png"/><Relationship Id="rId2" Type="http://schemas.openxmlformats.org/officeDocument/2006/relationships/customXml" Target="../ink/ink292.xml"/><Relationship Id="rId16" Type="http://schemas.openxmlformats.org/officeDocument/2006/relationships/customXml" Target="../ink/ink299.xml"/><Relationship Id="rId20" Type="http://schemas.openxmlformats.org/officeDocument/2006/relationships/customXml" Target="../ink/ink301.xml"/><Relationship Id="rId29" Type="http://schemas.openxmlformats.org/officeDocument/2006/relationships/image" Target="../media/image33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94.xml"/><Relationship Id="rId11" Type="http://schemas.openxmlformats.org/officeDocument/2006/relationships/image" Target="../media/image329.png"/><Relationship Id="rId24" Type="http://schemas.openxmlformats.org/officeDocument/2006/relationships/customXml" Target="../ink/ink303.xml"/><Relationship Id="rId32" Type="http://schemas.openxmlformats.org/officeDocument/2006/relationships/customXml" Target="../ink/ink307.xml"/><Relationship Id="rId5" Type="http://schemas.openxmlformats.org/officeDocument/2006/relationships/image" Target="../media/image326.png"/><Relationship Id="rId15" Type="http://schemas.openxmlformats.org/officeDocument/2006/relationships/image" Target="../media/image331.png"/><Relationship Id="rId23" Type="http://schemas.openxmlformats.org/officeDocument/2006/relationships/image" Target="../media/image335.png"/><Relationship Id="rId28" Type="http://schemas.openxmlformats.org/officeDocument/2006/relationships/customXml" Target="../ink/ink305.xml"/><Relationship Id="rId10" Type="http://schemas.openxmlformats.org/officeDocument/2006/relationships/customXml" Target="../ink/ink296.xml"/><Relationship Id="rId19" Type="http://schemas.openxmlformats.org/officeDocument/2006/relationships/image" Target="../media/image333.png"/><Relationship Id="rId31" Type="http://schemas.openxmlformats.org/officeDocument/2006/relationships/image" Target="../media/image339.png"/><Relationship Id="rId4" Type="http://schemas.openxmlformats.org/officeDocument/2006/relationships/customXml" Target="../ink/ink293.xml"/><Relationship Id="rId9" Type="http://schemas.openxmlformats.org/officeDocument/2006/relationships/image" Target="../media/image328.png"/><Relationship Id="rId14" Type="http://schemas.openxmlformats.org/officeDocument/2006/relationships/customXml" Target="../ink/ink298.xml"/><Relationship Id="rId22" Type="http://schemas.openxmlformats.org/officeDocument/2006/relationships/customXml" Target="../ink/ink302.xml"/><Relationship Id="rId27" Type="http://schemas.openxmlformats.org/officeDocument/2006/relationships/image" Target="../media/image337.png"/><Relationship Id="rId30" Type="http://schemas.openxmlformats.org/officeDocument/2006/relationships/customXml" Target="../ink/ink306.xml"/><Relationship Id="rId35" Type="http://schemas.openxmlformats.org/officeDocument/2006/relationships/image" Target="../media/image341.png"/><Relationship Id="rId8" Type="http://schemas.openxmlformats.org/officeDocument/2006/relationships/customXml" Target="../ink/ink29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53.xml"/><Relationship Id="rId13" Type="http://schemas.openxmlformats.org/officeDocument/2006/relationships/image" Target="../media/image56.png"/><Relationship Id="rId18" Type="http://schemas.openxmlformats.org/officeDocument/2006/relationships/customXml" Target="../ink/ink58.xml"/><Relationship Id="rId26" Type="http://schemas.openxmlformats.org/officeDocument/2006/relationships/image" Target="../media/image45.jpg"/><Relationship Id="rId3" Type="http://schemas.openxmlformats.org/officeDocument/2006/relationships/image" Target="../media/image51.png"/><Relationship Id="rId21" Type="http://schemas.openxmlformats.org/officeDocument/2006/relationships/image" Target="../media/image60.png"/><Relationship Id="rId7" Type="http://schemas.openxmlformats.org/officeDocument/2006/relationships/image" Target="../media/image53.png"/><Relationship Id="rId12" Type="http://schemas.openxmlformats.org/officeDocument/2006/relationships/customXml" Target="../ink/ink55.xml"/><Relationship Id="rId17" Type="http://schemas.openxmlformats.org/officeDocument/2006/relationships/image" Target="../media/image58.png"/><Relationship Id="rId25" Type="http://schemas.openxmlformats.org/officeDocument/2006/relationships/image" Target="../media/image44.jpg"/><Relationship Id="rId2" Type="http://schemas.openxmlformats.org/officeDocument/2006/relationships/customXml" Target="../ink/ink50.xml"/><Relationship Id="rId16" Type="http://schemas.openxmlformats.org/officeDocument/2006/relationships/customXml" Target="../ink/ink57.xml"/><Relationship Id="rId20" Type="http://schemas.openxmlformats.org/officeDocument/2006/relationships/customXml" Target="../ink/ink5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2.xml"/><Relationship Id="rId11" Type="http://schemas.openxmlformats.org/officeDocument/2006/relationships/image" Target="../media/image55.png"/><Relationship Id="rId24" Type="http://schemas.openxmlformats.org/officeDocument/2006/relationships/image" Target="../media/image43.jpg"/><Relationship Id="rId5" Type="http://schemas.openxmlformats.org/officeDocument/2006/relationships/image" Target="../media/image52.png"/><Relationship Id="rId15" Type="http://schemas.openxmlformats.org/officeDocument/2006/relationships/image" Target="../media/image57.png"/><Relationship Id="rId23" Type="http://schemas.openxmlformats.org/officeDocument/2006/relationships/image" Target="../media/image61.png"/><Relationship Id="rId10" Type="http://schemas.openxmlformats.org/officeDocument/2006/relationships/customXml" Target="../ink/ink54.xml"/><Relationship Id="rId19" Type="http://schemas.openxmlformats.org/officeDocument/2006/relationships/image" Target="../media/image59.png"/><Relationship Id="rId4" Type="http://schemas.openxmlformats.org/officeDocument/2006/relationships/customXml" Target="../ink/ink51.xml"/><Relationship Id="rId9" Type="http://schemas.openxmlformats.org/officeDocument/2006/relationships/image" Target="../media/image54.png"/><Relationship Id="rId14" Type="http://schemas.openxmlformats.org/officeDocument/2006/relationships/customXml" Target="../ink/ink56.xml"/><Relationship Id="rId22" Type="http://schemas.openxmlformats.org/officeDocument/2006/relationships/customXml" Target="../ink/ink6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62.xml"/><Relationship Id="rId3" Type="http://schemas.openxmlformats.org/officeDocument/2006/relationships/image" Target="../media/image47.jpg"/><Relationship Id="rId7" Type="http://schemas.openxmlformats.org/officeDocument/2006/relationships/image" Target="../media/image6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1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Relationship Id="rId9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66.xml"/><Relationship Id="rId13" Type="http://schemas.openxmlformats.org/officeDocument/2006/relationships/image" Target="../media/image76.png"/><Relationship Id="rId18" Type="http://schemas.openxmlformats.org/officeDocument/2006/relationships/customXml" Target="../ink/ink71.xml"/><Relationship Id="rId26" Type="http://schemas.openxmlformats.org/officeDocument/2006/relationships/image" Target="../media/image50.jpg"/><Relationship Id="rId3" Type="http://schemas.openxmlformats.org/officeDocument/2006/relationships/image" Target="../media/image71.png"/><Relationship Id="rId21" Type="http://schemas.openxmlformats.org/officeDocument/2006/relationships/image" Target="../media/image80.png"/><Relationship Id="rId7" Type="http://schemas.openxmlformats.org/officeDocument/2006/relationships/image" Target="../media/image73.png"/><Relationship Id="rId12" Type="http://schemas.openxmlformats.org/officeDocument/2006/relationships/customXml" Target="../ink/ink68.xml"/><Relationship Id="rId17" Type="http://schemas.openxmlformats.org/officeDocument/2006/relationships/image" Target="../media/image78.png"/><Relationship Id="rId25" Type="http://schemas.openxmlformats.org/officeDocument/2006/relationships/image" Target="../media/image82.png"/><Relationship Id="rId2" Type="http://schemas.openxmlformats.org/officeDocument/2006/relationships/customXml" Target="../ink/ink63.xml"/><Relationship Id="rId16" Type="http://schemas.openxmlformats.org/officeDocument/2006/relationships/customXml" Target="../ink/ink70.xml"/><Relationship Id="rId20" Type="http://schemas.openxmlformats.org/officeDocument/2006/relationships/customXml" Target="../ink/ink7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5.xml"/><Relationship Id="rId11" Type="http://schemas.openxmlformats.org/officeDocument/2006/relationships/image" Target="../media/image75.png"/><Relationship Id="rId24" Type="http://schemas.openxmlformats.org/officeDocument/2006/relationships/customXml" Target="../ink/ink74.xml"/><Relationship Id="rId5" Type="http://schemas.openxmlformats.org/officeDocument/2006/relationships/image" Target="../media/image72.png"/><Relationship Id="rId15" Type="http://schemas.openxmlformats.org/officeDocument/2006/relationships/image" Target="../media/image77.png"/><Relationship Id="rId23" Type="http://schemas.openxmlformats.org/officeDocument/2006/relationships/image" Target="../media/image81.png"/><Relationship Id="rId10" Type="http://schemas.openxmlformats.org/officeDocument/2006/relationships/customXml" Target="../ink/ink67.xml"/><Relationship Id="rId19" Type="http://schemas.openxmlformats.org/officeDocument/2006/relationships/image" Target="../media/image79.png"/><Relationship Id="rId4" Type="http://schemas.openxmlformats.org/officeDocument/2006/relationships/customXml" Target="../ink/ink64.xml"/><Relationship Id="rId9" Type="http://schemas.openxmlformats.org/officeDocument/2006/relationships/image" Target="../media/image74.png"/><Relationship Id="rId14" Type="http://schemas.openxmlformats.org/officeDocument/2006/relationships/customXml" Target="../ink/ink69.xml"/><Relationship Id="rId22" Type="http://schemas.openxmlformats.org/officeDocument/2006/relationships/customXml" Target="../ink/ink73.xml"/><Relationship Id="rId27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g"/><Relationship Id="rId3" Type="http://schemas.openxmlformats.org/officeDocument/2006/relationships/image" Target="../media/image66.jpg"/><Relationship Id="rId7" Type="http://schemas.openxmlformats.org/officeDocument/2006/relationships/image" Target="../media/image70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8.png"/><Relationship Id="rId18" Type="http://schemas.openxmlformats.org/officeDocument/2006/relationships/customXml" Target="../ink/ink83.xml"/><Relationship Id="rId26" Type="http://schemas.openxmlformats.org/officeDocument/2006/relationships/customXml" Target="../ink/ink87.xml"/><Relationship Id="rId39" Type="http://schemas.openxmlformats.org/officeDocument/2006/relationships/customXml" Target="../ink/ink95.xml"/><Relationship Id="rId21" Type="http://schemas.openxmlformats.org/officeDocument/2006/relationships/image" Target="../media/image92.png"/><Relationship Id="rId34" Type="http://schemas.openxmlformats.org/officeDocument/2006/relationships/customXml" Target="../ink/ink92.xml"/><Relationship Id="rId42" Type="http://schemas.openxmlformats.org/officeDocument/2006/relationships/image" Target="../media/image101.png"/><Relationship Id="rId47" Type="http://schemas.openxmlformats.org/officeDocument/2006/relationships/customXml" Target="../ink/ink99.xml"/><Relationship Id="rId50" Type="http://schemas.openxmlformats.org/officeDocument/2006/relationships/image" Target="../media/image105.png"/><Relationship Id="rId55" Type="http://schemas.openxmlformats.org/officeDocument/2006/relationships/customXml" Target="../ink/ink103.xml"/><Relationship Id="rId7" Type="http://schemas.openxmlformats.org/officeDocument/2006/relationships/image" Target="../media/image85.png"/><Relationship Id="rId2" Type="http://schemas.openxmlformats.org/officeDocument/2006/relationships/customXml" Target="../ink/ink75.xml"/><Relationship Id="rId16" Type="http://schemas.openxmlformats.org/officeDocument/2006/relationships/customXml" Target="../ink/ink82.xml"/><Relationship Id="rId29" Type="http://schemas.openxmlformats.org/officeDocument/2006/relationships/image" Target="../media/image96.png"/><Relationship Id="rId11" Type="http://schemas.openxmlformats.org/officeDocument/2006/relationships/image" Target="../media/image87.png"/><Relationship Id="rId24" Type="http://schemas.openxmlformats.org/officeDocument/2006/relationships/customXml" Target="../ink/ink86.xml"/><Relationship Id="rId32" Type="http://schemas.openxmlformats.org/officeDocument/2006/relationships/customXml" Target="../ink/ink90.xml"/><Relationship Id="rId37" Type="http://schemas.openxmlformats.org/officeDocument/2006/relationships/customXml" Target="../ink/ink94.xml"/><Relationship Id="rId40" Type="http://schemas.openxmlformats.org/officeDocument/2006/relationships/image" Target="../media/image100.png"/><Relationship Id="rId45" Type="http://schemas.openxmlformats.org/officeDocument/2006/relationships/customXml" Target="../ink/ink98.xml"/><Relationship Id="rId53" Type="http://schemas.openxmlformats.org/officeDocument/2006/relationships/customXml" Target="../ink/ink102.xml"/><Relationship Id="rId58" Type="http://schemas.openxmlformats.org/officeDocument/2006/relationships/image" Target="../media/image109.png"/><Relationship Id="rId5" Type="http://schemas.openxmlformats.org/officeDocument/2006/relationships/image" Target="../media/image84.png"/><Relationship Id="rId61" Type="http://schemas.openxmlformats.org/officeDocument/2006/relationships/customXml" Target="../ink/ink106.xml"/><Relationship Id="rId19" Type="http://schemas.openxmlformats.org/officeDocument/2006/relationships/image" Target="../media/image91.png"/><Relationship Id="rId14" Type="http://schemas.openxmlformats.org/officeDocument/2006/relationships/customXml" Target="../ink/ink81.xml"/><Relationship Id="rId22" Type="http://schemas.openxmlformats.org/officeDocument/2006/relationships/customXml" Target="../ink/ink85.xml"/><Relationship Id="rId27" Type="http://schemas.openxmlformats.org/officeDocument/2006/relationships/image" Target="../media/image95.png"/><Relationship Id="rId30" Type="http://schemas.openxmlformats.org/officeDocument/2006/relationships/customXml" Target="../ink/ink89.xml"/><Relationship Id="rId35" Type="http://schemas.openxmlformats.org/officeDocument/2006/relationships/customXml" Target="../ink/ink93.xml"/><Relationship Id="rId43" Type="http://schemas.openxmlformats.org/officeDocument/2006/relationships/customXml" Target="../ink/ink97.xml"/><Relationship Id="rId48" Type="http://schemas.openxmlformats.org/officeDocument/2006/relationships/image" Target="../media/image104.png"/><Relationship Id="rId56" Type="http://schemas.openxmlformats.org/officeDocument/2006/relationships/image" Target="../media/image108.png"/><Relationship Id="rId8" Type="http://schemas.openxmlformats.org/officeDocument/2006/relationships/customXml" Target="../ink/ink78.xml"/><Relationship Id="rId51" Type="http://schemas.openxmlformats.org/officeDocument/2006/relationships/customXml" Target="../ink/ink101.xml"/><Relationship Id="rId3" Type="http://schemas.openxmlformats.org/officeDocument/2006/relationships/image" Target="../media/image83.png"/><Relationship Id="rId12" Type="http://schemas.openxmlformats.org/officeDocument/2006/relationships/customXml" Target="../ink/ink80.xml"/><Relationship Id="rId17" Type="http://schemas.openxmlformats.org/officeDocument/2006/relationships/image" Target="../media/image90.png"/><Relationship Id="rId25" Type="http://schemas.openxmlformats.org/officeDocument/2006/relationships/image" Target="../media/image94.png"/><Relationship Id="rId33" Type="http://schemas.openxmlformats.org/officeDocument/2006/relationships/customXml" Target="../ink/ink91.xml"/><Relationship Id="rId38" Type="http://schemas.openxmlformats.org/officeDocument/2006/relationships/image" Target="../media/image99.png"/><Relationship Id="rId46" Type="http://schemas.openxmlformats.org/officeDocument/2006/relationships/image" Target="../media/image103.png"/><Relationship Id="rId59" Type="http://schemas.openxmlformats.org/officeDocument/2006/relationships/customXml" Target="../ink/ink105.xml"/><Relationship Id="rId20" Type="http://schemas.openxmlformats.org/officeDocument/2006/relationships/customXml" Target="../ink/ink84.xml"/><Relationship Id="rId41" Type="http://schemas.openxmlformats.org/officeDocument/2006/relationships/customXml" Target="../ink/ink96.xml"/><Relationship Id="rId54" Type="http://schemas.openxmlformats.org/officeDocument/2006/relationships/image" Target="../media/image107.png"/><Relationship Id="rId6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77.xml"/><Relationship Id="rId15" Type="http://schemas.openxmlformats.org/officeDocument/2006/relationships/image" Target="../media/image89.png"/><Relationship Id="rId23" Type="http://schemas.openxmlformats.org/officeDocument/2006/relationships/image" Target="../media/image93.png"/><Relationship Id="rId28" Type="http://schemas.openxmlformats.org/officeDocument/2006/relationships/customXml" Target="../ink/ink88.xml"/><Relationship Id="rId36" Type="http://schemas.openxmlformats.org/officeDocument/2006/relationships/image" Target="../media/image98.png"/><Relationship Id="rId49" Type="http://schemas.openxmlformats.org/officeDocument/2006/relationships/customXml" Target="../ink/ink100.xml"/><Relationship Id="rId57" Type="http://schemas.openxmlformats.org/officeDocument/2006/relationships/customXml" Target="../ink/ink104.xml"/><Relationship Id="rId10" Type="http://schemas.openxmlformats.org/officeDocument/2006/relationships/customXml" Target="../ink/ink79.xml"/><Relationship Id="rId31" Type="http://schemas.openxmlformats.org/officeDocument/2006/relationships/image" Target="../media/image97.png"/><Relationship Id="rId44" Type="http://schemas.openxmlformats.org/officeDocument/2006/relationships/image" Target="../media/image102.png"/><Relationship Id="rId52" Type="http://schemas.openxmlformats.org/officeDocument/2006/relationships/image" Target="../media/image106.png"/><Relationship Id="rId60" Type="http://schemas.openxmlformats.org/officeDocument/2006/relationships/image" Target="../media/image110.png"/><Relationship Id="rId4" Type="http://schemas.openxmlformats.org/officeDocument/2006/relationships/customXml" Target="../ink/ink76.xml"/><Relationship Id="rId9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115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8.xml"/><Relationship Id="rId5" Type="http://schemas.openxmlformats.org/officeDocument/2006/relationships/image" Target="../media/image114.png"/><Relationship Id="rId4" Type="http://schemas.openxmlformats.org/officeDocument/2006/relationships/customXml" Target="../ink/ink10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2.xml"/><Relationship Id="rId13" Type="http://schemas.openxmlformats.org/officeDocument/2006/relationships/image" Target="../media/image121.png"/><Relationship Id="rId18" Type="http://schemas.openxmlformats.org/officeDocument/2006/relationships/customXml" Target="../ink/ink117.xml"/><Relationship Id="rId26" Type="http://schemas.openxmlformats.org/officeDocument/2006/relationships/image" Target="../media/image112.png"/><Relationship Id="rId3" Type="http://schemas.openxmlformats.org/officeDocument/2006/relationships/image" Target="../media/image116.png"/><Relationship Id="rId21" Type="http://schemas.openxmlformats.org/officeDocument/2006/relationships/image" Target="../media/image125.png"/><Relationship Id="rId7" Type="http://schemas.openxmlformats.org/officeDocument/2006/relationships/image" Target="../media/image118.png"/><Relationship Id="rId12" Type="http://schemas.openxmlformats.org/officeDocument/2006/relationships/customXml" Target="../ink/ink114.xml"/><Relationship Id="rId17" Type="http://schemas.openxmlformats.org/officeDocument/2006/relationships/image" Target="../media/image123.png"/><Relationship Id="rId25" Type="http://schemas.openxmlformats.org/officeDocument/2006/relationships/image" Target="../media/image127.png"/><Relationship Id="rId2" Type="http://schemas.openxmlformats.org/officeDocument/2006/relationships/customXml" Target="../ink/ink109.xml"/><Relationship Id="rId16" Type="http://schemas.openxmlformats.org/officeDocument/2006/relationships/customXml" Target="../ink/ink116.xml"/><Relationship Id="rId20" Type="http://schemas.openxmlformats.org/officeDocument/2006/relationships/customXml" Target="../ink/ink118.xml"/><Relationship Id="rId29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1.xml"/><Relationship Id="rId11" Type="http://schemas.openxmlformats.org/officeDocument/2006/relationships/image" Target="../media/image120.png"/><Relationship Id="rId24" Type="http://schemas.openxmlformats.org/officeDocument/2006/relationships/customXml" Target="../ink/ink120.xml"/><Relationship Id="rId5" Type="http://schemas.openxmlformats.org/officeDocument/2006/relationships/image" Target="../media/image117.png"/><Relationship Id="rId15" Type="http://schemas.openxmlformats.org/officeDocument/2006/relationships/image" Target="../media/image122.png"/><Relationship Id="rId23" Type="http://schemas.openxmlformats.org/officeDocument/2006/relationships/image" Target="../media/image126.png"/><Relationship Id="rId28" Type="http://schemas.openxmlformats.org/officeDocument/2006/relationships/image" Target="../media/image128.png"/><Relationship Id="rId10" Type="http://schemas.openxmlformats.org/officeDocument/2006/relationships/customXml" Target="../ink/ink113.xml"/><Relationship Id="rId19" Type="http://schemas.openxmlformats.org/officeDocument/2006/relationships/image" Target="../media/image124.png"/><Relationship Id="rId4" Type="http://schemas.openxmlformats.org/officeDocument/2006/relationships/customXml" Target="../ink/ink110.xml"/><Relationship Id="rId9" Type="http://schemas.openxmlformats.org/officeDocument/2006/relationships/image" Target="../media/image119.png"/><Relationship Id="rId14" Type="http://schemas.openxmlformats.org/officeDocument/2006/relationships/customXml" Target="../ink/ink115.xml"/><Relationship Id="rId22" Type="http://schemas.openxmlformats.org/officeDocument/2006/relationships/customXml" Target="../ink/ink119.xml"/><Relationship Id="rId27" Type="http://schemas.openxmlformats.org/officeDocument/2006/relationships/image" Target="../media/image113.png"/><Relationship Id="rId30" Type="http://schemas.openxmlformats.org/officeDocument/2006/relationships/image" Target="../media/image1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A0AB1D2E-1051-4C58-A376-3F12058D67F8}"/>
                  </a:ext>
                </a:extLst>
              </p14:cNvPr>
              <p14:cNvContentPartPr/>
              <p14:nvPr/>
            </p14:nvContentPartPr>
            <p14:xfrm>
              <a:off x="509080" y="394649"/>
              <a:ext cx="21240" cy="12492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A0AB1D2E-1051-4C58-A376-3F12058D67F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080" y="286649"/>
                <a:ext cx="128880" cy="34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D0BBFEC5-90B1-4284-A52C-0E73AB639C8C}"/>
                  </a:ext>
                </a:extLst>
              </p14:cNvPr>
              <p14:cNvContentPartPr/>
              <p14:nvPr/>
            </p14:nvContentPartPr>
            <p14:xfrm>
              <a:off x="485320" y="678329"/>
              <a:ext cx="44640" cy="59040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D0BBFEC5-90B1-4284-A52C-0E73AB639C8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1680" y="570689"/>
                <a:ext cx="152280" cy="80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DF4FFDFD-2460-4891-BF06-D0A057258862}"/>
                  </a:ext>
                </a:extLst>
              </p14:cNvPr>
              <p14:cNvContentPartPr/>
              <p14:nvPr/>
            </p14:nvContentPartPr>
            <p14:xfrm>
              <a:off x="618520" y="316889"/>
              <a:ext cx="561240" cy="894240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DF4FFDFD-2460-4891-BF06-D0A05725886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4520" y="208889"/>
                <a:ext cx="668880" cy="110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4B451575-D56D-48A3-96F4-3442F384CD86}"/>
                  </a:ext>
                </a:extLst>
              </p14:cNvPr>
              <p14:cNvContentPartPr/>
              <p14:nvPr/>
            </p14:nvContentPartPr>
            <p14:xfrm>
              <a:off x="1500520" y="398969"/>
              <a:ext cx="87480" cy="74772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4B451575-D56D-48A3-96F4-3442F384CD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46880" y="290969"/>
                <a:ext cx="195120" cy="96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87EFAA33-A124-47DD-9DAD-F7C90AA93979}"/>
                  </a:ext>
                </a:extLst>
              </p14:cNvPr>
              <p14:cNvContentPartPr/>
              <p14:nvPr/>
            </p14:nvContentPartPr>
            <p14:xfrm>
              <a:off x="1487200" y="325169"/>
              <a:ext cx="792720" cy="908640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87EFAA33-A124-47DD-9DAD-F7C90AA9397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433560" y="217169"/>
                <a:ext cx="900360" cy="11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3DF1F411-DD6E-4BAE-8C66-EE2D5314372A}"/>
                  </a:ext>
                </a:extLst>
              </p14:cNvPr>
              <p14:cNvContentPartPr/>
              <p14:nvPr/>
            </p14:nvContentPartPr>
            <p14:xfrm>
              <a:off x="2535160" y="311849"/>
              <a:ext cx="1016280" cy="91656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3DF1F411-DD6E-4BAE-8C66-EE2D5314372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481520" y="203849"/>
                <a:ext cx="1123920" cy="113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30D9C496-445E-4D3F-A672-5C6BEFEB4F9B}"/>
                  </a:ext>
                </a:extLst>
              </p14:cNvPr>
              <p14:cNvContentPartPr/>
              <p14:nvPr/>
            </p14:nvContentPartPr>
            <p14:xfrm>
              <a:off x="4005400" y="394649"/>
              <a:ext cx="31680" cy="810360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30D9C496-445E-4D3F-A672-5C6BEFEB4F9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51400" y="286649"/>
                <a:ext cx="139320" cy="10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38F5D273-B8D1-4F8D-91E7-58C7709B3347}"/>
                  </a:ext>
                </a:extLst>
              </p14:cNvPr>
              <p14:cNvContentPartPr/>
              <p14:nvPr/>
            </p14:nvContentPartPr>
            <p14:xfrm>
              <a:off x="3818200" y="300329"/>
              <a:ext cx="786240" cy="42300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38F5D273-B8D1-4F8D-91E7-58C7709B334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64560" y="192689"/>
                <a:ext cx="893880" cy="63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06E6A0B9-229A-4549-95D7-8BF2DF19A043}"/>
                  </a:ext>
                </a:extLst>
              </p14:cNvPr>
              <p14:cNvContentPartPr/>
              <p14:nvPr/>
            </p14:nvContentPartPr>
            <p14:xfrm>
              <a:off x="4923400" y="324089"/>
              <a:ext cx="588600" cy="82008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06E6A0B9-229A-4549-95D7-8BF2DF19A04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869400" y="216089"/>
                <a:ext cx="696240" cy="10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CBB759B1-992A-45E8-9C3E-8F7345F00541}"/>
                  </a:ext>
                </a:extLst>
              </p14:cNvPr>
              <p14:cNvContentPartPr/>
              <p14:nvPr/>
            </p14:nvContentPartPr>
            <p14:xfrm>
              <a:off x="4903240" y="659969"/>
              <a:ext cx="555840" cy="46440"/>
            </p14:xfrm>
          </p:contentPart>
        </mc:Choice>
        <mc:Fallback xmlns=""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CBB759B1-992A-45E8-9C3E-8F7345F0054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849600" y="551969"/>
                <a:ext cx="66348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Pismo odręczne 14">
                <a:extLst>
                  <a:ext uri="{FF2B5EF4-FFF2-40B4-BE49-F238E27FC236}">
                    <a16:creationId xmlns:a16="http://schemas.microsoft.com/office/drawing/2014/main" id="{B2770C24-8AA3-41E1-8303-DF3CA63256FE}"/>
                  </a:ext>
                </a:extLst>
              </p14:cNvPr>
              <p14:cNvContentPartPr/>
              <p14:nvPr/>
            </p14:nvContentPartPr>
            <p14:xfrm>
              <a:off x="4914400" y="182609"/>
              <a:ext cx="637200" cy="87480"/>
            </p14:xfrm>
          </p:contentPart>
        </mc:Choice>
        <mc:Fallback xmlns="">
          <p:pic>
            <p:nvPicPr>
              <p:cNvPr id="15" name="Pismo odręczne 14">
                <a:extLst>
                  <a:ext uri="{FF2B5EF4-FFF2-40B4-BE49-F238E27FC236}">
                    <a16:creationId xmlns:a16="http://schemas.microsoft.com/office/drawing/2014/main" id="{B2770C24-8AA3-41E1-8303-DF3CA63256F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860760" y="74609"/>
                <a:ext cx="74484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DD69C8D8-AEEC-4AA6-B881-2793F620A926}"/>
                  </a:ext>
                </a:extLst>
              </p14:cNvPr>
              <p14:cNvContentPartPr/>
              <p14:nvPr/>
            </p14:nvContentPartPr>
            <p14:xfrm>
              <a:off x="5946520" y="252700"/>
              <a:ext cx="595080" cy="923400"/>
            </p14:xfrm>
          </p:contentPart>
        </mc:Choice>
        <mc:Fallback xmlns=""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DD69C8D8-AEEC-4AA6-B881-2793F620A92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892520" y="144700"/>
                <a:ext cx="702720" cy="113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Pismo odręczne 16">
                <a:extLst>
                  <a:ext uri="{FF2B5EF4-FFF2-40B4-BE49-F238E27FC236}">
                    <a16:creationId xmlns:a16="http://schemas.microsoft.com/office/drawing/2014/main" id="{3FD13BDE-A203-434F-8C09-CBF1DA1B2CD1}"/>
                  </a:ext>
                </a:extLst>
              </p14:cNvPr>
              <p14:cNvContentPartPr/>
              <p14:nvPr/>
            </p14:nvContentPartPr>
            <p14:xfrm>
              <a:off x="6792160" y="318220"/>
              <a:ext cx="774720" cy="948240"/>
            </p14:xfrm>
          </p:contentPart>
        </mc:Choice>
        <mc:Fallback xmlns="">
          <p:pic>
            <p:nvPicPr>
              <p:cNvPr id="17" name="Pismo odręczne 16">
                <a:extLst>
                  <a:ext uri="{FF2B5EF4-FFF2-40B4-BE49-F238E27FC236}">
                    <a16:creationId xmlns:a16="http://schemas.microsoft.com/office/drawing/2014/main" id="{3FD13BDE-A203-434F-8C09-CBF1DA1B2CD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738520" y="210580"/>
                <a:ext cx="882360" cy="11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Pismo odręczne 17">
                <a:extLst>
                  <a:ext uri="{FF2B5EF4-FFF2-40B4-BE49-F238E27FC236}">
                    <a16:creationId xmlns:a16="http://schemas.microsoft.com/office/drawing/2014/main" id="{C6BDE161-9577-4CAB-A805-CAA1D2F9FAC5}"/>
                  </a:ext>
                </a:extLst>
              </p14:cNvPr>
              <p14:cNvContentPartPr/>
              <p14:nvPr/>
            </p14:nvContentPartPr>
            <p14:xfrm>
              <a:off x="7981960" y="289060"/>
              <a:ext cx="83160" cy="1015920"/>
            </p14:xfrm>
          </p:contentPart>
        </mc:Choice>
        <mc:Fallback xmlns="">
          <p:pic>
            <p:nvPicPr>
              <p:cNvPr id="18" name="Pismo odręczne 17">
                <a:extLst>
                  <a:ext uri="{FF2B5EF4-FFF2-40B4-BE49-F238E27FC236}">
                    <a16:creationId xmlns:a16="http://schemas.microsoft.com/office/drawing/2014/main" id="{C6BDE161-9577-4CAB-A805-CAA1D2F9FAC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928320" y="181060"/>
                <a:ext cx="190800" cy="12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9" name="Pismo odręczne 18">
                <a:extLst>
                  <a:ext uri="{FF2B5EF4-FFF2-40B4-BE49-F238E27FC236}">
                    <a16:creationId xmlns:a16="http://schemas.microsoft.com/office/drawing/2014/main" id="{7396FFBC-F7D5-4F0A-8F06-ED9077B3FF48}"/>
                  </a:ext>
                </a:extLst>
              </p14:cNvPr>
              <p14:cNvContentPartPr/>
              <p14:nvPr/>
            </p14:nvContentPartPr>
            <p14:xfrm>
              <a:off x="8043520" y="224980"/>
              <a:ext cx="617400" cy="970920"/>
            </p14:xfrm>
          </p:contentPart>
        </mc:Choice>
        <mc:Fallback xmlns="">
          <p:pic>
            <p:nvPicPr>
              <p:cNvPr id="19" name="Pismo odręczne 18">
                <a:extLst>
                  <a:ext uri="{FF2B5EF4-FFF2-40B4-BE49-F238E27FC236}">
                    <a16:creationId xmlns:a16="http://schemas.microsoft.com/office/drawing/2014/main" id="{7396FFBC-F7D5-4F0A-8F06-ED9077B3FF4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989520" y="116980"/>
                <a:ext cx="725040" cy="11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Pismo odręczne 19">
                <a:extLst>
                  <a:ext uri="{FF2B5EF4-FFF2-40B4-BE49-F238E27FC236}">
                    <a16:creationId xmlns:a16="http://schemas.microsoft.com/office/drawing/2014/main" id="{7604AAED-BA4C-48F7-B748-0B410B769786}"/>
                  </a:ext>
                </a:extLst>
              </p14:cNvPr>
              <p14:cNvContentPartPr/>
              <p14:nvPr/>
            </p14:nvContentPartPr>
            <p14:xfrm>
              <a:off x="9078160" y="232900"/>
              <a:ext cx="153360" cy="1139760"/>
            </p14:xfrm>
          </p:contentPart>
        </mc:Choice>
        <mc:Fallback xmlns="">
          <p:pic>
            <p:nvPicPr>
              <p:cNvPr id="20" name="Pismo odręczne 19">
                <a:extLst>
                  <a:ext uri="{FF2B5EF4-FFF2-40B4-BE49-F238E27FC236}">
                    <a16:creationId xmlns:a16="http://schemas.microsoft.com/office/drawing/2014/main" id="{7604AAED-BA4C-48F7-B748-0B410B76978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024160" y="125260"/>
                <a:ext cx="261000" cy="135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6" name="Pismo odręczne 35">
                <a:extLst>
                  <a:ext uri="{FF2B5EF4-FFF2-40B4-BE49-F238E27FC236}">
                    <a16:creationId xmlns:a16="http://schemas.microsoft.com/office/drawing/2014/main" id="{537FB940-607A-4DA2-AC2F-BB6FE8957A1E}"/>
                  </a:ext>
                </a:extLst>
              </p14:cNvPr>
              <p14:cNvContentPartPr/>
              <p14:nvPr/>
            </p14:nvContentPartPr>
            <p14:xfrm>
              <a:off x="202360" y="1942540"/>
              <a:ext cx="49320" cy="848880"/>
            </p14:xfrm>
          </p:contentPart>
        </mc:Choice>
        <mc:Fallback xmlns="">
          <p:pic>
            <p:nvPicPr>
              <p:cNvPr id="36" name="Pismo odręczne 35">
                <a:extLst>
                  <a:ext uri="{FF2B5EF4-FFF2-40B4-BE49-F238E27FC236}">
                    <a16:creationId xmlns:a16="http://schemas.microsoft.com/office/drawing/2014/main" id="{537FB940-607A-4DA2-AC2F-BB6FE8957A1E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48360" y="1834900"/>
                <a:ext cx="156960" cy="106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7" name="Pismo odręczne 36">
                <a:extLst>
                  <a:ext uri="{FF2B5EF4-FFF2-40B4-BE49-F238E27FC236}">
                    <a16:creationId xmlns:a16="http://schemas.microsoft.com/office/drawing/2014/main" id="{DAFC3AA0-B4B6-4311-A806-DD484E839B00}"/>
                  </a:ext>
                </a:extLst>
              </p14:cNvPr>
              <p14:cNvContentPartPr/>
              <p14:nvPr/>
            </p14:nvContentPartPr>
            <p14:xfrm>
              <a:off x="152320" y="1798180"/>
              <a:ext cx="733680" cy="1030680"/>
            </p14:xfrm>
          </p:contentPart>
        </mc:Choice>
        <mc:Fallback xmlns="">
          <p:pic>
            <p:nvPicPr>
              <p:cNvPr id="37" name="Pismo odręczne 36">
                <a:extLst>
                  <a:ext uri="{FF2B5EF4-FFF2-40B4-BE49-F238E27FC236}">
                    <a16:creationId xmlns:a16="http://schemas.microsoft.com/office/drawing/2014/main" id="{DAFC3AA0-B4B6-4311-A806-DD484E839B0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98320" y="1690540"/>
                <a:ext cx="841320" cy="12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Pismo odręczne 37">
                <a:extLst>
                  <a:ext uri="{FF2B5EF4-FFF2-40B4-BE49-F238E27FC236}">
                    <a16:creationId xmlns:a16="http://schemas.microsoft.com/office/drawing/2014/main" id="{809D9E7F-96BF-4F12-9C96-D24999EE6DE6}"/>
                  </a:ext>
                </a:extLst>
              </p14:cNvPr>
              <p14:cNvContentPartPr/>
              <p14:nvPr/>
            </p14:nvContentPartPr>
            <p14:xfrm>
              <a:off x="1233040" y="1795660"/>
              <a:ext cx="148680" cy="1130760"/>
            </p14:xfrm>
          </p:contentPart>
        </mc:Choice>
        <mc:Fallback xmlns="">
          <p:pic>
            <p:nvPicPr>
              <p:cNvPr id="38" name="Pismo odręczne 37">
                <a:extLst>
                  <a:ext uri="{FF2B5EF4-FFF2-40B4-BE49-F238E27FC236}">
                    <a16:creationId xmlns:a16="http://schemas.microsoft.com/office/drawing/2014/main" id="{809D9E7F-96BF-4F12-9C96-D24999EE6DE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179040" y="1687660"/>
                <a:ext cx="256320" cy="134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Pismo odręczne 38">
                <a:extLst>
                  <a:ext uri="{FF2B5EF4-FFF2-40B4-BE49-F238E27FC236}">
                    <a16:creationId xmlns:a16="http://schemas.microsoft.com/office/drawing/2014/main" id="{D4FB758E-4B7F-4BD5-B6EA-8D5E8437C156}"/>
                  </a:ext>
                </a:extLst>
              </p14:cNvPr>
              <p14:cNvContentPartPr/>
              <p14:nvPr/>
            </p14:nvContentPartPr>
            <p14:xfrm>
              <a:off x="1708240" y="1851100"/>
              <a:ext cx="567000" cy="929880"/>
            </p14:xfrm>
          </p:contentPart>
        </mc:Choice>
        <mc:Fallback xmlns="">
          <p:pic>
            <p:nvPicPr>
              <p:cNvPr id="39" name="Pismo odręczne 38">
                <a:extLst>
                  <a:ext uri="{FF2B5EF4-FFF2-40B4-BE49-F238E27FC236}">
                    <a16:creationId xmlns:a16="http://schemas.microsoft.com/office/drawing/2014/main" id="{D4FB758E-4B7F-4BD5-B6EA-8D5E8437C15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654600" y="1743460"/>
                <a:ext cx="674640" cy="11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0" name="Pismo odręczne 39">
                <a:extLst>
                  <a:ext uri="{FF2B5EF4-FFF2-40B4-BE49-F238E27FC236}">
                    <a16:creationId xmlns:a16="http://schemas.microsoft.com/office/drawing/2014/main" id="{83CA365C-2B34-4B22-B0EA-D12A9DBE7CE0}"/>
                  </a:ext>
                </a:extLst>
              </p14:cNvPr>
              <p14:cNvContentPartPr/>
              <p14:nvPr/>
            </p14:nvContentPartPr>
            <p14:xfrm>
              <a:off x="1782040" y="2165740"/>
              <a:ext cx="458640" cy="40320"/>
            </p14:xfrm>
          </p:contentPart>
        </mc:Choice>
        <mc:Fallback xmlns="">
          <p:pic>
            <p:nvPicPr>
              <p:cNvPr id="40" name="Pismo odręczne 39">
                <a:extLst>
                  <a:ext uri="{FF2B5EF4-FFF2-40B4-BE49-F238E27FC236}">
                    <a16:creationId xmlns:a16="http://schemas.microsoft.com/office/drawing/2014/main" id="{83CA365C-2B34-4B22-B0EA-D12A9DBE7CE0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728400" y="2058100"/>
                <a:ext cx="566280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1" name="Pismo odręczne 40">
                <a:extLst>
                  <a:ext uri="{FF2B5EF4-FFF2-40B4-BE49-F238E27FC236}">
                    <a16:creationId xmlns:a16="http://schemas.microsoft.com/office/drawing/2014/main" id="{FB107354-2749-4001-8449-D307B88C99D5}"/>
                  </a:ext>
                </a:extLst>
              </p14:cNvPr>
              <p14:cNvContentPartPr/>
              <p14:nvPr/>
            </p14:nvContentPartPr>
            <p14:xfrm>
              <a:off x="1756840" y="1746340"/>
              <a:ext cx="641160" cy="60480"/>
            </p14:xfrm>
          </p:contentPart>
        </mc:Choice>
        <mc:Fallback xmlns="">
          <p:pic>
            <p:nvPicPr>
              <p:cNvPr id="41" name="Pismo odręczne 40">
                <a:extLst>
                  <a:ext uri="{FF2B5EF4-FFF2-40B4-BE49-F238E27FC236}">
                    <a16:creationId xmlns:a16="http://schemas.microsoft.com/office/drawing/2014/main" id="{FB107354-2749-4001-8449-D307B88C99D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702840" y="1638700"/>
                <a:ext cx="748800" cy="27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2" name="Pismo odręczne 41">
                <a:extLst>
                  <a:ext uri="{FF2B5EF4-FFF2-40B4-BE49-F238E27FC236}">
                    <a16:creationId xmlns:a16="http://schemas.microsoft.com/office/drawing/2014/main" id="{3A23F273-C9FB-4DFA-BDB5-D485C116A176}"/>
                  </a:ext>
                </a:extLst>
              </p14:cNvPr>
              <p14:cNvContentPartPr/>
              <p14:nvPr/>
            </p14:nvContentPartPr>
            <p14:xfrm>
              <a:off x="2686000" y="1752100"/>
              <a:ext cx="51480" cy="1046160"/>
            </p14:xfrm>
          </p:contentPart>
        </mc:Choice>
        <mc:Fallback xmlns="">
          <p:pic>
            <p:nvPicPr>
              <p:cNvPr id="42" name="Pismo odręczne 41">
                <a:extLst>
                  <a:ext uri="{FF2B5EF4-FFF2-40B4-BE49-F238E27FC236}">
                    <a16:creationId xmlns:a16="http://schemas.microsoft.com/office/drawing/2014/main" id="{3A23F273-C9FB-4DFA-BDB5-D485C116A17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632360" y="1644100"/>
                <a:ext cx="159120" cy="126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3" name="Pismo odręczne 42">
                <a:extLst>
                  <a:ext uri="{FF2B5EF4-FFF2-40B4-BE49-F238E27FC236}">
                    <a16:creationId xmlns:a16="http://schemas.microsoft.com/office/drawing/2014/main" id="{E57043AD-0979-41DE-BFAB-045958B2BEB8}"/>
                  </a:ext>
                </a:extLst>
              </p14:cNvPr>
              <p14:cNvContentPartPr/>
              <p14:nvPr/>
            </p14:nvContentPartPr>
            <p14:xfrm>
              <a:off x="2629480" y="1838500"/>
              <a:ext cx="735480" cy="874080"/>
            </p14:xfrm>
          </p:contentPart>
        </mc:Choice>
        <mc:Fallback xmlns="">
          <p:pic>
            <p:nvPicPr>
              <p:cNvPr id="43" name="Pismo odręczne 42">
                <a:extLst>
                  <a:ext uri="{FF2B5EF4-FFF2-40B4-BE49-F238E27FC236}">
                    <a16:creationId xmlns:a16="http://schemas.microsoft.com/office/drawing/2014/main" id="{E57043AD-0979-41DE-BFAB-045958B2BEB8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575480" y="1730500"/>
                <a:ext cx="843120" cy="10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4" name="Pismo odręczne 43">
                <a:extLst>
                  <a:ext uri="{FF2B5EF4-FFF2-40B4-BE49-F238E27FC236}">
                    <a16:creationId xmlns:a16="http://schemas.microsoft.com/office/drawing/2014/main" id="{779A03B2-BFBF-4CBB-8CBD-C38C8F7058AB}"/>
                  </a:ext>
                </a:extLst>
              </p14:cNvPr>
              <p14:cNvContentPartPr/>
              <p14:nvPr/>
            </p14:nvContentPartPr>
            <p14:xfrm>
              <a:off x="3593920" y="1903300"/>
              <a:ext cx="38880" cy="826560"/>
            </p14:xfrm>
          </p:contentPart>
        </mc:Choice>
        <mc:Fallback xmlns="">
          <p:pic>
            <p:nvPicPr>
              <p:cNvPr id="44" name="Pismo odręczne 43">
                <a:extLst>
                  <a:ext uri="{FF2B5EF4-FFF2-40B4-BE49-F238E27FC236}">
                    <a16:creationId xmlns:a16="http://schemas.microsoft.com/office/drawing/2014/main" id="{779A03B2-BFBF-4CBB-8CBD-C38C8F7058A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3540280" y="1795660"/>
                <a:ext cx="146520" cy="104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5" name="Pismo odręczne 44">
                <a:extLst>
                  <a:ext uri="{FF2B5EF4-FFF2-40B4-BE49-F238E27FC236}">
                    <a16:creationId xmlns:a16="http://schemas.microsoft.com/office/drawing/2014/main" id="{326C4478-F430-4304-87FE-F50D180A8688}"/>
                  </a:ext>
                </a:extLst>
              </p14:cNvPr>
              <p14:cNvContentPartPr/>
              <p14:nvPr/>
            </p14:nvContentPartPr>
            <p14:xfrm>
              <a:off x="3586720" y="1746700"/>
              <a:ext cx="644040" cy="1122480"/>
            </p14:xfrm>
          </p:contentPart>
        </mc:Choice>
        <mc:Fallback xmlns="">
          <p:pic>
            <p:nvPicPr>
              <p:cNvPr id="45" name="Pismo odręczne 44">
                <a:extLst>
                  <a:ext uri="{FF2B5EF4-FFF2-40B4-BE49-F238E27FC236}">
                    <a16:creationId xmlns:a16="http://schemas.microsoft.com/office/drawing/2014/main" id="{326C4478-F430-4304-87FE-F50D180A868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533080" y="1638700"/>
                <a:ext cx="751680" cy="133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6" name="Pismo odręczne 45">
                <a:extLst>
                  <a:ext uri="{FF2B5EF4-FFF2-40B4-BE49-F238E27FC236}">
                    <a16:creationId xmlns:a16="http://schemas.microsoft.com/office/drawing/2014/main" id="{484B5EBC-96F1-4A72-93F3-F47FB50627BC}"/>
                  </a:ext>
                </a:extLst>
              </p14:cNvPr>
              <p14:cNvContentPartPr/>
              <p14:nvPr/>
            </p14:nvContentPartPr>
            <p14:xfrm>
              <a:off x="4391680" y="1806100"/>
              <a:ext cx="1029600" cy="1025280"/>
            </p14:xfrm>
          </p:contentPart>
        </mc:Choice>
        <mc:Fallback xmlns="">
          <p:pic>
            <p:nvPicPr>
              <p:cNvPr id="46" name="Pismo odręczne 45">
                <a:extLst>
                  <a:ext uri="{FF2B5EF4-FFF2-40B4-BE49-F238E27FC236}">
                    <a16:creationId xmlns:a16="http://schemas.microsoft.com/office/drawing/2014/main" id="{484B5EBC-96F1-4A72-93F3-F47FB50627B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38040" y="1698460"/>
                <a:ext cx="1137240" cy="124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7" name="Pismo odręczne 46">
                <a:extLst>
                  <a:ext uri="{FF2B5EF4-FFF2-40B4-BE49-F238E27FC236}">
                    <a16:creationId xmlns:a16="http://schemas.microsoft.com/office/drawing/2014/main" id="{8ED62322-D1D9-4AAE-87BB-A91A8CB45755}"/>
                  </a:ext>
                </a:extLst>
              </p14:cNvPr>
              <p14:cNvContentPartPr/>
              <p14:nvPr/>
            </p14:nvContentPartPr>
            <p14:xfrm>
              <a:off x="5594440" y="1820140"/>
              <a:ext cx="65520" cy="1029240"/>
            </p14:xfrm>
          </p:contentPart>
        </mc:Choice>
        <mc:Fallback xmlns="">
          <p:pic>
            <p:nvPicPr>
              <p:cNvPr id="47" name="Pismo odręczne 46">
                <a:extLst>
                  <a:ext uri="{FF2B5EF4-FFF2-40B4-BE49-F238E27FC236}">
                    <a16:creationId xmlns:a16="http://schemas.microsoft.com/office/drawing/2014/main" id="{8ED62322-D1D9-4AAE-87BB-A91A8CB45755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540800" y="1712140"/>
                <a:ext cx="173160" cy="124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8" name="Pismo odręczne 47">
                <a:extLst>
                  <a:ext uri="{FF2B5EF4-FFF2-40B4-BE49-F238E27FC236}">
                    <a16:creationId xmlns:a16="http://schemas.microsoft.com/office/drawing/2014/main" id="{BB2F7251-DCCE-4CEC-B095-34435240BBFE}"/>
                  </a:ext>
                </a:extLst>
              </p14:cNvPr>
              <p14:cNvContentPartPr/>
              <p14:nvPr/>
            </p14:nvContentPartPr>
            <p14:xfrm>
              <a:off x="5651680" y="1810420"/>
              <a:ext cx="670680" cy="984960"/>
            </p14:xfrm>
          </p:contentPart>
        </mc:Choice>
        <mc:Fallback xmlns="">
          <p:pic>
            <p:nvPicPr>
              <p:cNvPr id="48" name="Pismo odręczne 47">
                <a:extLst>
                  <a:ext uri="{FF2B5EF4-FFF2-40B4-BE49-F238E27FC236}">
                    <a16:creationId xmlns:a16="http://schemas.microsoft.com/office/drawing/2014/main" id="{BB2F7251-DCCE-4CEC-B095-34435240BBF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597680" y="1702780"/>
                <a:ext cx="778320" cy="12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9" name="Pismo odręczne 48">
                <a:extLst>
                  <a:ext uri="{FF2B5EF4-FFF2-40B4-BE49-F238E27FC236}">
                    <a16:creationId xmlns:a16="http://schemas.microsoft.com/office/drawing/2014/main" id="{8A38E7D8-5553-4594-991A-C515FF4D473D}"/>
                  </a:ext>
                </a:extLst>
              </p14:cNvPr>
              <p14:cNvContentPartPr/>
              <p14:nvPr/>
            </p14:nvContentPartPr>
            <p14:xfrm>
              <a:off x="6452680" y="1960540"/>
              <a:ext cx="551520" cy="846720"/>
            </p14:xfrm>
          </p:contentPart>
        </mc:Choice>
        <mc:Fallback xmlns="">
          <p:pic>
            <p:nvPicPr>
              <p:cNvPr id="49" name="Pismo odręczne 48">
                <a:extLst>
                  <a:ext uri="{FF2B5EF4-FFF2-40B4-BE49-F238E27FC236}">
                    <a16:creationId xmlns:a16="http://schemas.microsoft.com/office/drawing/2014/main" id="{8A38E7D8-5553-4594-991A-C515FF4D473D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398680" y="1852540"/>
                <a:ext cx="659160" cy="10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50" name="Pismo odręczne 49">
                <a:extLst>
                  <a:ext uri="{FF2B5EF4-FFF2-40B4-BE49-F238E27FC236}">
                    <a16:creationId xmlns:a16="http://schemas.microsoft.com/office/drawing/2014/main" id="{606ACCE8-31C1-4D38-83F3-78458181953D}"/>
                  </a:ext>
                </a:extLst>
              </p14:cNvPr>
              <p14:cNvContentPartPr/>
              <p14:nvPr/>
            </p14:nvContentPartPr>
            <p14:xfrm>
              <a:off x="6478240" y="2229460"/>
              <a:ext cx="586080" cy="63720"/>
            </p14:xfrm>
          </p:contentPart>
        </mc:Choice>
        <mc:Fallback xmlns="">
          <p:pic>
            <p:nvPicPr>
              <p:cNvPr id="50" name="Pismo odręczne 49">
                <a:extLst>
                  <a:ext uri="{FF2B5EF4-FFF2-40B4-BE49-F238E27FC236}">
                    <a16:creationId xmlns:a16="http://schemas.microsoft.com/office/drawing/2014/main" id="{606ACCE8-31C1-4D38-83F3-78458181953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424600" y="2121460"/>
                <a:ext cx="693720" cy="27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51" name="Pismo odręczne 50">
                <a:extLst>
                  <a:ext uri="{FF2B5EF4-FFF2-40B4-BE49-F238E27FC236}">
                    <a16:creationId xmlns:a16="http://schemas.microsoft.com/office/drawing/2014/main" id="{99BBB5E4-2614-4BA9-A08B-F8D8806C568A}"/>
                  </a:ext>
                </a:extLst>
              </p14:cNvPr>
              <p14:cNvContentPartPr/>
              <p14:nvPr/>
            </p14:nvContentPartPr>
            <p14:xfrm>
              <a:off x="6591640" y="1856140"/>
              <a:ext cx="577440" cy="27360"/>
            </p14:xfrm>
          </p:contentPart>
        </mc:Choice>
        <mc:Fallback xmlns="">
          <p:pic>
            <p:nvPicPr>
              <p:cNvPr id="51" name="Pismo odręczne 50">
                <a:extLst>
                  <a:ext uri="{FF2B5EF4-FFF2-40B4-BE49-F238E27FC236}">
                    <a16:creationId xmlns:a16="http://schemas.microsoft.com/office/drawing/2014/main" id="{99BBB5E4-2614-4BA9-A08B-F8D8806C568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538000" y="1748500"/>
                <a:ext cx="68508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52" name="Pismo odręczne 51">
                <a:extLst>
                  <a:ext uri="{FF2B5EF4-FFF2-40B4-BE49-F238E27FC236}">
                    <a16:creationId xmlns:a16="http://schemas.microsoft.com/office/drawing/2014/main" id="{49530FB4-0931-442B-B3E4-71B451AE2246}"/>
                  </a:ext>
                </a:extLst>
              </p14:cNvPr>
              <p14:cNvContentPartPr/>
              <p14:nvPr/>
            </p14:nvContentPartPr>
            <p14:xfrm>
              <a:off x="7278880" y="1895020"/>
              <a:ext cx="768960" cy="928800"/>
            </p14:xfrm>
          </p:contentPart>
        </mc:Choice>
        <mc:Fallback xmlns="">
          <p:pic>
            <p:nvPicPr>
              <p:cNvPr id="52" name="Pismo odręczne 51">
                <a:extLst>
                  <a:ext uri="{FF2B5EF4-FFF2-40B4-BE49-F238E27FC236}">
                    <a16:creationId xmlns:a16="http://schemas.microsoft.com/office/drawing/2014/main" id="{49530FB4-0931-442B-B3E4-71B451AE2246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225240" y="1787020"/>
                <a:ext cx="876600" cy="11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3" name="Pismo odręczne 52">
                <a:extLst>
                  <a:ext uri="{FF2B5EF4-FFF2-40B4-BE49-F238E27FC236}">
                    <a16:creationId xmlns:a16="http://schemas.microsoft.com/office/drawing/2014/main" id="{97EA5F2A-DE40-4ABA-9DBE-E7540A783C58}"/>
                  </a:ext>
                </a:extLst>
              </p14:cNvPr>
              <p14:cNvContentPartPr/>
              <p14:nvPr/>
            </p14:nvContentPartPr>
            <p14:xfrm>
              <a:off x="8134960" y="1913020"/>
              <a:ext cx="749160" cy="894960"/>
            </p14:xfrm>
          </p:contentPart>
        </mc:Choice>
        <mc:Fallback xmlns="">
          <p:pic>
            <p:nvPicPr>
              <p:cNvPr id="53" name="Pismo odręczne 52">
                <a:extLst>
                  <a:ext uri="{FF2B5EF4-FFF2-40B4-BE49-F238E27FC236}">
                    <a16:creationId xmlns:a16="http://schemas.microsoft.com/office/drawing/2014/main" id="{97EA5F2A-DE40-4ABA-9DBE-E7540A783C5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8081320" y="1805380"/>
                <a:ext cx="856800" cy="111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4" name="Pismo odręczne 53">
                <a:extLst>
                  <a:ext uri="{FF2B5EF4-FFF2-40B4-BE49-F238E27FC236}">
                    <a16:creationId xmlns:a16="http://schemas.microsoft.com/office/drawing/2014/main" id="{730423B5-64C1-40E0-A30A-7797675DB869}"/>
                  </a:ext>
                </a:extLst>
              </p14:cNvPr>
              <p14:cNvContentPartPr/>
              <p14:nvPr/>
            </p14:nvContentPartPr>
            <p14:xfrm>
              <a:off x="9272560" y="1909780"/>
              <a:ext cx="113040" cy="971640"/>
            </p14:xfrm>
          </p:contentPart>
        </mc:Choice>
        <mc:Fallback xmlns="">
          <p:pic>
            <p:nvPicPr>
              <p:cNvPr id="54" name="Pismo odręczne 53">
                <a:extLst>
                  <a:ext uri="{FF2B5EF4-FFF2-40B4-BE49-F238E27FC236}">
                    <a16:creationId xmlns:a16="http://schemas.microsoft.com/office/drawing/2014/main" id="{730423B5-64C1-40E0-A30A-7797675DB869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218920" y="1801780"/>
                <a:ext cx="220680" cy="11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55" name="Pismo odręczne 54">
                <a:extLst>
                  <a:ext uri="{FF2B5EF4-FFF2-40B4-BE49-F238E27FC236}">
                    <a16:creationId xmlns:a16="http://schemas.microsoft.com/office/drawing/2014/main" id="{973A5953-3D85-4913-B0F0-B51CE5D628F3}"/>
                  </a:ext>
                </a:extLst>
              </p14:cNvPr>
              <p14:cNvContentPartPr/>
              <p14:nvPr/>
            </p14:nvContentPartPr>
            <p14:xfrm>
              <a:off x="9161680" y="2023900"/>
              <a:ext cx="722520" cy="762840"/>
            </p14:xfrm>
          </p:contentPart>
        </mc:Choice>
        <mc:Fallback xmlns="">
          <p:pic>
            <p:nvPicPr>
              <p:cNvPr id="55" name="Pismo odręczne 54">
                <a:extLst>
                  <a:ext uri="{FF2B5EF4-FFF2-40B4-BE49-F238E27FC236}">
                    <a16:creationId xmlns:a16="http://schemas.microsoft.com/office/drawing/2014/main" id="{973A5953-3D85-4913-B0F0-B51CE5D628F3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9107680" y="1915900"/>
                <a:ext cx="830160" cy="9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6" name="Pismo odręczne 55">
                <a:extLst>
                  <a:ext uri="{FF2B5EF4-FFF2-40B4-BE49-F238E27FC236}">
                    <a16:creationId xmlns:a16="http://schemas.microsoft.com/office/drawing/2014/main" id="{893F8AAC-962F-4B03-A8D2-F561FBB45C45}"/>
                  </a:ext>
                </a:extLst>
              </p14:cNvPr>
              <p14:cNvContentPartPr/>
              <p14:nvPr/>
            </p14:nvContentPartPr>
            <p14:xfrm>
              <a:off x="10318720" y="1874140"/>
              <a:ext cx="43200" cy="1048680"/>
            </p14:xfrm>
          </p:contentPart>
        </mc:Choice>
        <mc:Fallback xmlns="">
          <p:pic>
            <p:nvPicPr>
              <p:cNvPr id="56" name="Pismo odręczne 55">
                <a:extLst>
                  <a:ext uri="{FF2B5EF4-FFF2-40B4-BE49-F238E27FC236}">
                    <a16:creationId xmlns:a16="http://schemas.microsoft.com/office/drawing/2014/main" id="{893F8AAC-962F-4B03-A8D2-F561FBB45C45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0264720" y="1766140"/>
                <a:ext cx="150840" cy="12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7" name="Pismo odręczne 56">
                <a:extLst>
                  <a:ext uri="{FF2B5EF4-FFF2-40B4-BE49-F238E27FC236}">
                    <a16:creationId xmlns:a16="http://schemas.microsoft.com/office/drawing/2014/main" id="{25C79E3C-88A8-42CE-9BAD-0A9967863D0C}"/>
                  </a:ext>
                </a:extLst>
              </p14:cNvPr>
              <p14:cNvContentPartPr/>
              <p14:nvPr/>
            </p14:nvContentPartPr>
            <p14:xfrm>
              <a:off x="10207480" y="1212460"/>
              <a:ext cx="179280" cy="85320"/>
            </p14:xfrm>
          </p:contentPart>
        </mc:Choice>
        <mc:Fallback xmlns="">
          <p:pic>
            <p:nvPicPr>
              <p:cNvPr id="57" name="Pismo odręczne 56">
                <a:extLst>
                  <a:ext uri="{FF2B5EF4-FFF2-40B4-BE49-F238E27FC236}">
                    <a16:creationId xmlns:a16="http://schemas.microsoft.com/office/drawing/2014/main" id="{25C79E3C-88A8-42CE-9BAD-0A9967863D0C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0153480" y="1104460"/>
                <a:ext cx="286920" cy="3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8" name="Pismo odręczne 57">
                <a:extLst>
                  <a:ext uri="{FF2B5EF4-FFF2-40B4-BE49-F238E27FC236}">
                    <a16:creationId xmlns:a16="http://schemas.microsoft.com/office/drawing/2014/main" id="{48BAB490-7697-456E-B3C6-2D2D4EF00823}"/>
                  </a:ext>
                </a:extLst>
              </p14:cNvPr>
              <p14:cNvContentPartPr/>
              <p14:nvPr/>
            </p14:nvContentPartPr>
            <p14:xfrm>
              <a:off x="9167440" y="44620"/>
              <a:ext cx="174960" cy="89640"/>
            </p14:xfrm>
          </p:contentPart>
        </mc:Choice>
        <mc:Fallback xmlns="">
          <p:pic>
            <p:nvPicPr>
              <p:cNvPr id="58" name="Pismo odręczne 57">
                <a:extLst>
                  <a:ext uri="{FF2B5EF4-FFF2-40B4-BE49-F238E27FC236}">
                    <a16:creationId xmlns:a16="http://schemas.microsoft.com/office/drawing/2014/main" id="{48BAB490-7697-456E-B3C6-2D2D4EF00823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9113800" y="-63380"/>
                <a:ext cx="282600" cy="30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00" name="Pismo odręczne 99">
                <a:extLst>
                  <a:ext uri="{FF2B5EF4-FFF2-40B4-BE49-F238E27FC236}">
                    <a16:creationId xmlns:a16="http://schemas.microsoft.com/office/drawing/2014/main" id="{2A9E30C7-0D73-4C8F-BF3B-496FFD3EE91A}"/>
                  </a:ext>
                </a:extLst>
              </p14:cNvPr>
              <p14:cNvContentPartPr/>
              <p14:nvPr/>
            </p14:nvContentPartPr>
            <p14:xfrm>
              <a:off x="1159240" y="1489224"/>
              <a:ext cx="138240" cy="88560"/>
            </p14:xfrm>
          </p:contentPart>
        </mc:Choice>
        <mc:Fallback xmlns="">
          <p:pic>
            <p:nvPicPr>
              <p:cNvPr id="100" name="Pismo odręczne 99">
                <a:extLst>
                  <a:ext uri="{FF2B5EF4-FFF2-40B4-BE49-F238E27FC236}">
                    <a16:creationId xmlns:a16="http://schemas.microsoft.com/office/drawing/2014/main" id="{2A9E30C7-0D73-4C8F-BF3B-496FFD3EE91A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105240" y="1381584"/>
                <a:ext cx="245880" cy="304200"/>
              </a:xfrm>
              <a:prstGeom prst="rect">
                <a:avLst/>
              </a:prstGeom>
            </p:spPr>
          </p:pic>
        </mc:Fallback>
      </mc:AlternateContent>
      <p:pic>
        <p:nvPicPr>
          <p:cNvPr id="102" name="Obraz 101">
            <a:extLst>
              <a:ext uri="{FF2B5EF4-FFF2-40B4-BE49-F238E27FC236}">
                <a16:creationId xmlns:a16="http://schemas.microsoft.com/office/drawing/2014/main" id="{5247166A-AC95-472A-869D-8B51FF5A9D63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20" y="3058540"/>
            <a:ext cx="5420481" cy="38246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342E9EF4-E777-4CD7-987C-7DCAA7BF6BB8}"/>
                  </a:ext>
                </a:extLst>
              </p14:cNvPr>
              <p14:cNvContentPartPr/>
              <p14:nvPr/>
            </p14:nvContentPartPr>
            <p14:xfrm>
              <a:off x="7352177" y="2881800"/>
              <a:ext cx="31680" cy="1512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342E9EF4-E777-4CD7-987C-7DCAA7BF6BB8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7343537" y="2872800"/>
                <a:ext cx="49320" cy="3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562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F14ACE78-B762-4F6C-8D6D-1FD4616DC70B}"/>
              </a:ext>
            </a:extLst>
          </p:cNvPr>
          <p:cNvSpPr txBox="1"/>
          <p:nvPr/>
        </p:nvSpPr>
        <p:spPr>
          <a:xfrm>
            <a:off x="923827" y="141402"/>
            <a:ext cx="94030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Wypróbowaliśmy także malowanie rosnącą farbą.</a:t>
            </a:r>
          </a:p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Ozdobiliśmy w ten sposób jesienne liście!</a:t>
            </a:r>
          </a:p>
        </p:txBody>
      </p:sp>
      <p:pic>
        <p:nvPicPr>
          <p:cNvPr id="74" name="Obraz 73">
            <a:extLst>
              <a:ext uri="{FF2B5EF4-FFF2-40B4-BE49-F238E27FC236}">
                <a16:creationId xmlns:a16="http://schemas.microsoft.com/office/drawing/2014/main" id="{B6AF8CC0-B80C-4376-9027-2207D8B5B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48" y="1495106"/>
            <a:ext cx="4759895" cy="34162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5" name="Pismo odręczne 134">
                <a:extLst>
                  <a:ext uri="{FF2B5EF4-FFF2-40B4-BE49-F238E27FC236}">
                    <a16:creationId xmlns:a16="http://schemas.microsoft.com/office/drawing/2014/main" id="{C4241D67-2AFF-492A-B4D6-BB14726A6BA4}"/>
                  </a:ext>
                </a:extLst>
              </p14:cNvPr>
              <p14:cNvContentPartPr/>
              <p14:nvPr/>
            </p14:nvContentPartPr>
            <p14:xfrm>
              <a:off x="3445686" y="3985371"/>
              <a:ext cx="271080" cy="333000"/>
            </p14:xfrm>
          </p:contentPart>
        </mc:Choice>
        <mc:Fallback xmlns="">
          <p:pic>
            <p:nvPicPr>
              <p:cNvPr id="135" name="Pismo odręczne 134">
                <a:extLst>
                  <a:ext uri="{FF2B5EF4-FFF2-40B4-BE49-F238E27FC236}">
                    <a16:creationId xmlns:a16="http://schemas.microsoft.com/office/drawing/2014/main" id="{C4241D67-2AFF-492A-B4D6-BB14726A6BA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28046" y="3967731"/>
                <a:ext cx="30672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6" name="Pismo odręczne 135">
                <a:extLst>
                  <a:ext uri="{FF2B5EF4-FFF2-40B4-BE49-F238E27FC236}">
                    <a16:creationId xmlns:a16="http://schemas.microsoft.com/office/drawing/2014/main" id="{DE188BCF-D887-4A63-9E72-3B4339796E2F}"/>
                  </a:ext>
                </a:extLst>
              </p14:cNvPr>
              <p14:cNvContentPartPr/>
              <p14:nvPr/>
            </p14:nvContentPartPr>
            <p14:xfrm>
              <a:off x="1540566" y="3985371"/>
              <a:ext cx="316080" cy="381960"/>
            </p14:xfrm>
          </p:contentPart>
        </mc:Choice>
        <mc:Fallback xmlns="">
          <p:pic>
            <p:nvPicPr>
              <p:cNvPr id="136" name="Pismo odręczne 135">
                <a:extLst>
                  <a:ext uri="{FF2B5EF4-FFF2-40B4-BE49-F238E27FC236}">
                    <a16:creationId xmlns:a16="http://schemas.microsoft.com/office/drawing/2014/main" id="{DE188BCF-D887-4A63-9E72-3B4339796E2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2566" y="3967731"/>
                <a:ext cx="351720" cy="41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1" name="Pismo odręczne 150">
                <a:extLst>
                  <a:ext uri="{FF2B5EF4-FFF2-40B4-BE49-F238E27FC236}">
                    <a16:creationId xmlns:a16="http://schemas.microsoft.com/office/drawing/2014/main" id="{0A6ACA50-DBE2-4687-B908-43EE6A379956}"/>
                  </a:ext>
                </a:extLst>
              </p14:cNvPr>
              <p14:cNvContentPartPr/>
              <p14:nvPr/>
            </p14:nvContentPartPr>
            <p14:xfrm>
              <a:off x="400446" y="2027691"/>
              <a:ext cx="1300320" cy="867960"/>
            </p14:xfrm>
          </p:contentPart>
        </mc:Choice>
        <mc:Fallback xmlns="">
          <p:pic>
            <p:nvPicPr>
              <p:cNvPr id="151" name="Pismo odręczne 150">
                <a:extLst>
                  <a:ext uri="{FF2B5EF4-FFF2-40B4-BE49-F238E27FC236}">
                    <a16:creationId xmlns:a16="http://schemas.microsoft.com/office/drawing/2014/main" id="{0A6ACA50-DBE2-4687-B908-43EE6A37995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2806" y="2010051"/>
                <a:ext cx="1335960" cy="90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8" name="Pismo odręczne 157">
                <a:extLst>
                  <a:ext uri="{FF2B5EF4-FFF2-40B4-BE49-F238E27FC236}">
                    <a16:creationId xmlns:a16="http://schemas.microsoft.com/office/drawing/2014/main" id="{B0757934-31B3-4235-BC44-0F9F35299E50}"/>
                  </a:ext>
                </a:extLst>
              </p14:cNvPr>
              <p14:cNvContentPartPr/>
              <p14:nvPr/>
            </p14:nvContentPartPr>
            <p14:xfrm>
              <a:off x="3009366" y="2211651"/>
              <a:ext cx="4680" cy="18720"/>
            </p14:xfrm>
          </p:contentPart>
        </mc:Choice>
        <mc:Fallback xmlns="">
          <p:pic>
            <p:nvPicPr>
              <p:cNvPr id="158" name="Pismo odręczne 157">
                <a:extLst>
                  <a:ext uri="{FF2B5EF4-FFF2-40B4-BE49-F238E27FC236}">
                    <a16:creationId xmlns:a16="http://schemas.microsoft.com/office/drawing/2014/main" id="{B0757934-31B3-4235-BC44-0F9F35299E5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91366" y="2193651"/>
                <a:ext cx="4032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7" name="Pismo odręczne 166">
                <a:extLst>
                  <a:ext uri="{FF2B5EF4-FFF2-40B4-BE49-F238E27FC236}">
                    <a16:creationId xmlns:a16="http://schemas.microsoft.com/office/drawing/2014/main" id="{FDF021FA-BB0E-420D-9853-3C3A3F1FA594}"/>
                  </a:ext>
                </a:extLst>
              </p14:cNvPr>
              <p14:cNvContentPartPr/>
              <p14:nvPr/>
            </p14:nvContentPartPr>
            <p14:xfrm>
              <a:off x="2021526" y="2322531"/>
              <a:ext cx="1311480" cy="771120"/>
            </p14:xfrm>
          </p:contentPart>
        </mc:Choice>
        <mc:Fallback xmlns="">
          <p:pic>
            <p:nvPicPr>
              <p:cNvPr id="167" name="Pismo odręczne 166">
                <a:extLst>
                  <a:ext uri="{FF2B5EF4-FFF2-40B4-BE49-F238E27FC236}">
                    <a16:creationId xmlns:a16="http://schemas.microsoft.com/office/drawing/2014/main" id="{FDF021FA-BB0E-420D-9853-3C3A3F1FA59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03526" y="2304531"/>
                <a:ext cx="1347120" cy="80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4" name="Pismo odręczne 183">
                <a:extLst>
                  <a:ext uri="{FF2B5EF4-FFF2-40B4-BE49-F238E27FC236}">
                    <a16:creationId xmlns:a16="http://schemas.microsoft.com/office/drawing/2014/main" id="{52EC2B61-7691-413D-A85B-28B66B0E4F64}"/>
                  </a:ext>
                </a:extLst>
              </p14:cNvPr>
              <p14:cNvContentPartPr/>
              <p14:nvPr/>
            </p14:nvContentPartPr>
            <p14:xfrm>
              <a:off x="3819726" y="2020131"/>
              <a:ext cx="1253880" cy="905760"/>
            </p14:xfrm>
          </p:contentPart>
        </mc:Choice>
        <mc:Fallback xmlns="">
          <p:pic>
            <p:nvPicPr>
              <p:cNvPr id="184" name="Pismo odręczne 183">
                <a:extLst>
                  <a:ext uri="{FF2B5EF4-FFF2-40B4-BE49-F238E27FC236}">
                    <a16:creationId xmlns:a16="http://schemas.microsoft.com/office/drawing/2014/main" id="{52EC2B61-7691-413D-A85B-28B66B0E4F6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802086" y="2002131"/>
                <a:ext cx="1289520" cy="9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5" name="Pismo odręczne 184">
                <a:extLst>
                  <a:ext uri="{FF2B5EF4-FFF2-40B4-BE49-F238E27FC236}">
                    <a16:creationId xmlns:a16="http://schemas.microsoft.com/office/drawing/2014/main" id="{9B429D71-B198-487E-A421-FA26AA82A2DC}"/>
                  </a:ext>
                </a:extLst>
              </p14:cNvPr>
              <p14:cNvContentPartPr/>
              <p14:nvPr/>
            </p14:nvContentPartPr>
            <p14:xfrm>
              <a:off x="5288526" y="3858291"/>
              <a:ext cx="217800" cy="37800"/>
            </p14:xfrm>
          </p:contentPart>
        </mc:Choice>
        <mc:Fallback xmlns="">
          <p:pic>
            <p:nvPicPr>
              <p:cNvPr id="185" name="Pismo odręczne 184">
                <a:extLst>
                  <a:ext uri="{FF2B5EF4-FFF2-40B4-BE49-F238E27FC236}">
                    <a16:creationId xmlns:a16="http://schemas.microsoft.com/office/drawing/2014/main" id="{9B429D71-B198-487E-A421-FA26AA82A2D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270886" y="3840291"/>
                <a:ext cx="25344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6" name="Pismo odręczne 185">
                <a:extLst>
                  <a:ext uri="{FF2B5EF4-FFF2-40B4-BE49-F238E27FC236}">
                    <a16:creationId xmlns:a16="http://schemas.microsoft.com/office/drawing/2014/main" id="{53FBDA18-8FA7-4489-B49E-1AC2825FDA28}"/>
                  </a:ext>
                </a:extLst>
              </p14:cNvPr>
              <p14:cNvContentPartPr/>
              <p14:nvPr/>
            </p14:nvContentPartPr>
            <p14:xfrm>
              <a:off x="5289966" y="4042971"/>
              <a:ext cx="284040" cy="27000"/>
            </p14:xfrm>
          </p:contentPart>
        </mc:Choice>
        <mc:Fallback xmlns="">
          <p:pic>
            <p:nvPicPr>
              <p:cNvPr id="186" name="Pismo odręczne 185">
                <a:extLst>
                  <a:ext uri="{FF2B5EF4-FFF2-40B4-BE49-F238E27FC236}">
                    <a16:creationId xmlns:a16="http://schemas.microsoft.com/office/drawing/2014/main" id="{53FBDA18-8FA7-4489-B49E-1AC2825FDA2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272326" y="4025331"/>
                <a:ext cx="319680" cy="62640"/>
              </a:xfrm>
              <a:prstGeom prst="rect">
                <a:avLst/>
              </a:prstGeom>
            </p:spPr>
          </p:pic>
        </mc:Fallback>
      </mc:AlternateContent>
      <p:pic>
        <p:nvPicPr>
          <p:cNvPr id="188" name="Obraz 187">
            <a:extLst>
              <a:ext uri="{FF2B5EF4-FFF2-40B4-BE49-F238E27FC236}">
                <a16:creationId xmlns:a16="http://schemas.microsoft.com/office/drawing/2014/main" id="{89DC61A4-D1AC-4BE5-864C-EF37E89EA9D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370" y="1272619"/>
            <a:ext cx="6401919" cy="4979486"/>
          </a:xfrm>
          <a:prstGeom prst="rect">
            <a:avLst/>
          </a:prstGeom>
        </p:spPr>
      </p:pic>
      <p:sp>
        <p:nvSpPr>
          <p:cNvPr id="189" name="pole tekstowe 188">
            <a:extLst>
              <a:ext uri="{FF2B5EF4-FFF2-40B4-BE49-F238E27FC236}">
                <a16:creationId xmlns:a16="http://schemas.microsoft.com/office/drawing/2014/main" id="{1CDDD317-8287-4B99-AD6E-1C508A33BBFC}"/>
              </a:ext>
            </a:extLst>
          </p:cNvPr>
          <p:cNvSpPr txBox="1"/>
          <p:nvPr/>
        </p:nvSpPr>
        <p:spPr>
          <a:xfrm>
            <a:off x="462277" y="5010061"/>
            <a:ext cx="5741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Oczywiście aby uzyskać takie piękne jesienne barwy, dodaliśmy do naszej mieszanki kolorowe farby. 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efekt jest zniewalający!!!</a:t>
            </a:r>
          </a:p>
        </p:txBody>
      </p:sp>
    </p:spTree>
    <p:extLst>
      <p:ext uri="{BB962C8B-B14F-4D97-AF65-F5344CB8AC3E}">
        <p14:creationId xmlns:p14="http://schemas.microsoft.com/office/powerpoint/2010/main" val="1216906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Pismo odręczne 2">
                <a:extLst>
                  <a:ext uri="{FF2B5EF4-FFF2-40B4-BE49-F238E27FC236}">
                    <a16:creationId xmlns:a16="http://schemas.microsoft.com/office/drawing/2014/main" id="{102B1B23-B474-42C3-B1DB-354FB7AE9E6D}"/>
                  </a:ext>
                </a:extLst>
              </p14:cNvPr>
              <p14:cNvContentPartPr/>
              <p14:nvPr/>
            </p14:nvContentPartPr>
            <p14:xfrm>
              <a:off x="7022286" y="290331"/>
              <a:ext cx="373320" cy="68400"/>
            </p14:xfrm>
          </p:contentPart>
        </mc:Choice>
        <mc:Fallback xmlns="">
          <p:pic>
            <p:nvPicPr>
              <p:cNvPr id="3" name="Pismo odręczne 2">
                <a:extLst>
                  <a:ext uri="{FF2B5EF4-FFF2-40B4-BE49-F238E27FC236}">
                    <a16:creationId xmlns:a16="http://schemas.microsoft.com/office/drawing/2014/main" id="{102B1B23-B474-42C3-B1DB-354FB7AE9E6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86286" y="218331"/>
                <a:ext cx="44496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933DCBE3-4F3B-43CC-9642-2A71DEDEC628}"/>
                  </a:ext>
                </a:extLst>
              </p14:cNvPr>
              <p14:cNvContentPartPr/>
              <p14:nvPr/>
            </p14:nvContentPartPr>
            <p14:xfrm>
              <a:off x="6710166" y="415251"/>
              <a:ext cx="618120" cy="66636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933DCBE3-4F3B-43CC-9642-2A71DEDEC6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74526" y="343251"/>
                <a:ext cx="689760" cy="81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626ED97F-B80F-4D23-A0DF-26911A6E6D64}"/>
                  </a:ext>
                </a:extLst>
              </p14:cNvPr>
              <p14:cNvContentPartPr/>
              <p14:nvPr/>
            </p14:nvContentPartPr>
            <p14:xfrm>
              <a:off x="7562286" y="1048491"/>
              <a:ext cx="37080" cy="2160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626ED97F-B80F-4D23-A0DF-26911A6E6D6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26646" y="976491"/>
                <a:ext cx="10872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B60E461D-B6FD-4E6F-AD15-68BF0CCD86F6}"/>
                  </a:ext>
                </a:extLst>
              </p14:cNvPr>
              <p14:cNvContentPartPr/>
              <p14:nvPr/>
            </p14:nvContentPartPr>
            <p14:xfrm>
              <a:off x="7901046" y="347211"/>
              <a:ext cx="204120" cy="69516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B60E461D-B6FD-4E6F-AD15-68BF0CCD86F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65046" y="275211"/>
                <a:ext cx="275760" cy="83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47DC7352-5F0A-42E3-B82D-E4BD27A3C714}"/>
                  </a:ext>
                </a:extLst>
              </p14:cNvPr>
              <p14:cNvContentPartPr/>
              <p14:nvPr/>
            </p14:nvContentPartPr>
            <p14:xfrm>
              <a:off x="8268606" y="327051"/>
              <a:ext cx="542520" cy="729000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47DC7352-5F0A-42E3-B82D-E4BD27A3C714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32966" y="255411"/>
                <a:ext cx="614160" cy="87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A7B8DD5A-B73F-47D7-8F6C-A6BAFBCA99CE}"/>
                  </a:ext>
                </a:extLst>
              </p14:cNvPr>
              <p14:cNvContentPartPr/>
              <p14:nvPr/>
            </p14:nvContentPartPr>
            <p14:xfrm>
              <a:off x="9080046" y="1006731"/>
              <a:ext cx="6480" cy="3384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A7B8DD5A-B73F-47D7-8F6C-A6BAFBCA99C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44406" y="935091"/>
                <a:ext cx="78120" cy="17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85EF48C2-6AE7-49AF-9C0D-8A94DA9924F6}"/>
                  </a:ext>
                </a:extLst>
              </p14:cNvPr>
              <p14:cNvContentPartPr/>
              <p14:nvPr/>
            </p14:nvContentPartPr>
            <p14:xfrm>
              <a:off x="9339246" y="295011"/>
              <a:ext cx="430560" cy="820080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85EF48C2-6AE7-49AF-9C0D-8A94DA9924F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03606" y="223011"/>
                <a:ext cx="502200" cy="9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447E2CED-4A6C-458E-BED2-52C405BFF901}"/>
                  </a:ext>
                </a:extLst>
              </p14:cNvPr>
              <p14:cNvContentPartPr/>
              <p14:nvPr/>
            </p14:nvContentPartPr>
            <p14:xfrm>
              <a:off x="9928926" y="340011"/>
              <a:ext cx="646560" cy="71100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447E2CED-4A6C-458E-BED2-52C405BFF90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892926" y="268011"/>
                <a:ext cx="718200" cy="85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3F76F573-6ABC-4E47-91A5-3524D9260D1F}"/>
                  </a:ext>
                </a:extLst>
              </p14:cNvPr>
              <p14:cNvContentPartPr/>
              <p14:nvPr/>
            </p14:nvContentPartPr>
            <p14:xfrm>
              <a:off x="10674486" y="303291"/>
              <a:ext cx="474120" cy="789120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3F76F573-6ABC-4E47-91A5-3524D9260D1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638846" y="231291"/>
                <a:ext cx="545760" cy="9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44269E37-49AA-424B-8A30-ADB0B8F5BD29}"/>
                  </a:ext>
                </a:extLst>
              </p14:cNvPr>
              <p14:cNvContentPartPr/>
              <p14:nvPr/>
            </p14:nvContentPartPr>
            <p14:xfrm>
              <a:off x="11231046" y="299691"/>
              <a:ext cx="657000" cy="77832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44269E37-49AA-424B-8A30-ADB0B8F5BD2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195046" y="228051"/>
                <a:ext cx="728640" cy="9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3BBF7BD6-A338-40EE-8D34-C3663E77AEB9}"/>
                  </a:ext>
                </a:extLst>
              </p14:cNvPr>
              <p14:cNvContentPartPr/>
              <p14:nvPr/>
            </p14:nvContentPartPr>
            <p14:xfrm>
              <a:off x="11954286" y="762291"/>
              <a:ext cx="129960" cy="33048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3BBF7BD6-A338-40EE-8D34-C3663E77AEB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918646" y="690651"/>
                <a:ext cx="201600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FF056C9B-89BE-4DCB-896B-BBB8D7B71746}"/>
                  </a:ext>
                </a:extLst>
              </p14:cNvPr>
              <p14:cNvContentPartPr/>
              <p14:nvPr/>
            </p14:nvContentPartPr>
            <p14:xfrm>
              <a:off x="12049686" y="1121571"/>
              <a:ext cx="43920" cy="50760"/>
            </p14:xfrm>
          </p:contentPart>
        </mc:Choice>
        <mc:Fallback xmlns=""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FF056C9B-89BE-4DCB-896B-BBB8D7B7174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2013686" y="1049571"/>
                <a:ext cx="115560" cy="1944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Prostokąt 14">
            <a:extLst>
              <a:ext uri="{FF2B5EF4-FFF2-40B4-BE49-F238E27FC236}">
                <a16:creationId xmlns:a16="http://schemas.microsoft.com/office/drawing/2014/main" id="{EE201538-7C9C-4C24-AD13-47F447A49BB6}"/>
              </a:ext>
            </a:extLst>
          </p:cNvPr>
          <p:cNvSpPr/>
          <p:nvPr/>
        </p:nvSpPr>
        <p:spPr>
          <a:xfrm>
            <a:off x="333884" y="254210"/>
            <a:ext cx="38491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400" i="1" dirty="0">
                <a:latin typeface="Times New Roman" panose="02020603050405020304" pitchFamily="18" charset="0"/>
              </a:rPr>
              <a:t>Jesienny spacer.</a:t>
            </a:r>
            <a:endParaRPr lang="pl-PL" sz="4400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C3014C27-4040-493E-96A8-E3C61AC5A727}"/>
              </a:ext>
            </a:extLst>
          </p:cNvPr>
          <p:cNvSpPr txBox="1"/>
          <p:nvPr/>
        </p:nvSpPr>
        <p:spPr>
          <a:xfrm>
            <a:off x="293704" y="1360672"/>
            <a:ext cx="10281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Wybraliśmy się do lasu w poszukiwaniu jesiennych skarbów.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FC57826-BDAD-4148-ADD3-3BAEC5D84820}"/>
              </a:ext>
            </a:extLst>
          </p:cNvPr>
          <p:cNvSpPr txBox="1"/>
          <p:nvPr/>
        </p:nvSpPr>
        <p:spPr>
          <a:xfrm>
            <a:off x="145938" y="5261391"/>
            <a:ext cx="11900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Okazało się, że w lesie oprócz jesiennych skarbów można też znaleźć</a:t>
            </a:r>
          </a:p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zagubione śmieci, które postanowiliśmy pozbierać i wyrzucić do kosza przy naszej szkole.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3" name="Pismo odręczne 32">
                <a:extLst>
                  <a:ext uri="{FF2B5EF4-FFF2-40B4-BE49-F238E27FC236}">
                    <a16:creationId xmlns:a16="http://schemas.microsoft.com/office/drawing/2014/main" id="{6460A6D7-3EDA-44AD-8C53-212C2E5907D6}"/>
                  </a:ext>
                </a:extLst>
              </p14:cNvPr>
              <p14:cNvContentPartPr/>
              <p14:nvPr/>
            </p14:nvContentPartPr>
            <p14:xfrm>
              <a:off x="7066980" y="6416100"/>
              <a:ext cx="185400" cy="281160"/>
            </p14:xfrm>
          </p:contentPart>
        </mc:Choice>
        <mc:Fallback xmlns="">
          <p:pic>
            <p:nvPicPr>
              <p:cNvPr id="33" name="Pismo odręczne 32">
                <a:extLst>
                  <a:ext uri="{FF2B5EF4-FFF2-40B4-BE49-F238E27FC236}">
                    <a16:creationId xmlns:a16="http://schemas.microsoft.com/office/drawing/2014/main" id="{6460A6D7-3EDA-44AD-8C53-212C2E5907D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049340" y="6398100"/>
                <a:ext cx="221040" cy="31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9" name="Pismo odręczne 38">
                <a:extLst>
                  <a:ext uri="{FF2B5EF4-FFF2-40B4-BE49-F238E27FC236}">
                    <a16:creationId xmlns:a16="http://schemas.microsoft.com/office/drawing/2014/main" id="{D0E96972-EE87-455D-B16F-4AD0FB34BA48}"/>
                  </a:ext>
                </a:extLst>
              </p14:cNvPr>
              <p14:cNvContentPartPr/>
              <p14:nvPr/>
            </p14:nvContentPartPr>
            <p14:xfrm>
              <a:off x="7545342" y="6271380"/>
              <a:ext cx="894960" cy="437760"/>
            </p14:xfrm>
          </p:contentPart>
        </mc:Choice>
        <mc:Fallback xmlns="">
          <p:pic>
            <p:nvPicPr>
              <p:cNvPr id="39" name="Pismo odręczne 38">
                <a:extLst>
                  <a:ext uri="{FF2B5EF4-FFF2-40B4-BE49-F238E27FC236}">
                    <a16:creationId xmlns:a16="http://schemas.microsoft.com/office/drawing/2014/main" id="{D0E96972-EE87-455D-B16F-4AD0FB34BA4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527342" y="6253740"/>
                <a:ext cx="930600" cy="47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0" name="Pismo odręczne 39">
                <a:extLst>
                  <a:ext uri="{FF2B5EF4-FFF2-40B4-BE49-F238E27FC236}">
                    <a16:creationId xmlns:a16="http://schemas.microsoft.com/office/drawing/2014/main" id="{4DA19B08-E43D-450A-AAF5-4DF80B0086B8}"/>
                  </a:ext>
                </a:extLst>
              </p14:cNvPr>
              <p14:cNvContentPartPr/>
              <p14:nvPr/>
            </p14:nvContentPartPr>
            <p14:xfrm>
              <a:off x="4760100" y="6263460"/>
              <a:ext cx="2104560" cy="482040"/>
            </p14:xfrm>
          </p:contentPart>
        </mc:Choice>
        <mc:Fallback xmlns="">
          <p:pic>
            <p:nvPicPr>
              <p:cNvPr id="40" name="Pismo odręczne 39">
                <a:extLst>
                  <a:ext uri="{FF2B5EF4-FFF2-40B4-BE49-F238E27FC236}">
                    <a16:creationId xmlns:a16="http://schemas.microsoft.com/office/drawing/2014/main" id="{4DA19B08-E43D-450A-AAF5-4DF80B0086B8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742100" y="6245820"/>
                <a:ext cx="2140200" cy="51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1" name="Pismo odręczne 40">
                <a:extLst>
                  <a:ext uri="{FF2B5EF4-FFF2-40B4-BE49-F238E27FC236}">
                    <a16:creationId xmlns:a16="http://schemas.microsoft.com/office/drawing/2014/main" id="{601A19D5-D9FC-4555-A2E7-FD5FC9142ABB}"/>
                  </a:ext>
                </a:extLst>
              </p14:cNvPr>
              <p14:cNvContentPartPr/>
              <p14:nvPr/>
            </p14:nvContentPartPr>
            <p14:xfrm>
              <a:off x="3707460" y="6199200"/>
              <a:ext cx="709920" cy="567000"/>
            </p14:xfrm>
          </p:contentPart>
        </mc:Choice>
        <mc:Fallback xmlns="">
          <p:pic>
            <p:nvPicPr>
              <p:cNvPr id="41" name="Pismo odręczne 40">
                <a:extLst>
                  <a:ext uri="{FF2B5EF4-FFF2-40B4-BE49-F238E27FC236}">
                    <a16:creationId xmlns:a16="http://schemas.microsoft.com/office/drawing/2014/main" id="{601A19D5-D9FC-4555-A2E7-FD5FC9142AB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689820" y="6181549"/>
                <a:ext cx="745560" cy="6026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0" name="Pismo odręczne 49">
                <a:extLst>
                  <a:ext uri="{FF2B5EF4-FFF2-40B4-BE49-F238E27FC236}">
                    <a16:creationId xmlns:a16="http://schemas.microsoft.com/office/drawing/2014/main" id="{7095B13E-9CE5-4150-A602-99197F71D85B}"/>
                  </a:ext>
                </a:extLst>
              </p14:cNvPr>
              <p14:cNvContentPartPr/>
              <p14:nvPr/>
            </p14:nvContentPartPr>
            <p14:xfrm>
              <a:off x="10071180" y="6631020"/>
              <a:ext cx="64800" cy="78120"/>
            </p14:xfrm>
          </p:contentPart>
        </mc:Choice>
        <mc:Fallback xmlns="">
          <p:pic>
            <p:nvPicPr>
              <p:cNvPr id="50" name="Pismo odręczne 49">
                <a:extLst>
                  <a:ext uri="{FF2B5EF4-FFF2-40B4-BE49-F238E27FC236}">
                    <a16:creationId xmlns:a16="http://schemas.microsoft.com/office/drawing/2014/main" id="{7095B13E-9CE5-4150-A602-99197F71D85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053540" y="6613020"/>
                <a:ext cx="100440" cy="11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2" name="Pismo odręczne 51">
                <a:extLst>
                  <a:ext uri="{FF2B5EF4-FFF2-40B4-BE49-F238E27FC236}">
                    <a16:creationId xmlns:a16="http://schemas.microsoft.com/office/drawing/2014/main" id="{C00125FD-5615-48F0-AC8B-6810926CFBA0}"/>
                  </a:ext>
                </a:extLst>
              </p14:cNvPr>
              <p14:cNvContentPartPr/>
              <p14:nvPr/>
            </p14:nvContentPartPr>
            <p14:xfrm>
              <a:off x="10250100" y="6669180"/>
              <a:ext cx="63000" cy="56160"/>
            </p14:xfrm>
          </p:contentPart>
        </mc:Choice>
        <mc:Fallback xmlns="">
          <p:pic>
            <p:nvPicPr>
              <p:cNvPr id="52" name="Pismo odręczne 51">
                <a:extLst>
                  <a:ext uri="{FF2B5EF4-FFF2-40B4-BE49-F238E27FC236}">
                    <a16:creationId xmlns:a16="http://schemas.microsoft.com/office/drawing/2014/main" id="{C00125FD-5615-48F0-AC8B-6810926CFBA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232100" y="6651180"/>
                <a:ext cx="9864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3" name="Pismo odręczne 52">
                <a:extLst>
                  <a:ext uri="{FF2B5EF4-FFF2-40B4-BE49-F238E27FC236}">
                    <a16:creationId xmlns:a16="http://schemas.microsoft.com/office/drawing/2014/main" id="{53B2492C-1583-48DE-8624-884D92B773C2}"/>
                  </a:ext>
                </a:extLst>
              </p14:cNvPr>
              <p14:cNvContentPartPr/>
              <p14:nvPr/>
            </p14:nvContentPartPr>
            <p14:xfrm>
              <a:off x="10071180" y="6263460"/>
              <a:ext cx="227520" cy="284400"/>
            </p14:xfrm>
          </p:contentPart>
        </mc:Choice>
        <mc:Fallback xmlns="">
          <p:pic>
            <p:nvPicPr>
              <p:cNvPr id="53" name="Pismo odręczne 52">
                <a:extLst>
                  <a:ext uri="{FF2B5EF4-FFF2-40B4-BE49-F238E27FC236}">
                    <a16:creationId xmlns:a16="http://schemas.microsoft.com/office/drawing/2014/main" id="{53B2492C-1583-48DE-8624-884D92B773C2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0053208" y="6245820"/>
                <a:ext cx="263104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4" name="Pismo odręczne 53">
                <a:extLst>
                  <a:ext uri="{FF2B5EF4-FFF2-40B4-BE49-F238E27FC236}">
                    <a16:creationId xmlns:a16="http://schemas.microsoft.com/office/drawing/2014/main" id="{7C73CC29-0F72-41E0-9956-5CC4CE7B4D15}"/>
                  </a:ext>
                </a:extLst>
              </p14:cNvPr>
              <p14:cNvContentPartPr/>
              <p14:nvPr/>
            </p14:nvContentPartPr>
            <p14:xfrm>
              <a:off x="8629380" y="6243300"/>
              <a:ext cx="1288080" cy="478800"/>
            </p14:xfrm>
          </p:contentPart>
        </mc:Choice>
        <mc:Fallback xmlns="">
          <p:pic>
            <p:nvPicPr>
              <p:cNvPr id="54" name="Pismo odręczne 53">
                <a:extLst>
                  <a:ext uri="{FF2B5EF4-FFF2-40B4-BE49-F238E27FC236}">
                    <a16:creationId xmlns:a16="http://schemas.microsoft.com/office/drawing/2014/main" id="{7C73CC29-0F72-41E0-9956-5CC4CE7B4D15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611380" y="6225300"/>
                <a:ext cx="1323720" cy="514440"/>
              </a:xfrm>
              <a:prstGeom prst="rect">
                <a:avLst/>
              </a:prstGeom>
            </p:spPr>
          </p:pic>
        </mc:Fallback>
      </mc:AlternateContent>
      <p:pic>
        <p:nvPicPr>
          <p:cNvPr id="56" name="Obraz 55">
            <a:extLst>
              <a:ext uri="{FF2B5EF4-FFF2-40B4-BE49-F238E27FC236}">
                <a16:creationId xmlns:a16="http://schemas.microsoft.com/office/drawing/2014/main" id="{6241460B-F453-48F7-B2F6-705B8F550A03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84" y="1895592"/>
            <a:ext cx="2524349" cy="336579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7" name="Pismo odręczne 56">
                <a:extLst>
                  <a:ext uri="{FF2B5EF4-FFF2-40B4-BE49-F238E27FC236}">
                    <a16:creationId xmlns:a16="http://schemas.microsoft.com/office/drawing/2014/main" id="{BDA173CE-4742-4421-BC82-94B96601F881}"/>
                  </a:ext>
                </a:extLst>
              </p14:cNvPr>
              <p14:cNvContentPartPr/>
              <p14:nvPr/>
            </p14:nvContentPartPr>
            <p14:xfrm>
              <a:off x="4982220" y="375660"/>
              <a:ext cx="809280" cy="558360"/>
            </p14:xfrm>
          </p:contentPart>
        </mc:Choice>
        <mc:Fallback xmlns="">
          <p:pic>
            <p:nvPicPr>
              <p:cNvPr id="57" name="Pismo odręczne 56">
                <a:extLst>
                  <a:ext uri="{FF2B5EF4-FFF2-40B4-BE49-F238E27FC236}">
                    <a16:creationId xmlns:a16="http://schemas.microsoft.com/office/drawing/2014/main" id="{BDA173CE-4742-4421-BC82-94B96601F881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946580" y="303660"/>
                <a:ext cx="880920" cy="70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8" name="Pismo odręczne 57">
                <a:extLst>
                  <a:ext uri="{FF2B5EF4-FFF2-40B4-BE49-F238E27FC236}">
                    <a16:creationId xmlns:a16="http://schemas.microsoft.com/office/drawing/2014/main" id="{375BB2D2-0B46-4703-A1D7-E0B0EE2E9E6A}"/>
                  </a:ext>
                </a:extLst>
              </p14:cNvPr>
              <p14:cNvContentPartPr/>
              <p14:nvPr/>
            </p14:nvContentPartPr>
            <p14:xfrm>
              <a:off x="4649580" y="1037340"/>
              <a:ext cx="253440" cy="279720"/>
            </p14:xfrm>
          </p:contentPart>
        </mc:Choice>
        <mc:Fallback xmlns="">
          <p:pic>
            <p:nvPicPr>
              <p:cNvPr id="58" name="Pismo odręczne 57">
                <a:extLst>
                  <a:ext uri="{FF2B5EF4-FFF2-40B4-BE49-F238E27FC236}">
                    <a16:creationId xmlns:a16="http://schemas.microsoft.com/office/drawing/2014/main" id="{375BB2D2-0B46-4703-A1D7-E0B0EE2E9E6A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613580" y="965700"/>
                <a:ext cx="325080" cy="42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9" name="Pismo odręczne 58">
                <a:extLst>
                  <a:ext uri="{FF2B5EF4-FFF2-40B4-BE49-F238E27FC236}">
                    <a16:creationId xmlns:a16="http://schemas.microsoft.com/office/drawing/2014/main" id="{D82A8A01-3FB2-4367-8537-7B151602DD9B}"/>
                  </a:ext>
                </a:extLst>
              </p14:cNvPr>
              <p14:cNvContentPartPr/>
              <p14:nvPr/>
            </p14:nvContentPartPr>
            <p14:xfrm>
              <a:off x="5062860" y="1134900"/>
              <a:ext cx="32400" cy="221400"/>
            </p14:xfrm>
          </p:contentPart>
        </mc:Choice>
        <mc:Fallback xmlns="">
          <p:pic>
            <p:nvPicPr>
              <p:cNvPr id="59" name="Pismo odręczne 58">
                <a:extLst>
                  <a:ext uri="{FF2B5EF4-FFF2-40B4-BE49-F238E27FC236}">
                    <a16:creationId xmlns:a16="http://schemas.microsoft.com/office/drawing/2014/main" id="{D82A8A01-3FB2-4367-8537-7B151602DD9B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026860" y="1063260"/>
                <a:ext cx="10404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0" name="Pismo odręczne 59">
                <a:extLst>
                  <a:ext uri="{FF2B5EF4-FFF2-40B4-BE49-F238E27FC236}">
                    <a16:creationId xmlns:a16="http://schemas.microsoft.com/office/drawing/2014/main" id="{1B9E16A1-25AF-4FC2-84E4-5306BE03F380}"/>
                  </a:ext>
                </a:extLst>
              </p14:cNvPr>
              <p14:cNvContentPartPr/>
              <p14:nvPr/>
            </p14:nvContentPartPr>
            <p14:xfrm>
              <a:off x="5531940" y="1150380"/>
              <a:ext cx="52200" cy="228600"/>
            </p14:xfrm>
          </p:contentPart>
        </mc:Choice>
        <mc:Fallback xmlns="">
          <p:pic>
            <p:nvPicPr>
              <p:cNvPr id="60" name="Pismo odręczne 59">
                <a:extLst>
                  <a:ext uri="{FF2B5EF4-FFF2-40B4-BE49-F238E27FC236}">
                    <a16:creationId xmlns:a16="http://schemas.microsoft.com/office/drawing/2014/main" id="{1B9E16A1-25AF-4FC2-84E4-5306BE03F38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5496300" y="1078740"/>
                <a:ext cx="123840" cy="37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1" name="Pismo odręczne 60">
                <a:extLst>
                  <a:ext uri="{FF2B5EF4-FFF2-40B4-BE49-F238E27FC236}">
                    <a16:creationId xmlns:a16="http://schemas.microsoft.com/office/drawing/2014/main" id="{89ABFD63-D8F9-458D-BF22-D0504CD7B344}"/>
                  </a:ext>
                </a:extLst>
              </p14:cNvPr>
              <p14:cNvContentPartPr/>
              <p14:nvPr/>
            </p14:nvContentPartPr>
            <p14:xfrm>
              <a:off x="5823180" y="1016100"/>
              <a:ext cx="305640" cy="199800"/>
            </p14:xfrm>
          </p:contentPart>
        </mc:Choice>
        <mc:Fallback xmlns="">
          <p:pic>
            <p:nvPicPr>
              <p:cNvPr id="61" name="Pismo odręczne 60">
                <a:extLst>
                  <a:ext uri="{FF2B5EF4-FFF2-40B4-BE49-F238E27FC236}">
                    <a16:creationId xmlns:a16="http://schemas.microsoft.com/office/drawing/2014/main" id="{89ABFD63-D8F9-458D-BF22-D0504CD7B34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5787180" y="944100"/>
                <a:ext cx="37728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2" name="Pismo odręczne 61">
                <a:extLst>
                  <a:ext uri="{FF2B5EF4-FFF2-40B4-BE49-F238E27FC236}">
                    <a16:creationId xmlns:a16="http://schemas.microsoft.com/office/drawing/2014/main" id="{A6D246E5-FDD5-4947-97E4-442F408E5A92}"/>
                  </a:ext>
                </a:extLst>
              </p14:cNvPr>
              <p14:cNvContentPartPr/>
              <p14:nvPr/>
            </p14:nvContentPartPr>
            <p14:xfrm>
              <a:off x="6010740" y="521100"/>
              <a:ext cx="333720" cy="162000"/>
            </p14:xfrm>
          </p:contentPart>
        </mc:Choice>
        <mc:Fallback xmlns="">
          <p:pic>
            <p:nvPicPr>
              <p:cNvPr id="62" name="Pismo odręczne 61">
                <a:extLst>
                  <a:ext uri="{FF2B5EF4-FFF2-40B4-BE49-F238E27FC236}">
                    <a16:creationId xmlns:a16="http://schemas.microsoft.com/office/drawing/2014/main" id="{A6D246E5-FDD5-4947-97E4-442F408E5A9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975100" y="449100"/>
                <a:ext cx="405360" cy="30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3" name="Pismo odręczne 62">
                <a:extLst>
                  <a:ext uri="{FF2B5EF4-FFF2-40B4-BE49-F238E27FC236}">
                    <a16:creationId xmlns:a16="http://schemas.microsoft.com/office/drawing/2014/main" id="{2F24B7C5-927E-494A-A818-DA17BE14638B}"/>
                  </a:ext>
                </a:extLst>
              </p14:cNvPr>
              <p14:cNvContentPartPr/>
              <p14:nvPr/>
            </p14:nvContentPartPr>
            <p14:xfrm>
              <a:off x="5925060" y="169740"/>
              <a:ext cx="102960" cy="207360"/>
            </p14:xfrm>
          </p:contentPart>
        </mc:Choice>
        <mc:Fallback xmlns="">
          <p:pic>
            <p:nvPicPr>
              <p:cNvPr id="63" name="Pismo odręczne 62">
                <a:extLst>
                  <a:ext uri="{FF2B5EF4-FFF2-40B4-BE49-F238E27FC236}">
                    <a16:creationId xmlns:a16="http://schemas.microsoft.com/office/drawing/2014/main" id="{2F24B7C5-927E-494A-A818-DA17BE14638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889060" y="98100"/>
                <a:ext cx="174600" cy="35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4" name="Pismo odręczne 63">
                <a:extLst>
                  <a:ext uri="{FF2B5EF4-FFF2-40B4-BE49-F238E27FC236}">
                    <a16:creationId xmlns:a16="http://schemas.microsoft.com/office/drawing/2014/main" id="{53146CD1-397F-4F00-B695-BB1F479A3D73}"/>
                  </a:ext>
                </a:extLst>
              </p14:cNvPr>
              <p14:cNvContentPartPr/>
              <p14:nvPr/>
            </p14:nvContentPartPr>
            <p14:xfrm>
              <a:off x="5398380" y="70380"/>
              <a:ext cx="103680" cy="156960"/>
            </p14:xfrm>
          </p:contentPart>
        </mc:Choice>
        <mc:Fallback xmlns="">
          <p:pic>
            <p:nvPicPr>
              <p:cNvPr id="64" name="Pismo odręczne 63">
                <a:extLst>
                  <a:ext uri="{FF2B5EF4-FFF2-40B4-BE49-F238E27FC236}">
                    <a16:creationId xmlns:a16="http://schemas.microsoft.com/office/drawing/2014/main" id="{53146CD1-397F-4F00-B695-BB1F479A3D73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362740" y="-1620"/>
                <a:ext cx="175320" cy="30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5" name="Pismo odręczne 64">
                <a:extLst>
                  <a:ext uri="{FF2B5EF4-FFF2-40B4-BE49-F238E27FC236}">
                    <a16:creationId xmlns:a16="http://schemas.microsoft.com/office/drawing/2014/main" id="{706BC5C7-DAAB-4AC1-BD8E-35FC62096D0E}"/>
                  </a:ext>
                </a:extLst>
              </p14:cNvPr>
              <p14:cNvContentPartPr/>
              <p14:nvPr/>
            </p14:nvContentPartPr>
            <p14:xfrm>
              <a:off x="4775580" y="260100"/>
              <a:ext cx="322560" cy="32040"/>
            </p14:xfrm>
          </p:contentPart>
        </mc:Choice>
        <mc:Fallback xmlns="">
          <p:pic>
            <p:nvPicPr>
              <p:cNvPr id="65" name="Pismo odręczne 64">
                <a:extLst>
                  <a:ext uri="{FF2B5EF4-FFF2-40B4-BE49-F238E27FC236}">
                    <a16:creationId xmlns:a16="http://schemas.microsoft.com/office/drawing/2014/main" id="{706BC5C7-DAAB-4AC1-BD8E-35FC62096D0E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739940" y="188460"/>
                <a:ext cx="39420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6" name="Pismo odręczne 65">
                <a:extLst>
                  <a:ext uri="{FF2B5EF4-FFF2-40B4-BE49-F238E27FC236}">
                    <a16:creationId xmlns:a16="http://schemas.microsoft.com/office/drawing/2014/main" id="{19BC5C12-F6A7-4D36-9216-7ED44D779E18}"/>
                  </a:ext>
                </a:extLst>
              </p14:cNvPr>
              <p14:cNvContentPartPr/>
              <p14:nvPr/>
            </p14:nvContentPartPr>
            <p14:xfrm>
              <a:off x="4344660" y="536580"/>
              <a:ext cx="507960" cy="164520"/>
            </p14:xfrm>
          </p:contentPart>
        </mc:Choice>
        <mc:Fallback xmlns="">
          <p:pic>
            <p:nvPicPr>
              <p:cNvPr id="66" name="Pismo odręczne 65">
                <a:extLst>
                  <a:ext uri="{FF2B5EF4-FFF2-40B4-BE49-F238E27FC236}">
                    <a16:creationId xmlns:a16="http://schemas.microsoft.com/office/drawing/2014/main" id="{19BC5C12-F6A7-4D36-9216-7ED44D779E18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308660" y="464940"/>
                <a:ext cx="57960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7" name="Pismo odręczne 66">
                <a:extLst>
                  <a:ext uri="{FF2B5EF4-FFF2-40B4-BE49-F238E27FC236}">
                    <a16:creationId xmlns:a16="http://schemas.microsoft.com/office/drawing/2014/main" id="{7F237295-5C06-4CC1-B103-3833D17D380A}"/>
                  </a:ext>
                </a:extLst>
              </p14:cNvPr>
              <p14:cNvContentPartPr/>
              <p14:nvPr/>
            </p14:nvContentPartPr>
            <p14:xfrm>
              <a:off x="4482180" y="732420"/>
              <a:ext cx="367560" cy="383400"/>
            </p14:xfrm>
          </p:contentPart>
        </mc:Choice>
        <mc:Fallback xmlns="">
          <p:pic>
            <p:nvPicPr>
              <p:cNvPr id="67" name="Pismo odręczne 66">
                <a:extLst>
                  <a:ext uri="{FF2B5EF4-FFF2-40B4-BE49-F238E27FC236}">
                    <a16:creationId xmlns:a16="http://schemas.microsoft.com/office/drawing/2014/main" id="{7F237295-5C06-4CC1-B103-3833D17D380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446540" y="660780"/>
                <a:ext cx="439200" cy="527040"/>
              </a:xfrm>
              <a:prstGeom prst="rect">
                <a:avLst/>
              </a:prstGeom>
            </p:spPr>
          </p:pic>
        </mc:Fallback>
      </mc:AlternateContent>
      <p:pic>
        <p:nvPicPr>
          <p:cNvPr id="69" name="Obraz 68">
            <a:extLst>
              <a:ext uri="{FF2B5EF4-FFF2-40B4-BE49-F238E27FC236}">
                <a16:creationId xmlns:a16="http://schemas.microsoft.com/office/drawing/2014/main" id="{BBBB5475-A5FB-410B-8AD0-6305D2BCDC68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67" y="1861020"/>
            <a:ext cx="2590779" cy="3454371"/>
          </a:xfrm>
          <a:prstGeom prst="rect">
            <a:avLst/>
          </a:prstGeom>
        </p:spPr>
      </p:pic>
      <p:pic>
        <p:nvPicPr>
          <p:cNvPr id="71" name="Obraz 70">
            <a:extLst>
              <a:ext uri="{FF2B5EF4-FFF2-40B4-BE49-F238E27FC236}">
                <a16:creationId xmlns:a16="http://schemas.microsoft.com/office/drawing/2014/main" id="{FCD5550D-C750-4854-BEA0-49BBB2A4D978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108" y="1955077"/>
            <a:ext cx="2484356" cy="3312475"/>
          </a:xfrm>
          <a:prstGeom prst="rect">
            <a:avLst/>
          </a:prstGeom>
        </p:spPr>
      </p:pic>
      <p:pic>
        <p:nvPicPr>
          <p:cNvPr id="73" name="Obraz 72">
            <a:extLst>
              <a:ext uri="{FF2B5EF4-FFF2-40B4-BE49-F238E27FC236}">
                <a16:creationId xmlns:a16="http://schemas.microsoft.com/office/drawing/2014/main" id="{06A0762A-35E9-4933-8D15-53B2C4800BEF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826" y="1876233"/>
            <a:ext cx="2590779" cy="345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122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DF6BEC47-175F-4A72-A724-1DA583447DDC}"/>
              </a:ext>
            </a:extLst>
          </p:cNvPr>
          <p:cNvSpPr/>
          <p:nvPr/>
        </p:nvSpPr>
        <p:spPr>
          <a:xfrm>
            <a:off x="447595" y="163128"/>
            <a:ext cx="808279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lesie znaleźliśmy także tron! </a:t>
            </a:r>
          </a:p>
          <a:p>
            <a:r>
              <a:rPr lang="pl-P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Czyj to tron?</a:t>
            </a:r>
          </a:p>
          <a:p>
            <a:r>
              <a:rPr lang="pl-PL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Może zna ktoś odpowiedź?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E6A7D6F-255B-4C3E-913C-3094B321C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42" y="292231"/>
            <a:ext cx="3156801" cy="420906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9D0C4A2-DAA4-4C31-B5B4-6FC62D556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95" y="2396765"/>
            <a:ext cx="3156801" cy="4209068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E20E346-EFE3-4824-B625-B1AB3D062F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011" y="2434109"/>
            <a:ext cx="3156801" cy="420906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3E5B0341-35E1-47F7-B815-13429E7CA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969" y="2471452"/>
            <a:ext cx="3022469" cy="402995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9" name="Pismo odręczne 18">
                <a:extLst>
                  <a:ext uri="{FF2B5EF4-FFF2-40B4-BE49-F238E27FC236}">
                    <a16:creationId xmlns:a16="http://schemas.microsoft.com/office/drawing/2014/main" id="{9103BDE1-85F3-49A3-8788-E090B2122208}"/>
                  </a:ext>
                </a:extLst>
              </p14:cNvPr>
              <p14:cNvContentPartPr/>
              <p14:nvPr/>
            </p14:nvContentPartPr>
            <p14:xfrm>
              <a:off x="9676926" y="5002731"/>
              <a:ext cx="2154240" cy="1240200"/>
            </p14:xfrm>
          </p:contentPart>
        </mc:Choice>
        <mc:Fallback>
          <p:pic>
            <p:nvPicPr>
              <p:cNvPr id="19" name="Pismo odręczne 18">
                <a:extLst>
                  <a:ext uri="{FF2B5EF4-FFF2-40B4-BE49-F238E27FC236}">
                    <a16:creationId xmlns:a16="http://schemas.microsoft.com/office/drawing/2014/main" id="{9103BDE1-85F3-49A3-8788-E090B21222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13915" y="4939749"/>
                <a:ext cx="2279901" cy="13658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8">
            <p14:nvContentPartPr>
              <p14:cNvPr id="27" name="Pismo odręczne 26">
                <a:extLst>
                  <a:ext uri="{FF2B5EF4-FFF2-40B4-BE49-F238E27FC236}">
                    <a16:creationId xmlns:a16="http://schemas.microsoft.com/office/drawing/2014/main" id="{2D663EBE-F110-488D-9736-573CB8BE253A}"/>
                  </a:ext>
                </a:extLst>
              </p14:cNvPr>
              <p14:cNvContentPartPr/>
              <p14:nvPr/>
            </p14:nvContentPartPr>
            <p14:xfrm>
              <a:off x="9486486" y="5027211"/>
              <a:ext cx="330120" cy="315720"/>
            </p14:xfrm>
          </p:contentPart>
        </mc:Choice>
        <mc:Fallback>
          <p:pic>
            <p:nvPicPr>
              <p:cNvPr id="27" name="Pismo odręczne 26">
                <a:extLst>
                  <a:ext uri="{FF2B5EF4-FFF2-40B4-BE49-F238E27FC236}">
                    <a16:creationId xmlns:a16="http://schemas.microsoft.com/office/drawing/2014/main" id="{2D663EBE-F110-488D-9736-573CB8BE253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23486" y="4964571"/>
                <a:ext cx="455760" cy="4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0">
            <p14:nvContentPartPr>
              <p14:cNvPr id="28" name="Pismo odręczne 27">
                <a:extLst>
                  <a:ext uri="{FF2B5EF4-FFF2-40B4-BE49-F238E27FC236}">
                    <a16:creationId xmlns:a16="http://schemas.microsoft.com/office/drawing/2014/main" id="{044DDFAC-7A7C-4EC7-8586-931253BD410D}"/>
                  </a:ext>
                </a:extLst>
              </p14:cNvPr>
              <p14:cNvContentPartPr/>
              <p14:nvPr/>
            </p14:nvContentPartPr>
            <p14:xfrm>
              <a:off x="10259766" y="4791051"/>
              <a:ext cx="369000" cy="272160"/>
            </p14:xfrm>
          </p:contentPart>
        </mc:Choice>
        <mc:Fallback>
          <p:pic>
            <p:nvPicPr>
              <p:cNvPr id="28" name="Pismo odręczne 27">
                <a:extLst>
                  <a:ext uri="{FF2B5EF4-FFF2-40B4-BE49-F238E27FC236}">
                    <a16:creationId xmlns:a16="http://schemas.microsoft.com/office/drawing/2014/main" id="{044DDFAC-7A7C-4EC7-8586-931253BD410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197126" y="4728411"/>
                <a:ext cx="494640" cy="39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2">
            <p14:nvContentPartPr>
              <p14:cNvPr id="29" name="Pismo odręczne 28">
                <a:extLst>
                  <a:ext uri="{FF2B5EF4-FFF2-40B4-BE49-F238E27FC236}">
                    <a16:creationId xmlns:a16="http://schemas.microsoft.com/office/drawing/2014/main" id="{5308556A-5D2B-46A1-8F56-9285F3F90A72}"/>
                  </a:ext>
                </a:extLst>
              </p14:cNvPr>
              <p14:cNvContentPartPr/>
              <p14:nvPr/>
            </p14:nvContentPartPr>
            <p14:xfrm>
              <a:off x="11086326" y="4745691"/>
              <a:ext cx="367560" cy="268560"/>
            </p14:xfrm>
          </p:contentPart>
        </mc:Choice>
        <mc:Fallback>
          <p:pic>
            <p:nvPicPr>
              <p:cNvPr id="29" name="Pismo odręczne 28">
                <a:extLst>
                  <a:ext uri="{FF2B5EF4-FFF2-40B4-BE49-F238E27FC236}">
                    <a16:creationId xmlns:a16="http://schemas.microsoft.com/office/drawing/2014/main" id="{5308556A-5D2B-46A1-8F56-9285F3F90A7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023326" y="4682691"/>
                <a:ext cx="493200" cy="39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4">
            <p14:nvContentPartPr>
              <p14:cNvPr id="30" name="Pismo odręczne 29">
                <a:extLst>
                  <a:ext uri="{FF2B5EF4-FFF2-40B4-BE49-F238E27FC236}">
                    <a16:creationId xmlns:a16="http://schemas.microsoft.com/office/drawing/2014/main" id="{F0BC7E70-EDEF-4124-92BF-4E3B4449B4BD}"/>
                  </a:ext>
                </a:extLst>
              </p14:cNvPr>
              <p14:cNvContentPartPr/>
              <p14:nvPr/>
            </p14:nvContentPartPr>
            <p14:xfrm>
              <a:off x="11766366" y="4850091"/>
              <a:ext cx="328680" cy="277920"/>
            </p14:xfrm>
          </p:contentPart>
        </mc:Choice>
        <mc:Fallback>
          <p:pic>
            <p:nvPicPr>
              <p:cNvPr id="30" name="Pismo odręczne 29">
                <a:extLst>
                  <a:ext uri="{FF2B5EF4-FFF2-40B4-BE49-F238E27FC236}">
                    <a16:creationId xmlns:a16="http://schemas.microsoft.com/office/drawing/2014/main" id="{F0BC7E70-EDEF-4124-92BF-4E3B4449B4B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703726" y="4787091"/>
                <a:ext cx="454320" cy="40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9390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73DFE04-3D0C-4E4C-B48A-0EC1E022307A}"/>
              </a:ext>
            </a:extLst>
          </p:cNvPr>
          <p:cNvSpPr txBox="1"/>
          <p:nvPr/>
        </p:nvSpPr>
        <p:spPr>
          <a:xfrm>
            <a:off x="471340" y="377072"/>
            <a:ext cx="115995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takim spacerze to chyba każdemu chce się pić i jeść. </a:t>
            </a:r>
          </a:p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Dlatego po każdych zajęciach z ochotą zjadaliśmy pyszny obiad.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3220E90-E1E2-440B-B4DC-7E70ED9E46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0" y="1847654"/>
            <a:ext cx="3142661" cy="419021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4D1D958-3063-46E0-909E-8667910AA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587" y="1797799"/>
            <a:ext cx="3217443" cy="428992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0" name="Pismo odręczne 99">
                <a:extLst>
                  <a:ext uri="{FF2B5EF4-FFF2-40B4-BE49-F238E27FC236}">
                    <a16:creationId xmlns:a16="http://schemas.microsoft.com/office/drawing/2014/main" id="{728A03C5-68DE-4738-9341-0123BF58FC4A}"/>
                  </a:ext>
                </a:extLst>
              </p14:cNvPr>
              <p14:cNvContentPartPr/>
              <p14:nvPr/>
            </p14:nvContentPartPr>
            <p14:xfrm>
              <a:off x="9010570" y="3331325"/>
              <a:ext cx="2875316" cy="29579"/>
            </p14:xfrm>
          </p:contentPart>
        </mc:Choice>
        <mc:Fallback xmlns="">
          <p:pic>
            <p:nvPicPr>
              <p:cNvPr id="100" name="Pismo odręczne 99">
                <a:extLst>
                  <a:ext uri="{FF2B5EF4-FFF2-40B4-BE49-F238E27FC236}">
                    <a16:creationId xmlns:a16="http://schemas.microsoft.com/office/drawing/2014/main" id="{728A03C5-68DE-4738-9341-0123BF58FC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01570" y="3322668"/>
                <a:ext cx="2892956" cy="472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1" name="Pismo odręczne 150">
                <a:extLst>
                  <a:ext uri="{FF2B5EF4-FFF2-40B4-BE49-F238E27FC236}">
                    <a16:creationId xmlns:a16="http://schemas.microsoft.com/office/drawing/2014/main" id="{8341CE69-9E31-4FE0-8DB7-BC321D30B5BD}"/>
                  </a:ext>
                </a:extLst>
              </p14:cNvPr>
              <p14:cNvContentPartPr/>
              <p14:nvPr/>
            </p14:nvContentPartPr>
            <p14:xfrm>
              <a:off x="8365086" y="1822624"/>
              <a:ext cx="2751840" cy="1987200"/>
            </p14:xfrm>
          </p:contentPart>
        </mc:Choice>
        <mc:Fallback xmlns="">
          <p:pic>
            <p:nvPicPr>
              <p:cNvPr id="151" name="Pismo odręczne 150">
                <a:extLst>
                  <a:ext uri="{FF2B5EF4-FFF2-40B4-BE49-F238E27FC236}">
                    <a16:creationId xmlns:a16="http://schemas.microsoft.com/office/drawing/2014/main" id="{8341CE69-9E31-4FE0-8DB7-BC321D30B5B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56087" y="1813624"/>
                <a:ext cx="2769478" cy="200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5" name="Pismo odręczne 174">
                <a:extLst>
                  <a:ext uri="{FF2B5EF4-FFF2-40B4-BE49-F238E27FC236}">
                    <a16:creationId xmlns:a16="http://schemas.microsoft.com/office/drawing/2014/main" id="{C163A65A-51C5-4257-A467-C9571FB811D1}"/>
                  </a:ext>
                </a:extLst>
              </p14:cNvPr>
              <p14:cNvContentPartPr/>
              <p14:nvPr/>
            </p14:nvContentPartPr>
            <p14:xfrm>
              <a:off x="8214246" y="3981184"/>
              <a:ext cx="2889720" cy="732600"/>
            </p14:xfrm>
          </p:contentPart>
        </mc:Choice>
        <mc:Fallback xmlns="">
          <p:pic>
            <p:nvPicPr>
              <p:cNvPr id="175" name="Pismo odręczne 174">
                <a:extLst>
                  <a:ext uri="{FF2B5EF4-FFF2-40B4-BE49-F238E27FC236}">
                    <a16:creationId xmlns:a16="http://schemas.microsoft.com/office/drawing/2014/main" id="{C163A65A-51C5-4257-A467-C9571FB811D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05246" y="3972184"/>
                <a:ext cx="2907360" cy="75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5" name="Pismo odręczne 184">
                <a:extLst>
                  <a:ext uri="{FF2B5EF4-FFF2-40B4-BE49-F238E27FC236}">
                    <a16:creationId xmlns:a16="http://schemas.microsoft.com/office/drawing/2014/main" id="{BEAED1C8-B457-4644-B620-85EAF8A63469}"/>
                  </a:ext>
                </a:extLst>
              </p14:cNvPr>
              <p14:cNvContentPartPr/>
              <p14:nvPr/>
            </p14:nvContentPartPr>
            <p14:xfrm>
              <a:off x="10936206" y="4919704"/>
              <a:ext cx="23400" cy="12240"/>
            </p14:xfrm>
          </p:contentPart>
        </mc:Choice>
        <mc:Fallback xmlns="">
          <p:pic>
            <p:nvPicPr>
              <p:cNvPr id="185" name="Pismo odręczne 184">
                <a:extLst>
                  <a:ext uri="{FF2B5EF4-FFF2-40B4-BE49-F238E27FC236}">
                    <a16:creationId xmlns:a16="http://schemas.microsoft.com/office/drawing/2014/main" id="{BEAED1C8-B457-4644-B620-85EAF8A6346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927566" y="4911064"/>
                <a:ext cx="410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91" name="Pismo odręczne 190">
                <a:extLst>
                  <a:ext uri="{FF2B5EF4-FFF2-40B4-BE49-F238E27FC236}">
                    <a16:creationId xmlns:a16="http://schemas.microsoft.com/office/drawing/2014/main" id="{2D40B851-48AA-4A5A-9E3C-1FB56C3BE013}"/>
                  </a:ext>
                </a:extLst>
              </p14:cNvPr>
              <p14:cNvContentPartPr/>
              <p14:nvPr/>
            </p14:nvContentPartPr>
            <p14:xfrm>
              <a:off x="8185086" y="5008624"/>
              <a:ext cx="504360" cy="326880"/>
            </p14:xfrm>
          </p:contentPart>
        </mc:Choice>
        <mc:Fallback xmlns="">
          <p:pic>
            <p:nvPicPr>
              <p:cNvPr id="191" name="Pismo odręczne 190">
                <a:extLst>
                  <a:ext uri="{FF2B5EF4-FFF2-40B4-BE49-F238E27FC236}">
                    <a16:creationId xmlns:a16="http://schemas.microsoft.com/office/drawing/2014/main" id="{2D40B851-48AA-4A5A-9E3C-1FB56C3BE01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176092" y="4999984"/>
                <a:ext cx="521987" cy="34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3" name="Pismo odręczne 202">
                <a:extLst>
                  <a:ext uri="{FF2B5EF4-FFF2-40B4-BE49-F238E27FC236}">
                    <a16:creationId xmlns:a16="http://schemas.microsoft.com/office/drawing/2014/main" id="{5F27F2F4-2FEC-46BD-9584-8D427A2C6372}"/>
                  </a:ext>
                </a:extLst>
              </p14:cNvPr>
              <p14:cNvContentPartPr/>
              <p14:nvPr/>
            </p14:nvContentPartPr>
            <p14:xfrm>
              <a:off x="8886726" y="4996744"/>
              <a:ext cx="2252880" cy="803160"/>
            </p14:xfrm>
          </p:contentPart>
        </mc:Choice>
        <mc:Fallback xmlns="">
          <p:pic>
            <p:nvPicPr>
              <p:cNvPr id="203" name="Pismo odręczne 202">
                <a:extLst>
                  <a:ext uri="{FF2B5EF4-FFF2-40B4-BE49-F238E27FC236}">
                    <a16:creationId xmlns:a16="http://schemas.microsoft.com/office/drawing/2014/main" id="{5F27F2F4-2FEC-46BD-9584-8D427A2C637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878086" y="4987744"/>
                <a:ext cx="2270520" cy="820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4310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Pismo odręczne 2">
                <a:extLst>
                  <a:ext uri="{FF2B5EF4-FFF2-40B4-BE49-F238E27FC236}">
                    <a16:creationId xmlns:a16="http://schemas.microsoft.com/office/drawing/2014/main" id="{DDB0A99F-C6BF-4851-9B52-010FB42A5DF7}"/>
                  </a:ext>
                </a:extLst>
              </p14:cNvPr>
              <p14:cNvContentPartPr/>
              <p14:nvPr/>
            </p14:nvContentPartPr>
            <p14:xfrm>
              <a:off x="7068006" y="275571"/>
              <a:ext cx="168840" cy="680760"/>
            </p14:xfrm>
          </p:contentPart>
        </mc:Choice>
        <mc:Fallback>
          <p:pic>
            <p:nvPicPr>
              <p:cNvPr id="3" name="Pismo odręczne 2">
                <a:extLst>
                  <a:ext uri="{FF2B5EF4-FFF2-40B4-BE49-F238E27FC236}">
                    <a16:creationId xmlns:a16="http://schemas.microsoft.com/office/drawing/2014/main" id="{DDB0A99F-C6BF-4851-9B52-010FB42A5D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032366" y="203931"/>
                <a:ext cx="240480" cy="82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14A4FD61-1ABE-4643-967A-A8823B876947}"/>
                  </a:ext>
                </a:extLst>
              </p14:cNvPr>
              <p14:cNvContentPartPr/>
              <p14:nvPr/>
            </p14:nvContentPartPr>
            <p14:xfrm>
              <a:off x="7421526" y="291771"/>
              <a:ext cx="336240" cy="683280"/>
            </p14:xfrm>
          </p:contentPart>
        </mc:Choice>
        <mc:Fallback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14A4FD61-1ABE-4643-967A-A8823B87694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85886" y="219771"/>
                <a:ext cx="407880" cy="82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14AA949F-348A-4C67-B408-A43C3A992F93}"/>
                  </a:ext>
                </a:extLst>
              </p14:cNvPr>
              <p14:cNvContentPartPr/>
              <p14:nvPr/>
            </p14:nvContentPartPr>
            <p14:xfrm>
              <a:off x="7953606" y="1023651"/>
              <a:ext cx="14760" cy="25200"/>
            </p14:xfrm>
          </p:contentPart>
        </mc:Choice>
        <mc:Fallback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14AA949F-348A-4C67-B408-A43C3A992F9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17606" y="951651"/>
                <a:ext cx="8640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7FECE2C1-0316-4FF4-92C8-8F62AF60AD2A}"/>
                  </a:ext>
                </a:extLst>
              </p14:cNvPr>
              <p14:cNvContentPartPr/>
              <p14:nvPr/>
            </p14:nvContentPartPr>
            <p14:xfrm>
              <a:off x="8217126" y="266571"/>
              <a:ext cx="145800" cy="700200"/>
            </p14:xfrm>
          </p:contentPart>
        </mc:Choice>
        <mc:Fallback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7FECE2C1-0316-4FF4-92C8-8F62AF60AD2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81126" y="194931"/>
                <a:ext cx="217440" cy="84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02271B8F-9FAA-4738-B8AF-D59E1D621159}"/>
                  </a:ext>
                </a:extLst>
              </p14:cNvPr>
              <p14:cNvContentPartPr/>
              <p14:nvPr/>
            </p14:nvContentPartPr>
            <p14:xfrm>
              <a:off x="8547606" y="395811"/>
              <a:ext cx="421920" cy="581040"/>
            </p14:xfrm>
          </p:contentPart>
        </mc:Choice>
        <mc:Fallback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02271B8F-9FAA-4738-B8AF-D59E1D62115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11966" y="324171"/>
                <a:ext cx="493560" cy="72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F154799F-3E84-4DC6-8F32-2E07917774DD}"/>
                  </a:ext>
                </a:extLst>
              </p14:cNvPr>
              <p14:cNvContentPartPr/>
              <p14:nvPr/>
            </p14:nvContentPartPr>
            <p14:xfrm>
              <a:off x="9149526" y="955611"/>
              <a:ext cx="9000" cy="10080"/>
            </p14:xfrm>
          </p:contentPart>
        </mc:Choice>
        <mc:Fallback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F154799F-3E84-4DC6-8F32-2E07917774D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113886" y="883611"/>
                <a:ext cx="806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0BEC1F64-03DE-4CE0-9ADD-263661CD432A}"/>
                  </a:ext>
                </a:extLst>
              </p14:cNvPr>
              <p14:cNvContentPartPr/>
              <p14:nvPr/>
            </p14:nvContentPartPr>
            <p14:xfrm>
              <a:off x="9371286" y="242091"/>
              <a:ext cx="347040" cy="803160"/>
            </p14:xfrm>
          </p:contentPart>
        </mc:Choice>
        <mc:Fallback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0BEC1F64-03DE-4CE0-9ADD-263661CD432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35646" y="170451"/>
                <a:ext cx="418680" cy="9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7E17C7F7-1B87-4F47-ABE3-98BC74AD4C1C}"/>
                  </a:ext>
                </a:extLst>
              </p14:cNvPr>
              <p14:cNvContentPartPr/>
              <p14:nvPr/>
            </p14:nvContentPartPr>
            <p14:xfrm>
              <a:off x="9878526" y="465291"/>
              <a:ext cx="452160" cy="511200"/>
            </p14:xfrm>
          </p:contentPart>
        </mc:Choice>
        <mc:Fallback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7E17C7F7-1B87-4F47-ABE3-98BC74AD4C1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842526" y="393651"/>
                <a:ext cx="523800" cy="65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CE9B9DB1-A69E-455A-9099-26AC92B565A2}"/>
                  </a:ext>
                </a:extLst>
              </p14:cNvPr>
              <p14:cNvContentPartPr/>
              <p14:nvPr/>
            </p14:nvContentPartPr>
            <p14:xfrm>
              <a:off x="10401606" y="311931"/>
              <a:ext cx="417240" cy="755280"/>
            </p14:xfrm>
          </p:contentPart>
        </mc:Choice>
        <mc:Fallback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CE9B9DB1-A69E-455A-9099-26AC92B565A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365606" y="239931"/>
                <a:ext cx="488880" cy="89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B08B856B-DF56-4C8C-883D-CA90164EBF5A}"/>
                  </a:ext>
                </a:extLst>
              </p14:cNvPr>
              <p14:cNvContentPartPr/>
              <p14:nvPr/>
            </p14:nvContentPartPr>
            <p14:xfrm>
              <a:off x="10993086" y="351531"/>
              <a:ext cx="567360" cy="706320"/>
            </p14:xfrm>
          </p:contentPart>
        </mc:Choice>
        <mc:Fallback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B08B856B-DF56-4C8C-883D-CA90164EBF5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957086" y="279891"/>
                <a:ext cx="639000" cy="84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D96CB3EC-1716-4912-BB55-36D680AB1E89}"/>
                  </a:ext>
                </a:extLst>
              </p14:cNvPr>
              <p14:cNvContentPartPr/>
              <p14:nvPr/>
            </p14:nvContentPartPr>
            <p14:xfrm>
              <a:off x="11740446" y="669411"/>
              <a:ext cx="228960" cy="315720"/>
            </p14:xfrm>
          </p:contentPart>
        </mc:Choice>
        <mc:Fallback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D96CB3EC-1716-4912-BB55-36D680AB1E8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704806" y="597771"/>
                <a:ext cx="300600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B774210B-6C5E-4F6C-8205-ABA686F9E9E0}"/>
                  </a:ext>
                </a:extLst>
              </p14:cNvPr>
              <p14:cNvContentPartPr/>
              <p14:nvPr/>
            </p14:nvContentPartPr>
            <p14:xfrm>
              <a:off x="11989926" y="1064331"/>
              <a:ext cx="25200" cy="21960"/>
            </p14:xfrm>
          </p:contentPart>
        </mc:Choice>
        <mc:Fallback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B774210B-6C5E-4F6C-8205-ABA686F9E9E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954286" y="992691"/>
                <a:ext cx="96840" cy="16560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Prostokąt 14">
            <a:extLst>
              <a:ext uri="{FF2B5EF4-FFF2-40B4-BE49-F238E27FC236}">
                <a16:creationId xmlns:a16="http://schemas.microsoft.com/office/drawing/2014/main" id="{FBD4F779-E571-48B4-919D-B84434901C42}"/>
              </a:ext>
            </a:extLst>
          </p:cNvPr>
          <p:cNvSpPr/>
          <p:nvPr/>
        </p:nvSpPr>
        <p:spPr>
          <a:xfrm>
            <a:off x="530583" y="351531"/>
            <a:ext cx="48697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i="1" dirty="0">
                <a:latin typeface="Times New Roman" panose="02020603050405020304" pitchFamily="18" charset="0"/>
              </a:rPr>
              <a:t>Jesienna matematyka.</a:t>
            </a:r>
            <a:endParaRPr lang="pl-PL" sz="4000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057EBCA3-B7FC-4764-B3C2-6DF7A1FA5B2A}"/>
              </a:ext>
            </a:extLst>
          </p:cNvPr>
          <p:cNvSpPr txBox="1"/>
          <p:nvPr/>
        </p:nvSpPr>
        <p:spPr>
          <a:xfrm>
            <a:off x="530583" y="1263192"/>
            <a:ext cx="11372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Tego dnia liczyliśmy – dodawaliśmy i mnożyliśmy liście i kasztany.</a:t>
            </a: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071C44AF-2374-466E-AB53-BEA33E4CBE2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94" y="1916925"/>
            <a:ext cx="3442158" cy="4589544"/>
          </a:xfrm>
          <a:prstGeom prst="rect">
            <a:avLst/>
          </a:prstGeom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7AC609DE-C6F1-447D-8C53-7957FBAF7EF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38" y="1827029"/>
            <a:ext cx="6539567" cy="467944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9" name="Pismo odręczne 28">
                <a:extLst>
                  <a:ext uri="{FF2B5EF4-FFF2-40B4-BE49-F238E27FC236}">
                    <a16:creationId xmlns:a16="http://schemas.microsoft.com/office/drawing/2014/main" id="{13269ED9-D4D8-47DD-BD0E-A760253D8656}"/>
                  </a:ext>
                </a:extLst>
              </p14:cNvPr>
              <p14:cNvContentPartPr/>
              <p14:nvPr/>
            </p14:nvContentPartPr>
            <p14:xfrm>
              <a:off x="4240926" y="2124171"/>
              <a:ext cx="1041120" cy="468360"/>
            </p14:xfrm>
          </p:contentPart>
        </mc:Choice>
        <mc:Fallback>
          <p:pic>
            <p:nvPicPr>
              <p:cNvPr id="29" name="Pismo odręczne 28">
                <a:extLst>
                  <a:ext uri="{FF2B5EF4-FFF2-40B4-BE49-F238E27FC236}">
                    <a16:creationId xmlns:a16="http://schemas.microsoft.com/office/drawing/2014/main" id="{13269ED9-D4D8-47DD-BD0E-A760253D865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232286" y="2115171"/>
                <a:ext cx="1058760" cy="48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6" name="Pismo odręczne 35">
                <a:extLst>
                  <a:ext uri="{FF2B5EF4-FFF2-40B4-BE49-F238E27FC236}">
                    <a16:creationId xmlns:a16="http://schemas.microsoft.com/office/drawing/2014/main" id="{2FAB082E-C0AA-4404-96FB-A7281CDD9CF1}"/>
                  </a:ext>
                </a:extLst>
              </p14:cNvPr>
              <p14:cNvContentPartPr/>
              <p14:nvPr/>
            </p14:nvContentPartPr>
            <p14:xfrm>
              <a:off x="4294206" y="2893491"/>
              <a:ext cx="950400" cy="403200"/>
            </p14:xfrm>
          </p:contentPart>
        </mc:Choice>
        <mc:Fallback>
          <p:pic>
            <p:nvPicPr>
              <p:cNvPr id="36" name="Pismo odręczne 35">
                <a:extLst>
                  <a:ext uri="{FF2B5EF4-FFF2-40B4-BE49-F238E27FC236}">
                    <a16:creationId xmlns:a16="http://schemas.microsoft.com/office/drawing/2014/main" id="{2FAB082E-C0AA-4404-96FB-A7281CDD9CF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285206" y="2884491"/>
                <a:ext cx="968040" cy="42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7" name="Pismo odręczne 36">
                <a:extLst>
                  <a:ext uri="{FF2B5EF4-FFF2-40B4-BE49-F238E27FC236}">
                    <a16:creationId xmlns:a16="http://schemas.microsoft.com/office/drawing/2014/main" id="{1721319E-0509-4A1A-97F2-FFD0C93F8DA9}"/>
                  </a:ext>
                </a:extLst>
              </p14:cNvPr>
              <p14:cNvContentPartPr/>
              <p14:nvPr/>
            </p14:nvContentPartPr>
            <p14:xfrm>
              <a:off x="4248126" y="3632931"/>
              <a:ext cx="105480" cy="324720"/>
            </p14:xfrm>
          </p:contentPart>
        </mc:Choice>
        <mc:Fallback>
          <p:pic>
            <p:nvPicPr>
              <p:cNvPr id="37" name="Pismo odręczne 36">
                <a:extLst>
                  <a:ext uri="{FF2B5EF4-FFF2-40B4-BE49-F238E27FC236}">
                    <a16:creationId xmlns:a16="http://schemas.microsoft.com/office/drawing/2014/main" id="{1721319E-0509-4A1A-97F2-FFD0C93F8DA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239486" y="3623931"/>
                <a:ext cx="123120" cy="34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44" name="Pismo odręczne 43">
                <a:extLst>
                  <a:ext uri="{FF2B5EF4-FFF2-40B4-BE49-F238E27FC236}">
                    <a16:creationId xmlns:a16="http://schemas.microsoft.com/office/drawing/2014/main" id="{9DA36C25-9C9A-4BEE-93F2-9F466DC1F4D8}"/>
                  </a:ext>
                </a:extLst>
              </p14:cNvPr>
              <p14:cNvContentPartPr/>
              <p14:nvPr/>
            </p14:nvContentPartPr>
            <p14:xfrm>
              <a:off x="5098086" y="3717171"/>
              <a:ext cx="140040" cy="100080"/>
            </p14:xfrm>
          </p:contentPart>
        </mc:Choice>
        <mc:Fallback>
          <p:pic>
            <p:nvPicPr>
              <p:cNvPr id="44" name="Pismo odręczne 43">
                <a:extLst>
                  <a:ext uri="{FF2B5EF4-FFF2-40B4-BE49-F238E27FC236}">
                    <a16:creationId xmlns:a16="http://schemas.microsoft.com/office/drawing/2014/main" id="{9DA36C25-9C9A-4BEE-93F2-9F466DC1F4D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089424" y="3708203"/>
                <a:ext cx="157725" cy="1176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45" name="Pismo odręczne 44">
                <a:extLst>
                  <a:ext uri="{FF2B5EF4-FFF2-40B4-BE49-F238E27FC236}">
                    <a16:creationId xmlns:a16="http://schemas.microsoft.com/office/drawing/2014/main" id="{478A11F2-7BBC-47B1-9B05-E813815976FF}"/>
                  </a:ext>
                </a:extLst>
              </p14:cNvPr>
              <p14:cNvContentPartPr/>
              <p14:nvPr/>
            </p14:nvContentPartPr>
            <p14:xfrm>
              <a:off x="4472766" y="3564531"/>
              <a:ext cx="548280" cy="390600"/>
            </p14:xfrm>
          </p:contentPart>
        </mc:Choice>
        <mc:Fallback>
          <p:pic>
            <p:nvPicPr>
              <p:cNvPr id="45" name="Pismo odręczne 44">
                <a:extLst>
                  <a:ext uri="{FF2B5EF4-FFF2-40B4-BE49-F238E27FC236}">
                    <a16:creationId xmlns:a16="http://schemas.microsoft.com/office/drawing/2014/main" id="{478A11F2-7BBC-47B1-9B05-E813815976FF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463766" y="3555531"/>
                <a:ext cx="565920" cy="40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52" name="Pismo odręczne 51">
                <a:extLst>
                  <a:ext uri="{FF2B5EF4-FFF2-40B4-BE49-F238E27FC236}">
                    <a16:creationId xmlns:a16="http://schemas.microsoft.com/office/drawing/2014/main" id="{528CE0F4-596E-4262-B1D3-F970EBCC7450}"/>
                  </a:ext>
                </a:extLst>
              </p14:cNvPr>
              <p14:cNvContentPartPr/>
              <p14:nvPr/>
            </p14:nvContentPartPr>
            <p14:xfrm>
              <a:off x="4899006" y="4167531"/>
              <a:ext cx="324000" cy="308880"/>
            </p14:xfrm>
          </p:contentPart>
        </mc:Choice>
        <mc:Fallback>
          <p:pic>
            <p:nvPicPr>
              <p:cNvPr id="52" name="Pismo odręczne 51">
                <a:extLst>
                  <a:ext uri="{FF2B5EF4-FFF2-40B4-BE49-F238E27FC236}">
                    <a16:creationId xmlns:a16="http://schemas.microsoft.com/office/drawing/2014/main" id="{528CE0F4-596E-4262-B1D3-F970EBCC7450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890006" y="4158531"/>
                <a:ext cx="341640" cy="32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53" name="Pismo odręczne 52">
                <a:extLst>
                  <a:ext uri="{FF2B5EF4-FFF2-40B4-BE49-F238E27FC236}">
                    <a16:creationId xmlns:a16="http://schemas.microsoft.com/office/drawing/2014/main" id="{FA86183C-2141-4E41-8CCE-779A50941ED6}"/>
                  </a:ext>
                </a:extLst>
              </p14:cNvPr>
              <p14:cNvContentPartPr/>
              <p14:nvPr/>
            </p14:nvContentPartPr>
            <p14:xfrm>
              <a:off x="4392846" y="4153131"/>
              <a:ext cx="414360" cy="343080"/>
            </p14:xfrm>
          </p:contentPart>
        </mc:Choice>
        <mc:Fallback>
          <p:pic>
            <p:nvPicPr>
              <p:cNvPr id="53" name="Pismo odręczne 52">
                <a:extLst>
                  <a:ext uri="{FF2B5EF4-FFF2-40B4-BE49-F238E27FC236}">
                    <a16:creationId xmlns:a16="http://schemas.microsoft.com/office/drawing/2014/main" id="{FA86183C-2141-4E41-8CCE-779A50941ED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383846" y="4144131"/>
                <a:ext cx="432000" cy="36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7" name="Pismo odręczne 56">
                <a:extLst>
                  <a:ext uri="{FF2B5EF4-FFF2-40B4-BE49-F238E27FC236}">
                    <a16:creationId xmlns:a16="http://schemas.microsoft.com/office/drawing/2014/main" id="{C53B4781-F497-495D-8B80-2A33E117D57B}"/>
                  </a:ext>
                </a:extLst>
              </p14:cNvPr>
              <p14:cNvContentPartPr/>
              <p14:nvPr/>
            </p14:nvContentPartPr>
            <p14:xfrm>
              <a:off x="4182606" y="4693131"/>
              <a:ext cx="387720" cy="333720"/>
            </p14:xfrm>
          </p:contentPart>
        </mc:Choice>
        <mc:Fallback>
          <p:pic>
            <p:nvPicPr>
              <p:cNvPr id="57" name="Pismo odręczne 56">
                <a:extLst>
                  <a:ext uri="{FF2B5EF4-FFF2-40B4-BE49-F238E27FC236}">
                    <a16:creationId xmlns:a16="http://schemas.microsoft.com/office/drawing/2014/main" id="{C53B4781-F497-495D-8B80-2A33E117D57B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173606" y="4684491"/>
                <a:ext cx="405360" cy="35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62" name="Pismo odręczne 61">
                <a:extLst>
                  <a:ext uri="{FF2B5EF4-FFF2-40B4-BE49-F238E27FC236}">
                    <a16:creationId xmlns:a16="http://schemas.microsoft.com/office/drawing/2014/main" id="{F738B13E-00B9-4D7F-B5E6-F910004EC6B6}"/>
                  </a:ext>
                </a:extLst>
              </p14:cNvPr>
              <p14:cNvContentPartPr/>
              <p14:nvPr/>
            </p14:nvContentPartPr>
            <p14:xfrm>
              <a:off x="4658886" y="4704651"/>
              <a:ext cx="599400" cy="342720"/>
            </p14:xfrm>
          </p:contentPart>
        </mc:Choice>
        <mc:Fallback>
          <p:pic>
            <p:nvPicPr>
              <p:cNvPr id="62" name="Pismo odręczne 61">
                <a:extLst>
                  <a:ext uri="{FF2B5EF4-FFF2-40B4-BE49-F238E27FC236}">
                    <a16:creationId xmlns:a16="http://schemas.microsoft.com/office/drawing/2014/main" id="{F738B13E-00B9-4D7F-B5E6-F910004EC6B6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649886" y="4696011"/>
                <a:ext cx="61704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67" name="Pismo odręczne 66">
                <a:extLst>
                  <a:ext uri="{FF2B5EF4-FFF2-40B4-BE49-F238E27FC236}">
                    <a16:creationId xmlns:a16="http://schemas.microsoft.com/office/drawing/2014/main" id="{28B7F69E-B260-4B1E-ADC4-D34521A16CD8}"/>
                  </a:ext>
                </a:extLst>
              </p14:cNvPr>
              <p14:cNvContentPartPr/>
              <p14:nvPr/>
            </p14:nvContentPartPr>
            <p14:xfrm>
              <a:off x="4651326" y="5309811"/>
              <a:ext cx="187560" cy="125280"/>
            </p14:xfrm>
          </p:contentPart>
        </mc:Choice>
        <mc:Fallback>
          <p:pic>
            <p:nvPicPr>
              <p:cNvPr id="67" name="Pismo odręczne 66">
                <a:extLst>
                  <a:ext uri="{FF2B5EF4-FFF2-40B4-BE49-F238E27FC236}">
                    <a16:creationId xmlns:a16="http://schemas.microsoft.com/office/drawing/2014/main" id="{28B7F69E-B260-4B1E-ADC4-D34521A16CD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4642326" y="5300811"/>
                <a:ext cx="2052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68" name="Pismo odręczne 67">
                <a:extLst>
                  <a:ext uri="{FF2B5EF4-FFF2-40B4-BE49-F238E27FC236}">
                    <a16:creationId xmlns:a16="http://schemas.microsoft.com/office/drawing/2014/main" id="{A23FC754-FEA9-4B55-9532-8D43F2E688DE}"/>
                  </a:ext>
                </a:extLst>
              </p14:cNvPr>
              <p14:cNvContentPartPr/>
              <p14:nvPr/>
            </p14:nvContentPartPr>
            <p14:xfrm>
              <a:off x="4278366" y="5198211"/>
              <a:ext cx="280440" cy="360720"/>
            </p14:xfrm>
          </p:contentPart>
        </mc:Choice>
        <mc:Fallback>
          <p:pic>
            <p:nvPicPr>
              <p:cNvPr id="68" name="Pismo odręczne 67">
                <a:extLst>
                  <a:ext uri="{FF2B5EF4-FFF2-40B4-BE49-F238E27FC236}">
                    <a16:creationId xmlns:a16="http://schemas.microsoft.com/office/drawing/2014/main" id="{A23FC754-FEA9-4B55-9532-8D43F2E688D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269715" y="5189571"/>
                <a:ext cx="298103" cy="37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73" name="Pismo odręczne 72">
                <a:extLst>
                  <a:ext uri="{FF2B5EF4-FFF2-40B4-BE49-F238E27FC236}">
                    <a16:creationId xmlns:a16="http://schemas.microsoft.com/office/drawing/2014/main" id="{B5CB7037-A1B0-4871-8E2C-8D32D1888018}"/>
                  </a:ext>
                </a:extLst>
              </p14:cNvPr>
              <p14:cNvContentPartPr/>
              <p14:nvPr/>
            </p14:nvContentPartPr>
            <p14:xfrm>
              <a:off x="4949046" y="5177331"/>
              <a:ext cx="317160" cy="336960"/>
            </p14:xfrm>
          </p:contentPart>
        </mc:Choice>
        <mc:Fallback>
          <p:pic>
            <p:nvPicPr>
              <p:cNvPr id="73" name="Pismo odręczne 72">
                <a:extLst>
                  <a:ext uri="{FF2B5EF4-FFF2-40B4-BE49-F238E27FC236}">
                    <a16:creationId xmlns:a16="http://schemas.microsoft.com/office/drawing/2014/main" id="{B5CB7037-A1B0-4871-8E2C-8D32D1888018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940396" y="5168691"/>
                <a:ext cx="334820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80" name="Pismo odręczne 79">
                <a:extLst>
                  <a:ext uri="{FF2B5EF4-FFF2-40B4-BE49-F238E27FC236}">
                    <a16:creationId xmlns:a16="http://schemas.microsoft.com/office/drawing/2014/main" id="{43A7496B-ABB9-43FE-B688-C7A0C598BF92}"/>
                  </a:ext>
                </a:extLst>
              </p14:cNvPr>
              <p14:cNvContentPartPr/>
              <p14:nvPr/>
            </p14:nvContentPartPr>
            <p14:xfrm>
              <a:off x="4335606" y="5695731"/>
              <a:ext cx="895320" cy="348840"/>
            </p14:xfrm>
          </p:contentPart>
        </mc:Choice>
        <mc:Fallback>
          <p:pic>
            <p:nvPicPr>
              <p:cNvPr id="80" name="Pismo odręczne 79">
                <a:extLst>
                  <a:ext uri="{FF2B5EF4-FFF2-40B4-BE49-F238E27FC236}">
                    <a16:creationId xmlns:a16="http://schemas.microsoft.com/office/drawing/2014/main" id="{43A7496B-ABB9-43FE-B688-C7A0C598BF92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326963" y="5686740"/>
                <a:ext cx="912967" cy="3664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89" name="Pismo odręczne 88">
                <a:extLst>
                  <a:ext uri="{FF2B5EF4-FFF2-40B4-BE49-F238E27FC236}">
                    <a16:creationId xmlns:a16="http://schemas.microsoft.com/office/drawing/2014/main" id="{37BEAECE-C140-4065-A03A-B78D18C1D160}"/>
                  </a:ext>
                </a:extLst>
              </p14:cNvPr>
              <p14:cNvContentPartPr/>
              <p14:nvPr/>
            </p14:nvContentPartPr>
            <p14:xfrm>
              <a:off x="4312206" y="6168051"/>
              <a:ext cx="834840" cy="376200"/>
            </p14:xfrm>
          </p:contentPart>
        </mc:Choice>
        <mc:Fallback>
          <p:pic>
            <p:nvPicPr>
              <p:cNvPr id="89" name="Pismo odręczne 88">
                <a:extLst>
                  <a:ext uri="{FF2B5EF4-FFF2-40B4-BE49-F238E27FC236}">
                    <a16:creationId xmlns:a16="http://schemas.microsoft.com/office/drawing/2014/main" id="{37BEAECE-C140-4065-A03A-B78D18C1D160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303566" y="6159051"/>
                <a:ext cx="852480" cy="39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117" name="Pismo odręczne 116">
                <a:extLst>
                  <a:ext uri="{FF2B5EF4-FFF2-40B4-BE49-F238E27FC236}">
                    <a16:creationId xmlns:a16="http://schemas.microsoft.com/office/drawing/2014/main" id="{CE331EE0-442E-4061-A506-675D7F1C5041}"/>
                  </a:ext>
                </a:extLst>
              </p14:cNvPr>
              <p14:cNvContentPartPr/>
              <p14:nvPr/>
            </p14:nvContentPartPr>
            <p14:xfrm>
              <a:off x="5707206" y="5509971"/>
              <a:ext cx="2559240" cy="1166400"/>
            </p14:xfrm>
          </p:contentPart>
        </mc:Choice>
        <mc:Fallback>
          <p:pic>
            <p:nvPicPr>
              <p:cNvPr id="117" name="Pismo odręczne 116">
                <a:extLst>
                  <a:ext uri="{FF2B5EF4-FFF2-40B4-BE49-F238E27FC236}">
                    <a16:creationId xmlns:a16="http://schemas.microsoft.com/office/drawing/2014/main" id="{CE331EE0-442E-4061-A506-675D7F1C5041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644566" y="5446971"/>
                <a:ext cx="2684880" cy="1292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469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C9C49C0-3CFB-4A6E-B8D2-3AF72EC03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49" y="1828799"/>
            <a:ext cx="6466788" cy="4850091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A863623-5EC7-4CDC-8562-7F7661313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143" y="0"/>
            <a:ext cx="5577708" cy="51517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FF646E97-3F06-48AF-9461-22E5E7122840}"/>
                  </a:ext>
                </a:extLst>
              </p14:cNvPr>
              <p14:cNvContentPartPr/>
              <p14:nvPr/>
            </p14:nvContentPartPr>
            <p14:xfrm>
              <a:off x="486486" y="454491"/>
              <a:ext cx="407880" cy="651600"/>
            </p14:xfrm>
          </p:contentPart>
        </mc:Choice>
        <mc:Fallback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FF646E97-3F06-48AF-9461-22E5E71228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846" y="418851"/>
                <a:ext cx="479520" cy="72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635CC998-F14F-41C6-B718-4132F47E3B2D}"/>
                  </a:ext>
                </a:extLst>
              </p14:cNvPr>
              <p14:cNvContentPartPr/>
              <p14:nvPr/>
            </p14:nvContentPartPr>
            <p14:xfrm>
              <a:off x="2139966" y="446571"/>
              <a:ext cx="1596600" cy="669240"/>
            </p14:xfrm>
          </p:contentPart>
        </mc:Choice>
        <mc:Fallback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635CC998-F14F-41C6-B718-4132F47E3B2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04318" y="410590"/>
                <a:ext cx="1668256" cy="7408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5" name="Pismo odręczne 14">
                <a:extLst>
                  <a:ext uri="{FF2B5EF4-FFF2-40B4-BE49-F238E27FC236}">
                    <a16:creationId xmlns:a16="http://schemas.microsoft.com/office/drawing/2014/main" id="{324C935C-9FF6-41FE-9B1A-3B202376BE74}"/>
                  </a:ext>
                </a:extLst>
              </p14:cNvPr>
              <p14:cNvContentPartPr/>
              <p14:nvPr/>
            </p14:nvContentPartPr>
            <p14:xfrm>
              <a:off x="1195686" y="403011"/>
              <a:ext cx="692280" cy="733320"/>
            </p14:xfrm>
          </p:contentPart>
        </mc:Choice>
        <mc:Fallback>
          <p:pic>
            <p:nvPicPr>
              <p:cNvPr id="15" name="Pismo odręczne 14">
                <a:extLst>
                  <a:ext uri="{FF2B5EF4-FFF2-40B4-BE49-F238E27FC236}">
                    <a16:creationId xmlns:a16="http://schemas.microsoft.com/office/drawing/2014/main" id="{324C935C-9FF6-41FE-9B1A-3B202376BE7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60027" y="367371"/>
                <a:ext cx="763957" cy="80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0568EB80-196C-4BBA-8878-86406FE49E17}"/>
                  </a:ext>
                </a:extLst>
              </p14:cNvPr>
              <p14:cNvContentPartPr/>
              <p14:nvPr/>
            </p14:nvContentPartPr>
            <p14:xfrm>
              <a:off x="7179246" y="5584131"/>
              <a:ext cx="330840" cy="794520"/>
            </p14:xfrm>
          </p:contentPart>
        </mc:Choice>
        <mc:Fallback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0568EB80-196C-4BBA-8878-86406FE49E1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43606" y="5548131"/>
                <a:ext cx="402480" cy="86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7" name="Pismo odręczne 16">
                <a:extLst>
                  <a:ext uri="{FF2B5EF4-FFF2-40B4-BE49-F238E27FC236}">
                    <a16:creationId xmlns:a16="http://schemas.microsoft.com/office/drawing/2014/main" id="{C3899CC4-D3ED-45ED-BD3F-3F6CA00369A1}"/>
                  </a:ext>
                </a:extLst>
              </p14:cNvPr>
              <p14:cNvContentPartPr/>
              <p14:nvPr/>
            </p14:nvContentPartPr>
            <p14:xfrm>
              <a:off x="7745886" y="5992731"/>
              <a:ext cx="20880" cy="18000"/>
            </p14:xfrm>
          </p:contentPart>
        </mc:Choice>
        <mc:Fallback>
          <p:pic>
            <p:nvPicPr>
              <p:cNvPr id="17" name="Pismo odręczne 16">
                <a:extLst>
                  <a:ext uri="{FF2B5EF4-FFF2-40B4-BE49-F238E27FC236}">
                    <a16:creationId xmlns:a16="http://schemas.microsoft.com/office/drawing/2014/main" id="{C3899CC4-D3ED-45ED-BD3F-3F6CA00369A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10246" y="5956731"/>
                <a:ext cx="9252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1" name="Pismo odręczne 20">
                <a:extLst>
                  <a:ext uri="{FF2B5EF4-FFF2-40B4-BE49-F238E27FC236}">
                    <a16:creationId xmlns:a16="http://schemas.microsoft.com/office/drawing/2014/main" id="{1D809371-CA81-4F69-A4A6-229B9EEDF8C0}"/>
                  </a:ext>
                </a:extLst>
              </p14:cNvPr>
              <p14:cNvContentPartPr/>
              <p14:nvPr/>
            </p14:nvContentPartPr>
            <p14:xfrm>
              <a:off x="9163926" y="5819571"/>
              <a:ext cx="163440" cy="44280"/>
            </p14:xfrm>
          </p:contentPart>
        </mc:Choice>
        <mc:Fallback>
          <p:pic>
            <p:nvPicPr>
              <p:cNvPr id="21" name="Pismo odręczne 20">
                <a:extLst>
                  <a:ext uri="{FF2B5EF4-FFF2-40B4-BE49-F238E27FC236}">
                    <a16:creationId xmlns:a16="http://schemas.microsoft.com/office/drawing/2014/main" id="{1D809371-CA81-4F69-A4A6-229B9EEDF8C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127926" y="5783571"/>
                <a:ext cx="23508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2" name="Pismo odręczne 21">
                <a:extLst>
                  <a:ext uri="{FF2B5EF4-FFF2-40B4-BE49-F238E27FC236}">
                    <a16:creationId xmlns:a16="http://schemas.microsoft.com/office/drawing/2014/main" id="{63BDA6FA-780C-4C7F-81C5-91BFA2B7A74A}"/>
                  </a:ext>
                </a:extLst>
              </p14:cNvPr>
              <p14:cNvContentPartPr/>
              <p14:nvPr/>
            </p14:nvContentPartPr>
            <p14:xfrm>
              <a:off x="9136206" y="6014331"/>
              <a:ext cx="225720" cy="25560"/>
            </p14:xfrm>
          </p:contentPart>
        </mc:Choice>
        <mc:Fallback>
          <p:pic>
            <p:nvPicPr>
              <p:cNvPr id="22" name="Pismo odręczne 21">
                <a:extLst>
                  <a:ext uri="{FF2B5EF4-FFF2-40B4-BE49-F238E27FC236}">
                    <a16:creationId xmlns:a16="http://schemas.microsoft.com/office/drawing/2014/main" id="{63BDA6FA-780C-4C7F-81C5-91BFA2B7A74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100566" y="5978331"/>
                <a:ext cx="297360" cy="9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3" name="Pismo odręczne 22">
                <a:extLst>
                  <a:ext uri="{FF2B5EF4-FFF2-40B4-BE49-F238E27FC236}">
                    <a16:creationId xmlns:a16="http://schemas.microsoft.com/office/drawing/2014/main" id="{959DEC80-5EA2-4747-82FE-5D0305D8A27C}"/>
                  </a:ext>
                </a:extLst>
              </p14:cNvPr>
              <p14:cNvContentPartPr/>
              <p14:nvPr/>
            </p14:nvContentPartPr>
            <p14:xfrm>
              <a:off x="7962966" y="5506731"/>
              <a:ext cx="974160" cy="828360"/>
            </p14:xfrm>
          </p:contentPart>
        </mc:Choice>
        <mc:Fallback>
          <p:pic>
            <p:nvPicPr>
              <p:cNvPr id="23" name="Pismo odręczne 22">
                <a:extLst>
                  <a:ext uri="{FF2B5EF4-FFF2-40B4-BE49-F238E27FC236}">
                    <a16:creationId xmlns:a16="http://schemas.microsoft.com/office/drawing/2014/main" id="{959DEC80-5EA2-4747-82FE-5D0305D8A27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27313" y="5471076"/>
                <a:ext cx="1045826" cy="90003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6" name="Pismo odręczne 35">
                <a:extLst>
                  <a:ext uri="{FF2B5EF4-FFF2-40B4-BE49-F238E27FC236}">
                    <a16:creationId xmlns:a16="http://schemas.microsoft.com/office/drawing/2014/main" id="{0C23D741-F449-4A7A-A98B-B3B44DE3D7C6}"/>
                  </a:ext>
                </a:extLst>
              </p14:cNvPr>
              <p14:cNvContentPartPr/>
              <p14:nvPr/>
            </p14:nvContentPartPr>
            <p14:xfrm>
              <a:off x="4168566" y="266931"/>
              <a:ext cx="1345680" cy="1212840"/>
            </p14:xfrm>
          </p:contentPart>
        </mc:Choice>
        <mc:Fallback>
          <p:pic>
            <p:nvPicPr>
              <p:cNvPr id="36" name="Pismo odręczne 35">
                <a:extLst>
                  <a:ext uri="{FF2B5EF4-FFF2-40B4-BE49-F238E27FC236}">
                    <a16:creationId xmlns:a16="http://schemas.microsoft.com/office/drawing/2014/main" id="{0C23D741-F449-4A7A-A98B-B3B44DE3D7C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159566" y="258291"/>
                <a:ext cx="1363320" cy="123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9" name="Pismo odręczne 48">
                <a:extLst>
                  <a:ext uri="{FF2B5EF4-FFF2-40B4-BE49-F238E27FC236}">
                    <a16:creationId xmlns:a16="http://schemas.microsoft.com/office/drawing/2014/main" id="{9A780692-A399-48A3-A0F7-B62C15838F7E}"/>
                  </a:ext>
                </a:extLst>
              </p14:cNvPr>
              <p14:cNvContentPartPr/>
              <p14:nvPr/>
            </p14:nvContentPartPr>
            <p14:xfrm>
              <a:off x="9616446" y="5248611"/>
              <a:ext cx="2163600" cy="1092240"/>
            </p14:xfrm>
          </p:contentPart>
        </mc:Choice>
        <mc:Fallback>
          <p:pic>
            <p:nvPicPr>
              <p:cNvPr id="49" name="Pismo odręczne 48">
                <a:extLst>
                  <a:ext uri="{FF2B5EF4-FFF2-40B4-BE49-F238E27FC236}">
                    <a16:creationId xmlns:a16="http://schemas.microsoft.com/office/drawing/2014/main" id="{9A780692-A399-48A3-A0F7-B62C15838F7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580446" y="5239971"/>
                <a:ext cx="2208240" cy="11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0" name="Pismo odręczne 49">
                <a:extLst>
                  <a:ext uri="{FF2B5EF4-FFF2-40B4-BE49-F238E27FC236}">
                    <a16:creationId xmlns:a16="http://schemas.microsoft.com/office/drawing/2014/main" id="{DFB443B9-273A-43E7-9E35-8C3D6A07A6AC}"/>
                  </a:ext>
                </a:extLst>
              </p14:cNvPr>
              <p14:cNvContentPartPr/>
              <p14:nvPr/>
            </p14:nvContentPartPr>
            <p14:xfrm>
              <a:off x="5522166" y="292131"/>
              <a:ext cx="523800" cy="450360"/>
            </p14:xfrm>
          </p:contentPart>
        </mc:Choice>
        <mc:Fallback>
          <p:pic>
            <p:nvPicPr>
              <p:cNvPr id="50" name="Pismo odręczne 49">
                <a:extLst>
                  <a:ext uri="{FF2B5EF4-FFF2-40B4-BE49-F238E27FC236}">
                    <a16:creationId xmlns:a16="http://schemas.microsoft.com/office/drawing/2014/main" id="{DFB443B9-273A-43E7-9E35-8C3D6A07A6A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486166" y="220491"/>
                <a:ext cx="595440" cy="59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1" name="Pismo odręczne 50">
                <a:extLst>
                  <a:ext uri="{FF2B5EF4-FFF2-40B4-BE49-F238E27FC236}">
                    <a16:creationId xmlns:a16="http://schemas.microsoft.com/office/drawing/2014/main" id="{83B653A7-A744-4DD2-89FF-FF76F8A3342A}"/>
                  </a:ext>
                </a:extLst>
              </p14:cNvPr>
              <p14:cNvContentPartPr/>
              <p14:nvPr/>
            </p14:nvContentPartPr>
            <p14:xfrm>
              <a:off x="5877126" y="734211"/>
              <a:ext cx="63720" cy="364320"/>
            </p14:xfrm>
          </p:contentPart>
        </mc:Choice>
        <mc:Fallback>
          <p:pic>
            <p:nvPicPr>
              <p:cNvPr id="51" name="Pismo odręczne 50">
                <a:extLst>
                  <a:ext uri="{FF2B5EF4-FFF2-40B4-BE49-F238E27FC236}">
                    <a16:creationId xmlns:a16="http://schemas.microsoft.com/office/drawing/2014/main" id="{83B653A7-A744-4DD2-89FF-FF76F8A3342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841126" y="662571"/>
                <a:ext cx="135360" cy="50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52" name="Pismo odręczne 51">
                <a:extLst>
                  <a:ext uri="{FF2B5EF4-FFF2-40B4-BE49-F238E27FC236}">
                    <a16:creationId xmlns:a16="http://schemas.microsoft.com/office/drawing/2014/main" id="{536F047A-3251-4F9C-A027-857441167FE0}"/>
                  </a:ext>
                </a:extLst>
              </p14:cNvPr>
              <p14:cNvContentPartPr/>
              <p14:nvPr/>
            </p14:nvContentPartPr>
            <p14:xfrm>
              <a:off x="5993046" y="652491"/>
              <a:ext cx="272520" cy="234360"/>
            </p14:xfrm>
          </p:contentPart>
        </mc:Choice>
        <mc:Fallback>
          <p:pic>
            <p:nvPicPr>
              <p:cNvPr id="52" name="Pismo odręczne 51">
                <a:extLst>
                  <a:ext uri="{FF2B5EF4-FFF2-40B4-BE49-F238E27FC236}">
                    <a16:creationId xmlns:a16="http://schemas.microsoft.com/office/drawing/2014/main" id="{536F047A-3251-4F9C-A027-857441167FE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957406" y="580491"/>
                <a:ext cx="344160" cy="37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3" name="Pismo odręczne 52">
                <a:extLst>
                  <a:ext uri="{FF2B5EF4-FFF2-40B4-BE49-F238E27FC236}">
                    <a16:creationId xmlns:a16="http://schemas.microsoft.com/office/drawing/2014/main" id="{35FF52D8-4AC7-409F-9713-F21E0DE57AE2}"/>
                  </a:ext>
                </a:extLst>
              </p14:cNvPr>
              <p14:cNvContentPartPr/>
              <p14:nvPr/>
            </p14:nvContentPartPr>
            <p14:xfrm>
              <a:off x="6102486" y="403011"/>
              <a:ext cx="213480" cy="110880"/>
            </p14:xfrm>
          </p:contentPart>
        </mc:Choice>
        <mc:Fallback>
          <p:pic>
            <p:nvPicPr>
              <p:cNvPr id="53" name="Pismo odręczne 52">
                <a:extLst>
                  <a:ext uri="{FF2B5EF4-FFF2-40B4-BE49-F238E27FC236}">
                    <a16:creationId xmlns:a16="http://schemas.microsoft.com/office/drawing/2014/main" id="{35FF52D8-4AC7-409F-9713-F21E0DE57AE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066846" y="331371"/>
                <a:ext cx="285120" cy="25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4" name="Pismo odręczne 53">
                <a:extLst>
                  <a:ext uri="{FF2B5EF4-FFF2-40B4-BE49-F238E27FC236}">
                    <a16:creationId xmlns:a16="http://schemas.microsoft.com/office/drawing/2014/main" id="{67FE6650-C176-48FE-A116-ED6F3AFA5454}"/>
                  </a:ext>
                </a:extLst>
              </p14:cNvPr>
              <p14:cNvContentPartPr/>
              <p14:nvPr/>
            </p14:nvContentPartPr>
            <p14:xfrm>
              <a:off x="5994846" y="58851"/>
              <a:ext cx="151560" cy="278280"/>
            </p14:xfrm>
          </p:contentPart>
        </mc:Choice>
        <mc:Fallback>
          <p:pic>
            <p:nvPicPr>
              <p:cNvPr id="54" name="Pismo odręczne 53">
                <a:extLst>
                  <a:ext uri="{FF2B5EF4-FFF2-40B4-BE49-F238E27FC236}">
                    <a16:creationId xmlns:a16="http://schemas.microsoft.com/office/drawing/2014/main" id="{67FE6650-C176-48FE-A116-ED6F3AFA545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958846" y="-13149"/>
                <a:ext cx="223200" cy="4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55" name="Pismo odręczne 54">
                <a:extLst>
                  <a:ext uri="{FF2B5EF4-FFF2-40B4-BE49-F238E27FC236}">
                    <a16:creationId xmlns:a16="http://schemas.microsoft.com/office/drawing/2014/main" id="{4C98B54E-AD1B-41D6-A9A2-26CF0BDAA08B}"/>
                  </a:ext>
                </a:extLst>
              </p14:cNvPr>
              <p14:cNvContentPartPr/>
              <p14:nvPr/>
            </p14:nvContentPartPr>
            <p14:xfrm>
              <a:off x="5438646" y="98477"/>
              <a:ext cx="272520" cy="154440"/>
            </p14:xfrm>
          </p:contentPart>
        </mc:Choice>
        <mc:Fallback>
          <p:pic>
            <p:nvPicPr>
              <p:cNvPr id="55" name="Pismo odręczne 54">
                <a:extLst>
                  <a:ext uri="{FF2B5EF4-FFF2-40B4-BE49-F238E27FC236}">
                    <a16:creationId xmlns:a16="http://schemas.microsoft.com/office/drawing/2014/main" id="{4C98B54E-AD1B-41D6-A9A2-26CF0BDAA08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403006" y="26837"/>
                <a:ext cx="344160" cy="29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56" name="Pismo odręczne 55">
                <a:extLst>
                  <a:ext uri="{FF2B5EF4-FFF2-40B4-BE49-F238E27FC236}">
                    <a16:creationId xmlns:a16="http://schemas.microsoft.com/office/drawing/2014/main" id="{57585570-0FA3-4781-A5E6-B04CAB944CAB}"/>
                  </a:ext>
                </a:extLst>
              </p14:cNvPr>
              <p14:cNvContentPartPr/>
              <p14:nvPr/>
            </p14:nvContentPartPr>
            <p14:xfrm>
              <a:off x="5182686" y="464957"/>
              <a:ext cx="391320" cy="82800"/>
            </p14:xfrm>
          </p:contentPart>
        </mc:Choice>
        <mc:Fallback>
          <p:pic>
            <p:nvPicPr>
              <p:cNvPr id="56" name="Pismo odręczne 55">
                <a:extLst>
                  <a:ext uri="{FF2B5EF4-FFF2-40B4-BE49-F238E27FC236}">
                    <a16:creationId xmlns:a16="http://schemas.microsoft.com/office/drawing/2014/main" id="{57585570-0FA3-4781-A5E6-B04CAB944CA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5146686" y="393317"/>
                <a:ext cx="462960" cy="22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57" name="Pismo odręczne 56">
                <a:extLst>
                  <a:ext uri="{FF2B5EF4-FFF2-40B4-BE49-F238E27FC236}">
                    <a16:creationId xmlns:a16="http://schemas.microsoft.com/office/drawing/2014/main" id="{40EF212B-CA59-40E1-A7ED-4A26D36DBE6C}"/>
                  </a:ext>
                </a:extLst>
              </p14:cNvPr>
              <p14:cNvContentPartPr/>
              <p14:nvPr/>
            </p14:nvContentPartPr>
            <p14:xfrm>
              <a:off x="5361606" y="611837"/>
              <a:ext cx="306720" cy="369000"/>
            </p14:xfrm>
          </p:contentPart>
        </mc:Choice>
        <mc:Fallback>
          <p:pic>
            <p:nvPicPr>
              <p:cNvPr id="57" name="Pismo odręczne 56">
                <a:extLst>
                  <a:ext uri="{FF2B5EF4-FFF2-40B4-BE49-F238E27FC236}">
                    <a16:creationId xmlns:a16="http://schemas.microsoft.com/office/drawing/2014/main" id="{40EF212B-CA59-40E1-A7ED-4A26D36DBE6C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325606" y="539837"/>
                <a:ext cx="378360" cy="51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58" name="Pismo odręczne 57">
                <a:extLst>
                  <a:ext uri="{FF2B5EF4-FFF2-40B4-BE49-F238E27FC236}">
                    <a16:creationId xmlns:a16="http://schemas.microsoft.com/office/drawing/2014/main" id="{BF99C22E-3BFD-4DB3-AD4B-F0A7F93992AA}"/>
                  </a:ext>
                </a:extLst>
              </p14:cNvPr>
              <p14:cNvContentPartPr/>
              <p14:nvPr/>
            </p14:nvContentPartPr>
            <p14:xfrm>
              <a:off x="11098566" y="6275717"/>
              <a:ext cx="637200" cy="469080"/>
            </p14:xfrm>
          </p:contentPart>
        </mc:Choice>
        <mc:Fallback>
          <p:pic>
            <p:nvPicPr>
              <p:cNvPr id="58" name="Pismo odręczne 57">
                <a:extLst>
                  <a:ext uri="{FF2B5EF4-FFF2-40B4-BE49-F238E27FC236}">
                    <a16:creationId xmlns:a16="http://schemas.microsoft.com/office/drawing/2014/main" id="{BF99C22E-3BFD-4DB3-AD4B-F0A7F93992AA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1062566" y="6204077"/>
                <a:ext cx="708840" cy="61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9" name="Pismo odręczne 58">
                <a:extLst>
                  <a:ext uri="{FF2B5EF4-FFF2-40B4-BE49-F238E27FC236}">
                    <a16:creationId xmlns:a16="http://schemas.microsoft.com/office/drawing/2014/main" id="{382FB0C0-F137-4F16-87A1-A2D89B109959}"/>
                  </a:ext>
                </a:extLst>
              </p14:cNvPr>
              <p14:cNvContentPartPr/>
              <p14:nvPr/>
            </p14:nvContentPartPr>
            <p14:xfrm>
              <a:off x="11086686" y="6190757"/>
              <a:ext cx="819000" cy="31680"/>
            </p14:xfrm>
          </p:contentPart>
        </mc:Choice>
        <mc:Fallback>
          <p:pic>
            <p:nvPicPr>
              <p:cNvPr id="59" name="Pismo odręczne 58">
                <a:extLst>
                  <a:ext uri="{FF2B5EF4-FFF2-40B4-BE49-F238E27FC236}">
                    <a16:creationId xmlns:a16="http://schemas.microsoft.com/office/drawing/2014/main" id="{382FB0C0-F137-4F16-87A1-A2D89B109959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1051046" y="6118757"/>
                <a:ext cx="890640" cy="17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60" name="Pismo odręczne 59">
                <a:extLst>
                  <a:ext uri="{FF2B5EF4-FFF2-40B4-BE49-F238E27FC236}">
                    <a16:creationId xmlns:a16="http://schemas.microsoft.com/office/drawing/2014/main" id="{BE500A5C-5467-48B3-9A35-152890743955}"/>
                  </a:ext>
                </a:extLst>
              </p14:cNvPr>
              <p14:cNvContentPartPr/>
              <p14:nvPr/>
            </p14:nvContentPartPr>
            <p14:xfrm>
              <a:off x="11059326" y="5890517"/>
              <a:ext cx="961200" cy="363240"/>
            </p14:xfrm>
          </p:contentPart>
        </mc:Choice>
        <mc:Fallback>
          <p:pic>
            <p:nvPicPr>
              <p:cNvPr id="60" name="Pismo odręczne 59">
                <a:extLst>
                  <a:ext uri="{FF2B5EF4-FFF2-40B4-BE49-F238E27FC236}">
                    <a16:creationId xmlns:a16="http://schemas.microsoft.com/office/drawing/2014/main" id="{BE500A5C-5467-48B3-9A35-152890743955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1023326" y="5818517"/>
                <a:ext cx="1032840" cy="50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385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32F07102-9FD8-4171-959E-D669AD59301B}"/>
                  </a:ext>
                </a:extLst>
              </p14:cNvPr>
              <p14:cNvContentPartPr/>
              <p14:nvPr/>
            </p14:nvContentPartPr>
            <p14:xfrm>
              <a:off x="7271967" y="231291"/>
              <a:ext cx="210960" cy="701280"/>
            </p14:xfrm>
          </p:contentPart>
        </mc:Choice>
        <mc:Fallback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32F07102-9FD8-4171-959E-D669AD59301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36327" y="159651"/>
                <a:ext cx="282600" cy="84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Pismo odręczne 2">
                <a:extLst>
                  <a:ext uri="{FF2B5EF4-FFF2-40B4-BE49-F238E27FC236}">
                    <a16:creationId xmlns:a16="http://schemas.microsoft.com/office/drawing/2014/main" id="{3C525D2A-4B7F-4B99-9E72-0E4C2D1AB450}"/>
                  </a:ext>
                </a:extLst>
              </p14:cNvPr>
              <p14:cNvContentPartPr/>
              <p14:nvPr/>
            </p14:nvContentPartPr>
            <p14:xfrm>
              <a:off x="7721967" y="212211"/>
              <a:ext cx="290520" cy="767880"/>
            </p14:xfrm>
          </p:contentPart>
        </mc:Choice>
        <mc:Fallback>
          <p:pic>
            <p:nvPicPr>
              <p:cNvPr id="3" name="Pismo odręczne 2">
                <a:extLst>
                  <a:ext uri="{FF2B5EF4-FFF2-40B4-BE49-F238E27FC236}">
                    <a16:creationId xmlns:a16="http://schemas.microsoft.com/office/drawing/2014/main" id="{3C525D2A-4B7F-4B99-9E72-0E4C2D1AB4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85967" y="140571"/>
                <a:ext cx="362160" cy="91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04BD85FD-5FD3-4449-ADBC-CE04FA7A979A}"/>
                  </a:ext>
                </a:extLst>
              </p14:cNvPr>
              <p14:cNvContentPartPr/>
              <p14:nvPr/>
            </p14:nvContentPartPr>
            <p14:xfrm>
              <a:off x="8253687" y="971451"/>
              <a:ext cx="15120" cy="9360"/>
            </p14:xfrm>
          </p:contentPart>
        </mc:Choice>
        <mc:Fallback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04BD85FD-5FD3-4449-ADBC-CE04FA7A979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17687" y="899811"/>
                <a:ext cx="8676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6584B452-C658-4F80-BDFC-E67974590F6F}"/>
                  </a:ext>
                </a:extLst>
              </p14:cNvPr>
              <p14:cNvContentPartPr/>
              <p14:nvPr/>
            </p14:nvContentPartPr>
            <p14:xfrm>
              <a:off x="8497407" y="217971"/>
              <a:ext cx="230040" cy="767160"/>
            </p14:xfrm>
          </p:contentPart>
        </mc:Choice>
        <mc:Fallback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6584B452-C658-4F80-BDFC-E67974590F6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61407" y="145971"/>
                <a:ext cx="301680" cy="91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99CB340C-1AEE-448D-BE23-2A5C2C5ACEDC}"/>
                  </a:ext>
                </a:extLst>
              </p14:cNvPr>
              <p14:cNvContentPartPr/>
              <p14:nvPr/>
            </p14:nvContentPartPr>
            <p14:xfrm>
              <a:off x="8903127" y="255771"/>
              <a:ext cx="407520" cy="722880"/>
            </p14:xfrm>
          </p:contentPart>
        </mc:Choice>
        <mc:Fallback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99CB340C-1AEE-448D-BE23-2A5C2C5ACED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867487" y="183771"/>
                <a:ext cx="479160" cy="86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8A1973C7-4151-433F-95FB-42664FCDD21F}"/>
                  </a:ext>
                </a:extLst>
              </p14:cNvPr>
              <p14:cNvContentPartPr/>
              <p14:nvPr/>
            </p14:nvContentPartPr>
            <p14:xfrm>
              <a:off x="9545727" y="939411"/>
              <a:ext cx="3960" cy="17280"/>
            </p14:xfrm>
          </p:contentPart>
        </mc:Choice>
        <mc:Fallback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8A1973C7-4151-433F-95FB-42664FCDD21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509727" y="867771"/>
                <a:ext cx="7560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5065164D-A241-4EDC-9E26-9505D704AADA}"/>
                  </a:ext>
                </a:extLst>
              </p14:cNvPr>
              <p14:cNvContentPartPr/>
              <p14:nvPr/>
            </p14:nvContentPartPr>
            <p14:xfrm>
              <a:off x="9839847" y="256491"/>
              <a:ext cx="273600" cy="728640"/>
            </p14:xfrm>
          </p:contentPart>
        </mc:Choice>
        <mc:Fallback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5065164D-A241-4EDC-9E26-9505D704AAD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04207" y="184851"/>
                <a:ext cx="345240" cy="87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3A8BF1F7-3061-4CD3-B68B-43A7D63D502F}"/>
                  </a:ext>
                </a:extLst>
              </p14:cNvPr>
              <p14:cNvContentPartPr/>
              <p14:nvPr/>
            </p14:nvContentPartPr>
            <p14:xfrm>
              <a:off x="10226487" y="307611"/>
              <a:ext cx="405000" cy="658800"/>
            </p14:xfrm>
          </p:contentPart>
        </mc:Choice>
        <mc:Fallback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3A8BF1F7-3061-4CD3-B68B-43A7D63D502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190487" y="235611"/>
                <a:ext cx="476640" cy="80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DD4EF270-5711-4920-8259-5143FF441253}"/>
                  </a:ext>
                </a:extLst>
              </p14:cNvPr>
              <p14:cNvContentPartPr/>
              <p14:nvPr/>
            </p14:nvContentPartPr>
            <p14:xfrm>
              <a:off x="10740567" y="214011"/>
              <a:ext cx="274680" cy="741240"/>
            </p14:xfrm>
          </p:contentPart>
        </mc:Choice>
        <mc:Fallback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DD4EF270-5711-4920-8259-5143FF44125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704567" y="142371"/>
                <a:ext cx="346320" cy="88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4793E321-2CAB-4A59-BDE4-ED18B404C0EF}"/>
                  </a:ext>
                </a:extLst>
              </p14:cNvPr>
              <p14:cNvContentPartPr/>
              <p14:nvPr/>
            </p14:nvContentPartPr>
            <p14:xfrm>
              <a:off x="11146647" y="225891"/>
              <a:ext cx="444600" cy="694440"/>
            </p14:xfrm>
          </p:contentPart>
        </mc:Choice>
        <mc:Fallback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4793E321-2CAB-4A59-BDE4-ED18B404C0EF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110647" y="153891"/>
                <a:ext cx="516240" cy="83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E7315C46-F8F9-440F-8741-32AB72CEE161}"/>
                  </a:ext>
                </a:extLst>
              </p14:cNvPr>
              <p14:cNvContentPartPr/>
              <p14:nvPr/>
            </p14:nvContentPartPr>
            <p14:xfrm>
              <a:off x="11798247" y="504171"/>
              <a:ext cx="135000" cy="387720"/>
            </p14:xfrm>
          </p:contentPart>
        </mc:Choice>
        <mc:Fallback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E7315C46-F8F9-440F-8741-32AB72CEE16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762247" y="432531"/>
                <a:ext cx="206640" cy="53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C129ADC6-B092-4912-BF7D-BF5A47C96258}"/>
                  </a:ext>
                </a:extLst>
              </p14:cNvPr>
              <p14:cNvContentPartPr/>
              <p14:nvPr/>
            </p14:nvContentPartPr>
            <p14:xfrm>
              <a:off x="12001287" y="935451"/>
              <a:ext cx="15480" cy="14400"/>
            </p14:xfrm>
          </p:contentPart>
        </mc:Choice>
        <mc:Fallback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C129ADC6-B092-4912-BF7D-BF5A47C9625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965287" y="863451"/>
                <a:ext cx="87120" cy="15804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Prostokąt 13">
            <a:extLst>
              <a:ext uri="{FF2B5EF4-FFF2-40B4-BE49-F238E27FC236}">
                <a16:creationId xmlns:a16="http://schemas.microsoft.com/office/drawing/2014/main" id="{58D1DC1D-104F-461F-A2D1-E3398B1298D1}"/>
              </a:ext>
            </a:extLst>
          </p:cNvPr>
          <p:cNvSpPr/>
          <p:nvPr/>
        </p:nvSpPr>
        <p:spPr>
          <a:xfrm>
            <a:off x="426476" y="374865"/>
            <a:ext cx="6532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i="1" dirty="0">
                <a:latin typeface="Times New Roman" panose="02020603050405020304" pitchFamily="18" charset="0"/>
              </a:rPr>
              <a:t>Rusz głową!  Myślimy – działamy!</a:t>
            </a:r>
            <a:endParaRPr lang="pl-PL" sz="3600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9B560A8-595F-4EB9-99E6-6A72E407BDB4}"/>
              </a:ext>
            </a:extLst>
          </p:cNvPr>
          <p:cNvSpPr txBox="1"/>
          <p:nvPr/>
        </p:nvSpPr>
        <p:spPr>
          <a:xfrm>
            <a:off x="537327" y="1245715"/>
            <a:ext cx="11053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Naszym głównym zadaniem tego dnia było wymyślenie o czym będzie nasza bajka.  Aby mieć wspaniałe pomysły rozwiązaliśmy zadania matematyczne oraz wykreślankę.   Dzięki tym ćwiczeniom nasze szare komórki wspólnie stwierdziły, że to będzie bajka o przygodach biedronki, żuczka, ślimaczka, jeżyka i muchomorka.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C09AE66A-E41B-425C-A635-90A27979606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18" y="2947653"/>
            <a:ext cx="2636240" cy="3761260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8FB7AAD6-3B99-447F-B6E7-F6A8ACE72CE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42" y="2914425"/>
            <a:ext cx="2711478" cy="3794488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id="{BC346A92-8518-406C-A71A-CC0A2EBE912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927" y="2885165"/>
            <a:ext cx="3681587" cy="366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46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3" name="Pismo odręczne 42">
                <a:extLst>
                  <a:ext uri="{FF2B5EF4-FFF2-40B4-BE49-F238E27FC236}">
                    <a16:creationId xmlns:a16="http://schemas.microsoft.com/office/drawing/2014/main" id="{1623FEB8-561D-4656-BD72-0C9F92350943}"/>
                  </a:ext>
                </a:extLst>
              </p14:cNvPr>
              <p14:cNvContentPartPr/>
              <p14:nvPr/>
            </p14:nvContentPartPr>
            <p14:xfrm>
              <a:off x="395374" y="230071"/>
              <a:ext cx="393120" cy="808920"/>
            </p14:xfrm>
          </p:contentPart>
        </mc:Choice>
        <mc:Fallback>
          <p:pic>
            <p:nvPicPr>
              <p:cNvPr id="43" name="Pismo odręczne 42">
                <a:extLst>
                  <a:ext uri="{FF2B5EF4-FFF2-40B4-BE49-F238E27FC236}">
                    <a16:creationId xmlns:a16="http://schemas.microsoft.com/office/drawing/2014/main" id="{1623FEB8-561D-4656-BD72-0C9F9235094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59374" y="158431"/>
                <a:ext cx="464760" cy="9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44" name="Pismo odręczne 43">
                <a:extLst>
                  <a:ext uri="{FF2B5EF4-FFF2-40B4-BE49-F238E27FC236}">
                    <a16:creationId xmlns:a16="http://schemas.microsoft.com/office/drawing/2014/main" id="{0738D2B8-D698-458E-9D04-B13ED11B6D51}"/>
                  </a:ext>
                </a:extLst>
              </p14:cNvPr>
              <p14:cNvContentPartPr/>
              <p14:nvPr/>
            </p14:nvContentPartPr>
            <p14:xfrm>
              <a:off x="923134" y="244111"/>
              <a:ext cx="387000" cy="810360"/>
            </p14:xfrm>
          </p:contentPart>
        </mc:Choice>
        <mc:Fallback>
          <p:pic>
            <p:nvPicPr>
              <p:cNvPr id="44" name="Pismo odręczne 43">
                <a:extLst>
                  <a:ext uri="{FF2B5EF4-FFF2-40B4-BE49-F238E27FC236}">
                    <a16:creationId xmlns:a16="http://schemas.microsoft.com/office/drawing/2014/main" id="{0738D2B8-D698-458E-9D04-B13ED11B6D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7134" y="172111"/>
                <a:ext cx="458640" cy="95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5" name="Pismo odręczne 44">
                <a:extLst>
                  <a:ext uri="{FF2B5EF4-FFF2-40B4-BE49-F238E27FC236}">
                    <a16:creationId xmlns:a16="http://schemas.microsoft.com/office/drawing/2014/main" id="{5E3CC93E-046B-4E34-8785-E5701BA93AA0}"/>
                  </a:ext>
                </a:extLst>
              </p14:cNvPr>
              <p14:cNvContentPartPr/>
              <p14:nvPr/>
            </p14:nvContentPartPr>
            <p14:xfrm>
              <a:off x="1478974" y="1040791"/>
              <a:ext cx="8640" cy="29160"/>
            </p14:xfrm>
          </p:contentPart>
        </mc:Choice>
        <mc:Fallback>
          <p:pic>
            <p:nvPicPr>
              <p:cNvPr id="45" name="Pismo odręczne 44">
                <a:extLst>
                  <a:ext uri="{FF2B5EF4-FFF2-40B4-BE49-F238E27FC236}">
                    <a16:creationId xmlns:a16="http://schemas.microsoft.com/office/drawing/2014/main" id="{5E3CC93E-046B-4E34-8785-E5701BA93AA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42974" y="969151"/>
                <a:ext cx="8028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6" name="Pismo odręczne 45">
                <a:extLst>
                  <a:ext uri="{FF2B5EF4-FFF2-40B4-BE49-F238E27FC236}">
                    <a16:creationId xmlns:a16="http://schemas.microsoft.com/office/drawing/2014/main" id="{72A03534-11F5-469D-BC7A-93F14178EB2D}"/>
                  </a:ext>
                </a:extLst>
              </p14:cNvPr>
              <p14:cNvContentPartPr/>
              <p14:nvPr/>
            </p14:nvContentPartPr>
            <p14:xfrm>
              <a:off x="1629094" y="310711"/>
              <a:ext cx="215640" cy="724320"/>
            </p14:xfrm>
          </p:contentPart>
        </mc:Choice>
        <mc:Fallback>
          <p:pic>
            <p:nvPicPr>
              <p:cNvPr id="46" name="Pismo odręczne 45">
                <a:extLst>
                  <a:ext uri="{FF2B5EF4-FFF2-40B4-BE49-F238E27FC236}">
                    <a16:creationId xmlns:a16="http://schemas.microsoft.com/office/drawing/2014/main" id="{72A03534-11F5-469D-BC7A-93F14178EB2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93454" y="238711"/>
                <a:ext cx="287280" cy="86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7" name="Pismo odręczne 46">
                <a:extLst>
                  <a:ext uri="{FF2B5EF4-FFF2-40B4-BE49-F238E27FC236}">
                    <a16:creationId xmlns:a16="http://schemas.microsoft.com/office/drawing/2014/main" id="{47586269-C7DA-472D-BC6C-4846E6FA0E03}"/>
                  </a:ext>
                </a:extLst>
              </p14:cNvPr>
              <p14:cNvContentPartPr/>
              <p14:nvPr/>
            </p14:nvContentPartPr>
            <p14:xfrm>
              <a:off x="1979374" y="268231"/>
              <a:ext cx="245880" cy="793080"/>
            </p14:xfrm>
          </p:contentPart>
        </mc:Choice>
        <mc:Fallback>
          <p:pic>
            <p:nvPicPr>
              <p:cNvPr id="47" name="Pismo odręczne 46">
                <a:extLst>
                  <a:ext uri="{FF2B5EF4-FFF2-40B4-BE49-F238E27FC236}">
                    <a16:creationId xmlns:a16="http://schemas.microsoft.com/office/drawing/2014/main" id="{47586269-C7DA-472D-BC6C-4846E6FA0E0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43734" y="196591"/>
                <a:ext cx="317520" cy="9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8" name="Pismo odręczne 47">
                <a:extLst>
                  <a:ext uri="{FF2B5EF4-FFF2-40B4-BE49-F238E27FC236}">
                    <a16:creationId xmlns:a16="http://schemas.microsoft.com/office/drawing/2014/main" id="{BA11315F-4062-4327-BD7A-AC063FBA5C85}"/>
                  </a:ext>
                </a:extLst>
              </p14:cNvPr>
              <p14:cNvContentPartPr/>
              <p14:nvPr/>
            </p14:nvContentPartPr>
            <p14:xfrm>
              <a:off x="2405974" y="1023871"/>
              <a:ext cx="12600" cy="18360"/>
            </p14:xfrm>
          </p:contentPart>
        </mc:Choice>
        <mc:Fallback>
          <p:pic>
            <p:nvPicPr>
              <p:cNvPr id="48" name="Pismo odręczne 47">
                <a:extLst>
                  <a:ext uri="{FF2B5EF4-FFF2-40B4-BE49-F238E27FC236}">
                    <a16:creationId xmlns:a16="http://schemas.microsoft.com/office/drawing/2014/main" id="{BA11315F-4062-4327-BD7A-AC063FBA5C8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69974" y="952231"/>
                <a:ext cx="84240" cy="16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9" name="Pismo odręczne 48">
                <a:extLst>
                  <a:ext uri="{FF2B5EF4-FFF2-40B4-BE49-F238E27FC236}">
                    <a16:creationId xmlns:a16="http://schemas.microsoft.com/office/drawing/2014/main" id="{DC619475-B4ED-454D-90CB-8BA53D668E80}"/>
                  </a:ext>
                </a:extLst>
              </p14:cNvPr>
              <p14:cNvContentPartPr/>
              <p14:nvPr/>
            </p14:nvContentPartPr>
            <p14:xfrm>
              <a:off x="2731774" y="257431"/>
              <a:ext cx="263520" cy="799560"/>
            </p14:xfrm>
          </p:contentPart>
        </mc:Choice>
        <mc:Fallback>
          <p:pic>
            <p:nvPicPr>
              <p:cNvPr id="49" name="Pismo odręczne 48">
                <a:extLst>
                  <a:ext uri="{FF2B5EF4-FFF2-40B4-BE49-F238E27FC236}">
                    <a16:creationId xmlns:a16="http://schemas.microsoft.com/office/drawing/2014/main" id="{DC619475-B4ED-454D-90CB-8BA53D668E8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695774" y="185791"/>
                <a:ext cx="335160" cy="9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50" name="Pismo odręczne 49">
                <a:extLst>
                  <a:ext uri="{FF2B5EF4-FFF2-40B4-BE49-F238E27FC236}">
                    <a16:creationId xmlns:a16="http://schemas.microsoft.com/office/drawing/2014/main" id="{47434492-F42C-4DA4-90EA-45A83148F0CF}"/>
                  </a:ext>
                </a:extLst>
              </p14:cNvPr>
              <p14:cNvContentPartPr/>
              <p14:nvPr/>
            </p14:nvContentPartPr>
            <p14:xfrm>
              <a:off x="3165214" y="334471"/>
              <a:ext cx="331200" cy="693720"/>
            </p14:xfrm>
          </p:contentPart>
        </mc:Choice>
        <mc:Fallback>
          <p:pic>
            <p:nvPicPr>
              <p:cNvPr id="50" name="Pismo odręczne 49">
                <a:extLst>
                  <a:ext uri="{FF2B5EF4-FFF2-40B4-BE49-F238E27FC236}">
                    <a16:creationId xmlns:a16="http://schemas.microsoft.com/office/drawing/2014/main" id="{47434492-F42C-4DA4-90EA-45A83148F0C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29214" y="262471"/>
                <a:ext cx="402840" cy="83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51" name="Pismo odręczne 50">
                <a:extLst>
                  <a:ext uri="{FF2B5EF4-FFF2-40B4-BE49-F238E27FC236}">
                    <a16:creationId xmlns:a16="http://schemas.microsoft.com/office/drawing/2014/main" id="{22407BE8-0F3C-44E5-8F37-6DD0CB274AE2}"/>
                  </a:ext>
                </a:extLst>
              </p14:cNvPr>
              <p14:cNvContentPartPr/>
              <p14:nvPr/>
            </p14:nvContentPartPr>
            <p14:xfrm>
              <a:off x="3676414" y="274351"/>
              <a:ext cx="291600" cy="716040"/>
            </p14:xfrm>
          </p:contentPart>
        </mc:Choice>
        <mc:Fallback>
          <p:pic>
            <p:nvPicPr>
              <p:cNvPr id="51" name="Pismo odręczne 50">
                <a:extLst>
                  <a:ext uri="{FF2B5EF4-FFF2-40B4-BE49-F238E27FC236}">
                    <a16:creationId xmlns:a16="http://schemas.microsoft.com/office/drawing/2014/main" id="{22407BE8-0F3C-44E5-8F37-6DD0CB274AE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640774" y="202711"/>
                <a:ext cx="363240" cy="85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52" name="Pismo odręczne 51">
                <a:extLst>
                  <a:ext uri="{FF2B5EF4-FFF2-40B4-BE49-F238E27FC236}">
                    <a16:creationId xmlns:a16="http://schemas.microsoft.com/office/drawing/2014/main" id="{8C83E19F-D22A-47FB-9EF5-C92D4645E7B4}"/>
                  </a:ext>
                </a:extLst>
              </p14:cNvPr>
              <p14:cNvContentPartPr/>
              <p14:nvPr/>
            </p14:nvContentPartPr>
            <p14:xfrm>
              <a:off x="4082494" y="153031"/>
              <a:ext cx="379080" cy="819360"/>
            </p14:xfrm>
          </p:contentPart>
        </mc:Choice>
        <mc:Fallback>
          <p:pic>
            <p:nvPicPr>
              <p:cNvPr id="52" name="Pismo odręczne 51">
                <a:extLst>
                  <a:ext uri="{FF2B5EF4-FFF2-40B4-BE49-F238E27FC236}">
                    <a16:creationId xmlns:a16="http://schemas.microsoft.com/office/drawing/2014/main" id="{8C83E19F-D22A-47FB-9EF5-C92D4645E7B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046854" y="81391"/>
                <a:ext cx="450720" cy="9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53" name="Pismo odręczne 52">
                <a:extLst>
                  <a:ext uri="{FF2B5EF4-FFF2-40B4-BE49-F238E27FC236}">
                    <a16:creationId xmlns:a16="http://schemas.microsoft.com/office/drawing/2014/main" id="{879F7C4A-71A0-4639-8E01-FBE7A53E9440}"/>
                  </a:ext>
                </a:extLst>
              </p14:cNvPr>
              <p14:cNvContentPartPr/>
              <p14:nvPr/>
            </p14:nvContentPartPr>
            <p14:xfrm>
              <a:off x="4597654" y="689071"/>
              <a:ext cx="174960" cy="275040"/>
            </p14:xfrm>
          </p:contentPart>
        </mc:Choice>
        <mc:Fallback>
          <p:pic>
            <p:nvPicPr>
              <p:cNvPr id="53" name="Pismo odręczne 52">
                <a:extLst>
                  <a:ext uri="{FF2B5EF4-FFF2-40B4-BE49-F238E27FC236}">
                    <a16:creationId xmlns:a16="http://schemas.microsoft.com/office/drawing/2014/main" id="{879F7C4A-71A0-4639-8E01-FBE7A53E944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561654" y="617071"/>
                <a:ext cx="246600" cy="41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54" name="Pismo odręczne 53">
                <a:extLst>
                  <a:ext uri="{FF2B5EF4-FFF2-40B4-BE49-F238E27FC236}">
                    <a16:creationId xmlns:a16="http://schemas.microsoft.com/office/drawing/2014/main" id="{2E423BA0-7279-4CB2-B223-7B8984FBD5EE}"/>
                  </a:ext>
                </a:extLst>
              </p14:cNvPr>
              <p14:cNvContentPartPr/>
              <p14:nvPr/>
            </p14:nvContentPartPr>
            <p14:xfrm>
              <a:off x="4869814" y="1028191"/>
              <a:ext cx="16200" cy="47520"/>
            </p14:xfrm>
          </p:contentPart>
        </mc:Choice>
        <mc:Fallback>
          <p:pic>
            <p:nvPicPr>
              <p:cNvPr id="54" name="Pismo odręczne 53">
                <a:extLst>
                  <a:ext uri="{FF2B5EF4-FFF2-40B4-BE49-F238E27FC236}">
                    <a16:creationId xmlns:a16="http://schemas.microsoft.com/office/drawing/2014/main" id="{2E423BA0-7279-4CB2-B223-7B8984FBD5E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834174" y="956191"/>
                <a:ext cx="8784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55" name="Pismo odręczne 54">
                <a:extLst>
                  <a:ext uri="{FF2B5EF4-FFF2-40B4-BE49-F238E27FC236}">
                    <a16:creationId xmlns:a16="http://schemas.microsoft.com/office/drawing/2014/main" id="{AF7C591D-5D4E-4309-9EB4-9BE93A71BB55}"/>
                  </a:ext>
                </a:extLst>
              </p14:cNvPr>
              <p14:cNvContentPartPr/>
              <p14:nvPr/>
            </p14:nvContentPartPr>
            <p14:xfrm>
              <a:off x="5823814" y="239071"/>
              <a:ext cx="560160" cy="729360"/>
            </p14:xfrm>
          </p:contentPart>
        </mc:Choice>
        <mc:Fallback>
          <p:pic>
            <p:nvPicPr>
              <p:cNvPr id="55" name="Pismo odręczne 54">
                <a:extLst>
                  <a:ext uri="{FF2B5EF4-FFF2-40B4-BE49-F238E27FC236}">
                    <a16:creationId xmlns:a16="http://schemas.microsoft.com/office/drawing/2014/main" id="{AF7C591D-5D4E-4309-9EB4-9BE93A71BB5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788174" y="167071"/>
                <a:ext cx="631800" cy="87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56" name="Pismo odręczne 55">
                <a:extLst>
                  <a:ext uri="{FF2B5EF4-FFF2-40B4-BE49-F238E27FC236}">
                    <a16:creationId xmlns:a16="http://schemas.microsoft.com/office/drawing/2014/main" id="{147C2000-4F5E-4507-85CD-55FB82D2EBA1}"/>
                  </a:ext>
                </a:extLst>
              </p14:cNvPr>
              <p14:cNvContentPartPr/>
              <p14:nvPr/>
            </p14:nvContentPartPr>
            <p14:xfrm>
              <a:off x="6513574" y="285871"/>
              <a:ext cx="435600" cy="636840"/>
            </p14:xfrm>
          </p:contentPart>
        </mc:Choice>
        <mc:Fallback>
          <p:pic>
            <p:nvPicPr>
              <p:cNvPr id="56" name="Pismo odręczne 55">
                <a:extLst>
                  <a:ext uri="{FF2B5EF4-FFF2-40B4-BE49-F238E27FC236}">
                    <a16:creationId xmlns:a16="http://schemas.microsoft.com/office/drawing/2014/main" id="{147C2000-4F5E-4507-85CD-55FB82D2EBA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477934" y="213871"/>
                <a:ext cx="507240" cy="78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7" name="Pismo odręczne 56">
                <a:extLst>
                  <a:ext uri="{FF2B5EF4-FFF2-40B4-BE49-F238E27FC236}">
                    <a16:creationId xmlns:a16="http://schemas.microsoft.com/office/drawing/2014/main" id="{222C8F69-28D3-4762-9DE7-C6138C332F4E}"/>
                  </a:ext>
                </a:extLst>
              </p14:cNvPr>
              <p14:cNvContentPartPr/>
              <p14:nvPr/>
            </p14:nvContentPartPr>
            <p14:xfrm>
              <a:off x="7068334" y="914791"/>
              <a:ext cx="16200" cy="32400"/>
            </p14:xfrm>
          </p:contentPart>
        </mc:Choice>
        <mc:Fallback>
          <p:pic>
            <p:nvPicPr>
              <p:cNvPr id="57" name="Pismo odręczne 56">
                <a:extLst>
                  <a:ext uri="{FF2B5EF4-FFF2-40B4-BE49-F238E27FC236}">
                    <a16:creationId xmlns:a16="http://schemas.microsoft.com/office/drawing/2014/main" id="{222C8F69-28D3-4762-9DE7-C6138C332F4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032694" y="843151"/>
                <a:ext cx="8784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8" name="Pismo odręczne 57">
                <a:extLst>
                  <a:ext uri="{FF2B5EF4-FFF2-40B4-BE49-F238E27FC236}">
                    <a16:creationId xmlns:a16="http://schemas.microsoft.com/office/drawing/2014/main" id="{76BC3D23-C3B0-45F2-BC3C-CD1C8738584C}"/>
                  </a:ext>
                </a:extLst>
              </p14:cNvPr>
              <p14:cNvContentPartPr/>
              <p14:nvPr/>
            </p14:nvContentPartPr>
            <p14:xfrm>
              <a:off x="7325734" y="269311"/>
              <a:ext cx="183240" cy="675360"/>
            </p14:xfrm>
          </p:contentPart>
        </mc:Choice>
        <mc:Fallback>
          <p:pic>
            <p:nvPicPr>
              <p:cNvPr id="58" name="Pismo odręczne 57">
                <a:extLst>
                  <a:ext uri="{FF2B5EF4-FFF2-40B4-BE49-F238E27FC236}">
                    <a16:creationId xmlns:a16="http://schemas.microsoft.com/office/drawing/2014/main" id="{76BC3D23-C3B0-45F2-BC3C-CD1C8738584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290094" y="197671"/>
                <a:ext cx="254880" cy="81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59" name="Pismo odręczne 58">
                <a:extLst>
                  <a:ext uri="{FF2B5EF4-FFF2-40B4-BE49-F238E27FC236}">
                    <a16:creationId xmlns:a16="http://schemas.microsoft.com/office/drawing/2014/main" id="{37E20E03-FA2F-4067-A1CC-6C03E1DDBF68}"/>
                  </a:ext>
                </a:extLst>
              </p14:cNvPr>
              <p14:cNvContentPartPr/>
              <p14:nvPr/>
            </p14:nvContentPartPr>
            <p14:xfrm>
              <a:off x="7670254" y="237991"/>
              <a:ext cx="230040" cy="662040"/>
            </p14:xfrm>
          </p:contentPart>
        </mc:Choice>
        <mc:Fallback>
          <p:pic>
            <p:nvPicPr>
              <p:cNvPr id="59" name="Pismo odręczne 58">
                <a:extLst>
                  <a:ext uri="{FF2B5EF4-FFF2-40B4-BE49-F238E27FC236}">
                    <a16:creationId xmlns:a16="http://schemas.microsoft.com/office/drawing/2014/main" id="{37E20E03-FA2F-4067-A1CC-6C03E1DDBF6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634254" y="165991"/>
                <a:ext cx="301680" cy="80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60" name="Pismo odręczne 59">
                <a:extLst>
                  <a:ext uri="{FF2B5EF4-FFF2-40B4-BE49-F238E27FC236}">
                    <a16:creationId xmlns:a16="http://schemas.microsoft.com/office/drawing/2014/main" id="{DE32369E-F0C6-4B2A-AF61-640110547471}"/>
                  </a:ext>
                </a:extLst>
              </p14:cNvPr>
              <p14:cNvContentPartPr/>
              <p14:nvPr/>
            </p14:nvContentPartPr>
            <p14:xfrm>
              <a:off x="8065534" y="863311"/>
              <a:ext cx="12240" cy="28080"/>
            </p14:xfrm>
          </p:contentPart>
        </mc:Choice>
        <mc:Fallback>
          <p:pic>
            <p:nvPicPr>
              <p:cNvPr id="60" name="Pismo odręczne 59">
                <a:extLst>
                  <a:ext uri="{FF2B5EF4-FFF2-40B4-BE49-F238E27FC236}">
                    <a16:creationId xmlns:a16="http://schemas.microsoft.com/office/drawing/2014/main" id="{DE32369E-F0C6-4B2A-AF61-64011054747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029894" y="791671"/>
                <a:ext cx="8388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61" name="Pismo odręczne 60">
                <a:extLst>
                  <a:ext uri="{FF2B5EF4-FFF2-40B4-BE49-F238E27FC236}">
                    <a16:creationId xmlns:a16="http://schemas.microsoft.com/office/drawing/2014/main" id="{CB9A75EA-9634-43AE-A575-50E5DA143F8E}"/>
                  </a:ext>
                </a:extLst>
              </p14:cNvPr>
              <p14:cNvContentPartPr/>
              <p14:nvPr/>
            </p14:nvContentPartPr>
            <p14:xfrm>
              <a:off x="8423374" y="246271"/>
              <a:ext cx="423000" cy="746640"/>
            </p14:xfrm>
          </p:contentPart>
        </mc:Choice>
        <mc:Fallback>
          <p:pic>
            <p:nvPicPr>
              <p:cNvPr id="61" name="Pismo odręczne 60">
                <a:extLst>
                  <a:ext uri="{FF2B5EF4-FFF2-40B4-BE49-F238E27FC236}">
                    <a16:creationId xmlns:a16="http://schemas.microsoft.com/office/drawing/2014/main" id="{CB9A75EA-9634-43AE-A575-50E5DA143F8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387734" y="174271"/>
                <a:ext cx="494640" cy="89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62" name="Pismo odręczne 61">
                <a:extLst>
                  <a:ext uri="{FF2B5EF4-FFF2-40B4-BE49-F238E27FC236}">
                    <a16:creationId xmlns:a16="http://schemas.microsoft.com/office/drawing/2014/main" id="{2DCDBA59-6674-4CBE-9462-F2D13B4487B9}"/>
                  </a:ext>
                </a:extLst>
              </p14:cNvPr>
              <p14:cNvContentPartPr/>
              <p14:nvPr/>
            </p14:nvContentPartPr>
            <p14:xfrm>
              <a:off x="8970574" y="282631"/>
              <a:ext cx="504360" cy="650160"/>
            </p14:xfrm>
          </p:contentPart>
        </mc:Choice>
        <mc:Fallback>
          <p:pic>
            <p:nvPicPr>
              <p:cNvPr id="62" name="Pismo odręczne 61">
                <a:extLst>
                  <a:ext uri="{FF2B5EF4-FFF2-40B4-BE49-F238E27FC236}">
                    <a16:creationId xmlns:a16="http://schemas.microsoft.com/office/drawing/2014/main" id="{2DCDBA59-6674-4CBE-9462-F2D13B4487B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8934934" y="210631"/>
                <a:ext cx="576000" cy="79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63" name="Pismo odręczne 62">
                <a:extLst>
                  <a:ext uri="{FF2B5EF4-FFF2-40B4-BE49-F238E27FC236}">
                    <a16:creationId xmlns:a16="http://schemas.microsoft.com/office/drawing/2014/main" id="{9938C484-8861-4942-B558-D0694CBA29C2}"/>
                  </a:ext>
                </a:extLst>
              </p14:cNvPr>
              <p14:cNvContentPartPr/>
              <p14:nvPr/>
            </p14:nvContentPartPr>
            <p14:xfrm>
              <a:off x="9535414" y="263911"/>
              <a:ext cx="427320" cy="730800"/>
            </p14:xfrm>
          </p:contentPart>
        </mc:Choice>
        <mc:Fallback>
          <p:pic>
            <p:nvPicPr>
              <p:cNvPr id="63" name="Pismo odręczne 62">
                <a:extLst>
                  <a:ext uri="{FF2B5EF4-FFF2-40B4-BE49-F238E27FC236}">
                    <a16:creationId xmlns:a16="http://schemas.microsoft.com/office/drawing/2014/main" id="{9938C484-8861-4942-B558-D0694CBA29C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499774" y="191911"/>
                <a:ext cx="498960" cy="87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64" name="Pismo odręczne 63">
                <a:extLst>
                  <a:ext uri="{FF2B5EF4-FFF2-40B4-BE49-F238E27FC236}">
                    <a16:creationId xmlns:a16="http://schemas.microsoft.com/office/drawing/2014/main" id="{A7B93E73-18AE-48E7-9851-C10879921A77}"/>
                  </a:ext>
                </a:extLst>
              </p14:cNvPr>
              <p14:cNvContentPartPr/>
              <p14:nvPr/>
            </p14:nvContentPartPr>
            <p14:xfrm>
              <a:off x="10063894" y="244111"/>
              <a:ext cx="524880" cy="711000"/>
            </p14:xfrm>
          </p:contentPart>
        </mc:Choice>
        <mc:Fallback>
          <p:pic>
            <p:nvPicPr>
              <p:cNvPr id="64" name="Pismo odręczne 63">
                <a:extLst>
                  <a:ext uri="{FF2B5EF4-FFF2-40B4-BE49-F238E27FC236}">
                    <a16:creationId xmlns:a16="http://schemas.microsoft.com/office/drawing/2014/main" id="{A7B93E73-18AE-48E7-9851-C10879921A7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0028254" y="172111"/>
                <a:ext cx="596520" cy="85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65" name="Pismo odręczne 64">
                <a:extLst>
                  <a:ext uri="{FF2B5EF4-FFF2-40B4-BE49-F238E27FC236}">
                    <a16:creationId xmlns:a16="http://schemas.microsoft.com/office/drawing/2014/main" id="{A253D159-C995-453E-997B-C54F2A4F8B38}"/>
                  </a:ext>
                </a:extLst>
              </p14:cNvPr>
              <p14:cNvContentPartPr/>
              <p14:nvPr/>
            </p14:nvContentPartPr>
            <p14:xfrm>
              <a:off x="10694974" y="577471"/>
              <a:ext cx="273960" cy="343800"/>
            </p14:xfrm>
          </p:contentPart>
        </mc:Choice>
        <mc:Fallback>
          <p:pic>
            <p:nvPicPr>
              <p:cNvPr id="65" name="Pismo odręczne 64">
                <a:extLst>
                  <a:ext uri="{FF2B5EF4-FFF2-40B4-BE49-F238E27FC236}">
                    <a16:creationId xmlns:a16="http://schemas.microsoft.com/office/drawing/2014/main" id="{A253D159-C995-453E-997B-C54F2A4F8B3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659334" y="505471"/>
                <a:ext cx="345600" cy="4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66" name="Pismo odręczne 65">
                <a:extLst>
                  <a:ext uri="{FF2B5EF4-FFF2-40B4-BE49-F238E27FC236}">
                    <a16:creationId xmlns:a16="http://schemas.microsoft.com/office/drawing/2014/main" id="{1BD277C5-E6B1-4EC3-80CE-2A130BFFAA82}"/>
                  </a:ext>
                </a:extLst>
              </p14:cNvPr>
              <p14:cNvContentPartPr/>
              <p14:nvPr/>
            </p14:nvContentPartPr>
            <p14:xfrm>
              <a:off x="10973254" y="927751"/>
              <a:ext cx="9000" cy="27360"/>
            </p14:xfrm>
          </p:contentPart>
        </mc:Choice>
        <mc:Fallback>
          <p:pic>
            <p:nvPicPr>
              <p:cNvPr id="66" name="Pismo odręczne 65">
                <a:extLst>
                  <a:ext uri="{FF2B5EF4-FFF2-40B4-BE49-F238E27FC236}">
                    <a16:creationId xmlns:a16="http://schemas.microsoft.com/office/drawing/2014/main" id="{1BD277C5-E6B1-4EC3-80CE-2A130BFFAA82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937254" y="855751"/>
                <a:ext cx="80640" cy="171000"/>
              </a:xfrm>
              <a:prstGeom prst="rect">
                <a:avLst/>
              </a:prstGeom>
            </p:spPr>
          </p:pic>
        </mc:Fallback>
      </mc:AlternateContent>
      <p:sp>
        <p:nvSpPr>
          <p:cNvPr id="68" name="Prostokąt 67">
            <a:extLst>
              <a:ext uri="{FF2B5EF4-FFF2-40B4-BE49-F238E27FC236}">
                <a16:creationId xmlns:a16="http://schemas.microsoft.com/office/drawing/2014/main" id="{29C7A16A-CE3E-4C68-B48F-6B34B1EBD6C0}"/>
              </a:ext>
            </a:extLst>
          </p:cNvPr>
          <p:cNvSpPr/>
          <p:nvPr/>
        </p:nvSpPr>
        <p:spPr>
          <a:xfrm>
            <a:off x="3116743" y="2334170"/>
            <a:ext cx="49487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Jesteśmy pisarzami</a:t>
            </a:r>
            <a:endParaRPr lang="pl-PL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pole tekstowe 68">
            <a:extLst>
              <a:ext uri="{FF2B5EF4-FFF2-40B4-BE49-F238E27FC236}">
                <a16:creationId xmlns:a16="http://schemas.microsoft.com/office/drawing/2014/main" id="{B9F3BAC6-89BF-4C80-BF8D-BC8C07975F23}"/>
              </a:ext>
            </a:extLst>
          </p:cNvPr>
          <p:cNvSpPr txBox="1"/>
          <p:nvPr/>
        </p:nvSpPr>
        <p:spPr>
          <a:xfrm>
            <a:off x="-59635" y="3231391"/>
            <a:ext cx="13516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Zaczęliśmy spotkania on-line. W trakcie tych spotkań zamieniliśmy się w pisarzy oraz ilustratorów. </a:t>
            </a:r>
          </a:p>
          <a:p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Dobieraliśmy odpowiednie słowa aby opisać przygodę biedroneczki oraz kolory aby ją zilustrować.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70" name="Pismo odręczne 69">
                <a:extLst>
                  <a:ext uri="{FF2B5EF4-FFF2-40B4-BE49-F238E27FC236}">
                    <a16:creationId xmlns:a16="http://schemas.microsoft.com/office/drawing/2014/main" id="{24168117-1985-4CD4-94ED-C09DB0A37530}"/>
                  </a:ext>
                </a:extLst>
              </p14:cNvPr>
              <p14:cNvContentPartPr/>
              <p14:nvPr/>
            </p14:nvContentPartPr>
            <p14:xfrm>
              <a:off x="4046494" y="1296031"/>
              <a:ext cx="308160" cy="698760"/>
            </p14:xfrm>
          </p:contentPart>
        </mc:Choice>
        <mc:Fallback>
          <p:pic>
            <p:nvPicPr>
              <p:cNvPr id="70" name="Pismo odręczne 69">
                <a:extLst>
                  <a:ext uri="{FF2B5EF4-FFF2-40B4-BE49-F238E27FC236}">
                    <a16:creationId xmlns:a16="http://schemas.microsoft.com/office/drawing/2014/main" id="{24168117-1985-4CD4-94ED-C09DB0A3753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010494" y="1224031"/>
                <a:ext cx="379800" cy="84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71" name="Pismo odręczne 70">
                <a:extLst>
                  <a:ext uri="{FF2B5EF4-FFF2-40B4-BE49-F238E27FC236}">
                    <a16:creationId xmlns:a16="http://schemas.microsoft.com/office/drawing/2014/main" id="{ECF48DAD-17A6-44D9-9966-E733C11E723D}"/>
                  </a:ext>
                </a:extLst>
              </p14:cNvPr>
              <p14:cNvContentPartPr/>
              <p14:nvPr/>
            </p14:nvContentPartPr>
            <p14:xfrm>
              <a:off x="4114174" y="1732351"/>
              <a:ext cx="316800" cy="28800"/>
            </p14:xfrm>
          </p:contentPart>
        </mc:Choice>
        <mc:Fallback>
          <p:pic>
            <p:nvPicPr>
              <p:cNvPr id="71" name="Pismo odręczne 70">
                <a:extLst>
                  <a:ext uri="{FF2B5EF4-FFF2-40B4-BE49-F238E27FC236}">
                    <a16:creationId xmlns:a16="http://schemas.microsoft.com/office/drawing/2014/main" id="{ECF48DAD-17A6-44D9-9966-E733C11E723D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4078174" y="1660711"/>
                <a:ext cx="38844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72" name="Pismo odręczne 71">
                <a:extLst>
                  <a:ext uri="{FF2B5EF4-FFF2-40B4-BE49-F238E27FC236}">
                    <a16:creationId xmlns:a16="http://schemas.microsoft.com/office/drawing/2014/main" id="{9215C5A4-4F8C-4C03-B298-3EBB6B619451}"/>
                  </a:ext>
                </a:extLst>
              </p14:cNvPr>
              <p14:cNvContentPartPr/>
              <p14:nvPr/>
            </p14:nvContentPartPr>
            <p14:xfrm>
              <a:off x="4614574" y="2008471"/>
              <a:ext cx="8640" cy="21240"/>
            </p14:xfrm>
          </p:contentPart>
        </mc:Choice>
        <mc:Fallback>
          <p:pic>
            <p:nvPicPr>
              <p:cNvPr id="72" name="Pismo odręczne 71">
                <a:extLst>
                  <a:ext uri="{FF2B5EF4-FFF2-40B4-BE49-F238E27FC236}">
                    <a16:creationId xmlns:a16="http://schemas.microsoft.com/office/drawing/2014/main" id="{9215C5A4-4F8C-4C03-B298-3EBB6B61945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578574" y="1936831"/>
                <a:ext cx="8028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73" name="Pismo odręczne 72">
                <a:extLst>
                  <a:ext uri="{FF2B5EF4-FFF2-40B4-BE49-F238E27FC236}">
                    <a16:creationId xmlns:a16="http://schemas.microsoft.com/office/drawing/2014/main" id="{947311E9-96D7-441F-816A-360C63C12027}"/>
                  </a:ext>
                </a:extLst>
              </p14:cNvPr>
              <p14:cNvContentPartPr/>
              <p14:nvPr/>
            </p14:nvContentPartPr>
            <p14:xfrm>
              <a:off x="4908334" y="1362631"/>
              <a:ext cx="219960" cy="704520"/>
            </p14:xfrm>
          </p:contentPart>
        </mc:Choice>
        <mc:Fallback>
          <p:pic>
            <p:nvPicPr>
              <p:cNvPr id="73" name="Pismo odręczne 72">
                <a:extLst>
                  <a:ext uri="{FF2B5EF4-FFF2-40B4-BE49-F238E27FC236}">
                    <a16:creationId xmlns:a16="http://schemas.microsoft.com/office/drawing/2014/main" id="{947311E9-96D7-441F-816A-360C63C1202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872694" y="1290991"/>
                <a:ext cx="291600" cy="84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74" name="Pismo odręczne 73">
                <a:extLst>
                  <a:ext uri="{FF2B5EF4-FFF2-40B4-BE49-F238E27FC236}">
                    <a16:creationId xmlns:a16="http://schemas.microsoft.com/office/drawing/2014/main" id="{BC84BE15-C719-4C7D-A7DB-F993010A3066}"/>
                  </a:ext>
                </a:extLst>
              </p14:cNvPr>
              <p14:cNvContentPartPr/>
              <p14:nvPr/>
            </p14:nvContentPartPr>
            <p14:xfrm>
              <a:off x="5407294" y="1345351"/>
              <a:ext cx="339120" cy="779400"/>
            </p14:xfrm>
          </p:contentPart>
        </mc:Choice>
        <mc:Fallback>
          <p:pic>
            <p:nvPicPr>
              <p:cNvPr id="74" name="Pismo odręczne 73">
                <a:extLst>
                  <a:ext uri="{FF2B5EF4-FFF2-40B4-BE49-F238E27FC236}">
                    <a16:creationId xmlns:a16="http://schemas.microsoft.com/office/drawing/2014/main" id="{BC84BE15-C719-4C7D-A7DB-F993010A3066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371654" y="1273711"/>
                <a:ext cx="410760" cy="9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75" name="Pismo odręczne 74">
                <a:extLst>
                  <a:ext uri="{FF2B5EF4-FFF2-40B4-BE49-F238E27FC236}">
                    <a16:creationId xmlns:a16="http://schemas.microsoft.com/office/drawing/2014/main" id="{9EF2BD3C-0704-4B10-8FC4-973BE713678E}"/>
                  </a:ext>
                </a:extLst>
              </p14:cNvPr>
              <p14:cNvContentPartPr/>
              <p14:nvPr/>
            </p14:nvContentPartPr>
            <p14:xfrm>
              <a:off x="5904814" y="2123311"/>
              <a:ext cx="11520" cy="24840"/>
            </p14:xfrm>
          </p:contentPart>
        </mc:Choice>
        <mc:Fallback>
          <p:pic>
            <p:nvPicPr>
              <p:cNvPr id="75" name="Pismo odręczne 74">
                <a:extLst>
                  <a:ext uri="{FF2B5EF4-FFF2-40B4-BE49-F238E27FC236}">
                    <a16:creationId xmlns:a16="http://schemas.microsoft.com/office/drawing/2014/main" id="{9EF2BD3C-0704-4B10-8FC4-973BE713678E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5869174" y="2051671"/>
                <a:ext cx="8316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76" name="Pismo odręczne 75">
                <a:extLst>
                  <a:ext uri="{FF2B5EF4-FFF2-40B4-BE49-F238E27FC236}">
                    <a16:creationId xmlns:a16="http://schemas.microsoft.com/office/drawing/2014/main" id="{A9B42BEC-E48B-4C31-B171-72B24C48C32D}"/>
                  </a:ext>
                </a:extLst>
              </p14:cNvPr>
              <p14:cNvContentPartPr/>
              <p14:nvPr/>
            </p14:nvContentPartPr>
            <p14:xfrm>
              <a:off x="6256174" y="1376671"/>
              <a:ext cx="418320" cy="762120"/>
            </p14:xfrm>
          </p:contentPart>
        </mc:Choice>
        <mc:Fallback>
          <p:pic>
            <p:nvPicPr>
              <p:cNvPr id="76" name="Pismo odręczne 75">
                <a:extLst>
                  <a:ext uri="{FF2B5EF4-FFF2-40B4-BE49-F238E27FC236}">
                    <a16:creationId xmlns:a16="http://schemas.microsoft.com/office/drawing/2014/main" id="{A9B42BEC-E48B-4C31-B171-72B24C48C32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220534" y="1304671"/>
                <a:ext cx="489960" cy="90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77" name="Pismo odręczne 76">
                <a:extLst>
                  <a:ext uri="{FF2B5EF4-FFF2-40B4-BE49-F238E27FC236}">
                    <a16:creationId xmlns:a16="http://schemas.microsoft.com/office/drawing/2014/main" id="{34513987-F3CE-4328-A345-CD866016A588}"/>
                  </a:ext>
                </a:extLst>
              </p14:cNvPr>
              <p14:cNvContentPartPr/>
              <p14:nvPr/>
            </p14:nvContentPartPr>
            <p14:xfrm>
              <a:off x="6797614" y="1455871"/>
              <a:ext cx="519480" cy="643680"/>
            </p14:xfrm>
          </p:contentPart>
        </mc:Choice>
        <mc:Fallback>
          <p:pic>
            <p:nvPicPr>
              <p:cNvPr id="77" name="Pismo odręczne 76">
                <a:extLst>
                  <a:ext uri="{FF2B5EF4-FFF2-40B4-BE49-F238E27FC236}">
                    <a16:creationId xmlns:a16="http://schemas.microsoft.com/office/drawing/2014/main" id="{34513987-F3CE-4328-A345-CD866016A58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761614" y="1383871"/>
                <a:ext cx="591120" cy="78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78" name="Pismo odręczne 77">
                <a:extLst>
                  <a:ext uri="{FF2B5EF4-FFF2-40B4-BE49-F238E27FC236}">
                    <a16:creationId xmlns:a16="http://schemas.microsoft.com/office/drawing/2014/main" id="{555E01E9-584D-4384-AF0B-2200FFB8036F}"/>
                  </a:ext>
                </a:extLst>
              </p14:cNvPr>
              <p14:cNvContentPartPr/>
              <p14:nvPr/>
            </p14:nvContentPartPr>
            <p14:xfrm>
              <a:off x="7417174" y="1402591"/>
              <a:ext cx="399600" cy="740520"/>
            </p14:xfrm>
          </p:contentPart>
        </mc:Choice>
        <mc:Fallback>
          <p:pic>
            <p:nvPicPr>
              <p:cNvPr id="78" name="Pismo odręczne 77">
                <a:extLst>
                  <a:ext uri="{FF2B5EF4-FFF2-40B4-BE49-F238E27FC236}">
                    <a16:creationId xmlns:a16="http://schemas.microsoft.com/office/drawing/2014/main" id="{555E01E9-584D-4384-AF0B-2200FFB8036F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381174" y="1330591"/>
                <a:ext cx="471240" cy="88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79" name="Pismo odręczne 78">
                <a:extLst>
                  <a:ext uri="{FF2B5EF4-FFF2-40B4-BE49-F238E27FC236}">
                    <a16:creationId xmlns:a16="http://schemas.microsoft.com/office/drawing/2014/main" id="{70C56096-A12B-4C1F-B39E-9D2DACA7B415}"/>
                  </a:ext>
                </a:extLst>
              </p14:cNvPr>
              <p14:cNvContentPartPr/>
              <p14:nvPr/>
            </p14:nvContentPartPr>
            <p14:xfrm>
              <a:off x="7918294" y="1368391"/>
              <a:ext cx="569160" cy="735840"/>
            </p14:xfrm>
          </p:contentPart>
        </mc:Choice>
        <mc:Fallback>
          <p:pic>
            <p:nvPicPr>
              <p:cNvPr id="79" name="Pismo odręczne 78">
                <a:extLst>
                  <a:ext uri="{FF2B5EF4-FFF2-40B4-BE49-F238E27FC236}">
                    <a16:creationId xmlns:a16="http://schemas.microsoft.com/office/drawing/2014/main" id="{70C56096-A12B-4C1F-B39E-9D2DACA7B415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882654" y="1296751"/>
                <a:ext cx="640800" cy="87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80" name="Pismo odręczne 79">
                <a:extLst>
                  <a:ext uri="{FF2B5EF4-FFF2-40B4-BE49-F238E27FC236}">
                    <a16:creationId xmlns:a16="http://schemas.microsoft.com/office/drawing/2014/main" id="{289C5430-E603-4B27-8083-8C04077DBC6D}"/>
                  </a:ext>
                </a:extLst>
              </p14:cNvPr>
              <p14:cNvContentPartPr/>
              <p14:nvPr/>
            </p14:nvContentPartPr>
            <p14:xfrm>
              <a:off x="8714614" y="1681231"/>
              <a:ext cx="237240" cy="412920"/>
            </p14:xfrm>
          </p:contentPart>
        </mc:Choice>
        <mc:Fallback>
          <p:pic>
            <p:nvPicPr>
              <p:cNvPr id="80" name="Pismo odręczne 79">
                <a:extLst>
                  <a:ext uri="{FF2B5EF4-FFF2-40B4-BE49-F238E27FC236}">
                    <a16:creationId xmlns:a16="http://schemas.microsoft.com/office/drawing/2014/main" id="{289C5430-E603-4B27-8083-8C04077DBC6D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678614" y="1609231"/>
                <a:ext cx="308880" cy="55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81" name="Pismo odręczne 80">
                <a:extLst>
                  <a:ext uri="{FF2B5EF4-FFF2-40B4-BE49-F238E27FC236}">
                    <a16:creationId xmlns:a16="http://schemas.microsoft.com/office/drawing/2014/main" id="{5762F752-170D-4EDF-941C-A1BAEF393465}"/>
                  </a:ext>
                </a:extLst>
              </p14:cNvPr>
              <p14:cNvContentPartPr/>
              <p14:nvPr/>
            </p14:nvContentPartPr>
            <p14:xfrm>
              <a:off x="8998294" y="2059951"/>
              <a:ext cx="22680" cy="59040"/>
            </p14:xfrm>
          </p:contentPart>
        </mc:Choice>
        <mc:Fallback>
          <p:pic>
            <p:nvPicPr>
              <p:cNvPr id="81" name="Pismo odręczne 80">
                <a:extLst>
                  <a:ext uri="{FF2B5EF4-FFF2-40B4-BE49-F238E27FC236}">
                    <a16:creationId xmlns:a16="http://schemas.microsoft.com/office/drawing/2014/main" id="{5762F752-170D-4EDF-941C-A1BAEF393465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962294" y="1988311"/>
                <a:ext cx="94320" cy="20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88" name="Pismo odręczne 87">
                <a:extLst>
                  <a:ext uri="{FF2B5EF4-FFF2-40B4-BE49-F238E27FC236}">
                    <a16:creationId xmlns:a16="http://schemas.microsoft.com/office/drawing/2014/main" id="{2F90D06A-A985-4A77-B920-82E1E0ADAD8E}"/>
                  </a:ext>
                </a:extLst>
              </p14:cNvPr>
              <p14:cNvContentPartPr/>
              <p14:nvPr/>
            </p14:nvContentPartPr>
            <p14:xfrm>
              <a:off x="629374" y="1540111"/>
              <a:ext cx="1573200" cy="1344240"/>
            </p14:xfrm>
          </p:contentPart>
        </mc:Choice>
        <mc:Fallback>
          <p:pic>
            <p:nvPicPr>
              <p:cNvPr id="88" name="Pismo odręczne 87">
                <a:extLst>
                  <a:ext uri="{FF2B5EF4-FFF2-40B4-BE49-F238E27FC236}">
                    <a16:creationId xmlns:a16="http://schemas.microsoft.com/office/drawing/2014/main" id="{2F90D06A-A985-4A77-B920-82E1E0ADAD8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20734" y="1531111"/>
                <a:ext cx="1590840" cy="13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89" name="Pismo odręczne 88">
                <a:extLst>
                  <a:ext uri="{FF2B5EF4-FFF2-40B4-BE49-F238E27FC236}">
                    <a16:creationId xmlns:a16="http://schemas.microsoft.com/office/drawing/2014/main" id="{1A8DB4EF-8CCB-4B67-88AC-14DC8D1F652C}"/>
                  </a:ext>
                </a:extLst>
              </p14:cNvPr>
              <p14:cNvContentPartPr/>
              <p14:nvPr/>
            </p14:nvContentPartPr>
            <p14:xfrm>
              <a:off x="645574" y="1577551"/>
              <a:ext cx="1562760" cy="1250640"/>
            </p14:xfrm>
          </p:contentPart>
        </mc:Choice>
        <mc:Fallback>
          <p:pic>
            <p:nvPicPr>
              <p:cNvPr id="89" name="Pismo odręczne 88">
                <a:extLst>
                  <a:ext uri="{FF2B5EF4-FFF2-40B4-BE49-F238E27FC236}">
                    <a16:creationId xmlns:a16="http://schemas.microsoft.com/office/drawing/2014/main" id="{1A8DB4EF-8CCB-4B67-88AC-14DC8D1F652C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09934" y="1505551"/>
                <a:ext cx="1634400" cy="1394280"/>
              </a:xfrm>
              <a:prstGeom prst="rect">
                <a:avLst/>
              </a:prstGeom>
            </p:spPr>
          </p:pic>
        </mc:Fallback>
      </mc:AlternateContent>
      <p:pic>
        <p:nvPicPr>
          <p:cNvPr id="93" name="Obraz 92">
            <a:extLst>
              <a:ext uri="{FF2B5EF4-FFF2-40B4-BE49-F238E27FC236}">
                <a16:creationId xmlns:a16="http://schemas.microsoft.com/office/drawing/2014/main" id="{BFE50DE6-4993-47D1-8B17-A3ECCDDDC15B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74" y="4011511"/>
            <a:ext cx="3743739" cy="2807804"/>
          </a:xfrm>
          <a:prstGeom prst="rect">
            <a:avLst/>
          </a:prstGeom>
        </p:spPr>
      </p:pic>
      <p:pic>
        <p:nvPicPr>
          <p:cNvPr id="95" name="Obraz 94">
            <a:extLst>
              <a:ext uri="{FF2B5EF4-FFF2-40B4-BE49-F238E27FC236}">
                <a16:creationId xmlns:a16="http://schemas.microsoft.com/office/drawing/2014/main" id="{4830ABE5-1E8A-43E2-B129-C29DC28CC72B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670" y="4086346"/>
            <a:ext cx="3198951" cy="277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BB27A40-D5AB-4E44-8743-A8568A297ACD}"/>
              </a:ext>
            </a:extLst>
          </p:cNvPr>
          <p:cNvSpPr txBox="1"/>
          <p:nvPr/>
        </p:nvSpPr>
        <p:spPr>
          <a:xfrm>
            <a:off x="834887" y="327992"/>
            <a:ext cx="460895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Zapraszamy do </a:t>
            </a:r>
          </a:p>
          <a:p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wspólnego</a:t>
            </a:r>
          </a:p>
          <a:p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przeczytania </a:t>
            </a:r>
          </a:p>
          <a:p>
            <a:r>
              <a:rPr lang="pl-PL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naszej bajki.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302CF09-BF83-40A2-BE6A-65ECACF6A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219" y="0"/>
            <a:ext cx="5953539" cy="685800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04B3B1B-3EB2-4D29-A057-BB5480C07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42" y="3935896"/>
            <a:ext cx="3252155" cy="232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36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F341F2D-393E-40B2-8EFB-B5B733987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96000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2EEB3293-3298-4049-A6D0-2A5F26514174}"/>
              </a:ext>
            </a:extLst>
          </p:cNvPr>
          <p:cNvSpPr/>
          <p:nvPr/>
        </p:nvSpPr>
        <p:spPr>
          <a:xfrm>
            <a:off x="6096000" y="22648"/>
            <a:ext cx="6096000" cy="687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Kropeczki biedroneczki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Po zielonych łąkach, po kwiatowych łąkach, z łodyżki na listek wędruje biedronka. Spotkała ślimaka i małego żuczka.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Co ty tutaj robisz? – zapytał żuczek.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Czego tutaj szukasz? – dopytał ślimaczek.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biedronka płacze i łapką łzy ociera.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Pogubiłam kropki! Co ja zrobię teraz?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Mali przyjaciele bardzo się przejęli sytuacją biedroneczki i postanowili pomóc w poszukiwaniach zagubionych kropeczek.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Nie płacz biedroneczko mała, razem z żuczkiem pomożemy ci znaleźć twoje zagubione kropeczki – powiedział ślimaczek przytulając biedroneczkę. 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Powiedz nam tylko ile kropeczek zgubiłaś? – zapytał żuczek.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Biedroneczka przestała już płakać, ucieszyła się, że nowi przyjaciele pomogą jej w poszukiwaniach.</a:t>
            </a:r>
            <a:endParaRPr lang="pl-P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181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AFA4A297-2649-473A-A739-A8FD3CC21F60}"/>
              </a:ext>
            </a:extLst>
          </p:cNvPr>
          <p:cNvSpPr txBox="1"/>
          <p:nvPr/>
        </p:nvSpPr>
        <p:spPr>
          <a:xfrm>
            <a:off x="819400" y="349188"/>
            <a:ext cx="1028615" cy="5173083"/>
          </a:xfrm>
          <a:prstGeom prst="rect">
            <a:avLst/>
          </a:prstGeom>
          <a:noFill/>
        </p:spPr>
        <p:txBody>
          <a:bodyPr vert="wordArtVert" wrap="none" rtlCol="0">
            <a:spAutoFit/>
          </a:bodyPr>
          <a:lstStyle/>
          <a:p>
            <a:r>
              <a:rPr lang="pl-PL" sz="4000" dirty="0">
                <a:solidFill>
                  <a:srgbClr val="FFFF00"/>
                </a:solidFill>
                <a:latin typeface="Arial Black" panose="020B0A04020102020204" pitchFamily="34" charset="0"/>
              </a:rPr>
              <a:t>Witamy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F3073A2-B2AB-4895-AC57-4A39BC0B08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293" y="151002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9" name="Pismo odręczne 88">
                <a:extLst>
                  <a:ext uri="{FF2B5EF4-FFF2-40B4-BE49-F238E27FC236}">
                    <a16:creationId xmlns:a16="http://schemas.microsoft.com/office/drawing/2014/main" id="{5B324C84-5ACA-4719-B9F6-1A7C3D35FBEA}"/>
                  </a:ext>
                </a:extLst>
              </p14:cNvPr>
              <p14:cNvContentPartPr/>
              <p14:nvPr/>
            </p14:nvContentPartPr>
            <p14:xfrm>
              <a:off x="8142880" y="972634"/>
              <a:ext cx="1002960" cy="372240"/>
            </p14:xfrm>
          </p:contentPart>
        </mc:Choice>
        <mc:Fallback xmlns="">
          <p:pic>
            <p:nvPicPr>
              <p:cNvPr id="89" name="Pismo odręczne 88">
                <a:extLst>
                  <a:ext uri="{FF2B5EF4-FFF2-40B4-BE49-F238E27FC236}">
                    <a16:creationId xmlns:a16="http://schemas.microsoft.com/office/drawing/2014/main" id="{5B324C84-5ACA-4719-B9F6-1A7C3D35FB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125234" y="954634"/>
                <a:ext cx="1038613" cy="40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0" name="Pismo odręczne 89">
                <a:extLst>
                  <a:ext uri="{FF2B5EF4-FFF2-40B4-BE49-F238E27FC236}">
                    <a16:creationId xmlns:a16="http://schemas.microsoft.com/office/drawing/2014/main" id="{223D3F3C-BF7A-46AE-8335-BE61E2287143}"/>
                  </a:ext>
                </a:extLst>
              </p14:cNvPr>
              <p14:cNvContentPartPr/>
              <p14:nvPr/>
            </p14:nvContentPartPr>
            <p14:xfrm>
              <a:off x="7137040" y="979114"/>
              <a:ext cx="851400" cy="379440"/>
            </p14:xfrm>
          </p:contentPart>
        </mc:Choice>
        <mc:Fallback xmlns="">
          <p:pic>
            <p:nvPicPr>
              <p:cNvPr id="90" name="Pismo odręczne 89">
                <a:extLst>
                  <a:ext uri="{FF2B5EF4-FFF2-40B4-BE49-F238E27FC236}">
                    <a16:creationId xmlns:a16="http://schemas.microsoft.com/office/drawing/2014/main" id="{223D3F3C-BF7A-46AE-8335-BE61E22871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19048" y="961474"/>
                <a:ext cx="887025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7" name="Pismo odręczne 106">
                <a:extLst>
                  <a:ext uri="{FF2B5EF4-FFF2-40B4-BE49-F238E27FC236}">
                    <a16:creationId xmlns:a16="http://schemas.microsoft.com/office/drawing/2014/main" id="{D87B711B-7122-44B3-9819-B3658D42063D}"/>
                  </a:ext>
                </a:extLst>
              </p14:cNvPr>
              <p14:cNvContentPartPr/>
              <p14:nvPr/>
            </p14:nvContentPartPr>
            <p14:xfrm>
              <a:off x="4792360" y="287194"/>
              <a:ext cx="2621520" cy="385560"/>
            </p14:xfrm>
          </p:contentPart>
        </mc:Choice>
        <mc:Fallback xmlns="">
          <p:pic>
            <p:nvPicPr>
              <p:cNvPr id="107" name="Pismo odręczne 106">
                <a:extLst>
                  <a:ext uri="{FF2B5EF4-FFF2-40B4-BE49-F238E27FC236}">
                    <a16:creationId xmlns:a16="http://schemas.microsoft.com/office/drawing/2014/main" id="{D87B711B-7122-44B3-9819-B3658D42063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74718" y="269554"/>
                <a:ext cx="2657165" cy="42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0" name="Pismo odręczne 139">
                <a:extLst>
                  <a:ext uri="{FF2B5EF4-FFF2-40B4-BE49-F238E27FC236}">
                    <a16:creationId xmlns:a16="http://schemas.microsoft.com/office/drawing/2014/main" id="{36B86440-B6BC-4EEC-AC28-251C746C3D24}"/>
                  </a:ext>
                </a:extLst>
              </p14:cNvPr>
              <p14:cNvContentPartPr/>
              <p14:nvPr/>
            </p14:nvContentPartPr>
            <p14:xfrm>
              <a:off x="4438120" y="2747074"/>
              <a:ext cx="1651320" cy="674280"/>
            </p14:xfrm>
          </p:contentPart>
        </mc:Choice>
        <mc:Fallback xmlns="">
          <p:pic>
            <p:nvPicPr>
              <p:cNvPr id="140" name="Pismo odręczne 139">
                <a:extLst>
                  <a:ext uri="{FF2B5EF4-FFF2-40B4-BE49-F238E27FC236}">
                    <a16:creationId xmlns:a16="http://schemas.microsoft.com/office/drawing/2014/main" id="{36B86440-B6BC-4EEC-AC28-251C746C3D2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20480" y="2729074"/>
                <a:ext cx="1686960" cy="70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8" name="Pismo odręczne 147">
                <a:extLst>
                  <a:ext uri="{FF2B5EF4-FFF2-40B4-BE49-F238E27FC236}">
                    <a16:creationId xmlns:a16="http://schemas.microsoft.com/office/drawing/2014/main" id="{BFFA53F6-DF40-47AF-AFA2-7E114158DC64}"/>
                  </a:ext>
                </a:extLst>
              </p14:cNvPr>
              <p14:cNvContentPartPr/>
              <p14:nvPr/>
            </p14:nvContentPartPr>
            <p14:xfrm>
              <a:off x="3107560" y="4861354"/>
              <a:ext cx="1542960" cy="719640"/>
            </p14:xfrm>
          </p:contentPart>
        </mc:Choice>
        <mc:Fallback xmlns="">
          <p:pic>
            <p:nvPicPr>
              <p:cNvPr id="148" name="Pismo odręczne 147">
                <a:extLst>
                  <a:ext uri="{FF2B5EF4-FFF2-40B4-BE49-F238E27FC236}">
                    <a16:creationId xmlns:a16="http://schemas.microsoft.com/office/drawing/2014/main" id="{BFFA53F6-DF40-47AF-AFA2-7E114158DC6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89920" y="4843354"/>
                <a:ext cx="1578600" cy="75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7" name="Pismo odręczne 176">
                <a:extLst>
                  <a:ext uri="{FF2B5EF4-FFF2-40B4-BE49-F238E27FC236}">
                    <a16:creationId xmlns:a16="http://schemas.microsoft.com/office/drawing/2014/main" id="{1D289531-5E81-4D9F-99AA-46F8794CE737}"/>
                  </a:ext>
                </a:extLst>
              </p14:cNvPr>
              <p14:cNvContentPartPr/>
              <p14:nvPr/>
            </p14:nvContentPartPr>
            <p14:xfrm>
              <a:off x="7594600" y="3241354"/>
              <a:ext cx="2368800" cy="557640"/>
            </p14:xfrm>
          </p:contentPart>
        </mc:Choice>
        <mc:Fallback xmlns="">
          <p:pic>
            <p:nvPicPr>
              <p:cNvPr id="177" name="Pismo odręczne 176">
                <a:extLst>
                  <a:ext uri="{FF2B5EF4-FFF2-40B4-BE49-F238E27FC236}">
                    <a16:creationId xmlns:a16="http://schemas.microsoft.com/office/drawing/2014/main" id="{1D289531-5E81-4D9F-99AA-46F8794CE737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76960" y="3223714"/>
                <a:ext cx="2404440" cy="59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8" name="Pismo odręczne 187">
                <a:extLst>
                  <a:ext uri="{FF2B5EF4-FFF2-40B4-BE49-F238E27FC236}">
                    <a16:creationId xmlns:a16="http://schemas.microsoft.com/office/drawing/2014/main" id="{89CBE8CD-BB4B-4495-8371-2E1B2FEB7BC9}"/>
                  </a:ext>
                </a:extLst>
              </p14:cNvPr>
              <p14:cNvContentPartPr/>
              <p14:nvPr/>
            </p14:nvContentPartPr>
            <p14:xfrm>
              <a:off x="8894200" y="4413874"/>
              <a:ext cx="2854440" cy="698400"/>
            </p14:xfrm>
          </p:contentPart>
        </mc:Choice>
        <mc:Fallback xmlns="">
          <p:pic>
            <p:nvPicPr>
              <p:cNvPr id="188" name="Pismo odręczne 187">
                <a:extLst>
                  <a:ext uri="{FF2B5EF4-FFF2-40B4-BE49-F238E27FC236}">
                    <a16:creationId xmlns:a16="http://schemas.microsoft.com/office/drawing/2014/main" id="{89CBE8CD-BB4B-4495-8371-2E1B2FEB7BC9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876560" y="4396234"/>
                <a:ext cx="2890080" cy="73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5" name="Pismo odręczne 204">
                <a:extLst>
                  <a:ext uri="{FF2B5EF4-FFF2-40B4-BE49-F238E27FC236}">
                    <a16:creationId xmlns:a16="http://schemas.microsoft.com/office/drawing/2014/main" id="{F7E16204-E9BE-4801-90C0-C9CCEE74F780}"/>
                  </a:ext>
                </a:extLst>
              </p14:cNvPr>
              <p14:cNvContentPartPr/>
              <p14:nvPr/>
            </p14:nvContentPartPr>
            <p14:xfrm>
              <a:off x="747040" y="5618794"/>
              <a:ext cx="1221840" cy="817920"/>
            </p14:xfrm>
          </p:contentPart>
        </mc:Choice>
        <mc:Fallback xmlns="">
          <p:pic>
            <p:nvPicPr>
              <p:cNvPr id="205" name="Pismo odręczne 204">
                <a:extLst>
                  <a:ext uri="{FF2B5EF4-FFF2-40B4-BE49-F238E27FC236}">
                    <a16:creationId xmlns:a16="http://schemas.microsoft.com/office/drawing/2014/main" id="{F7E16204-E9BE-4801-90C0-C9CCEE74F78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29040" y="5600794"/>
                <a:ext cx="1257480" cy="85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84798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8000">
        <p:fade/>
      </p:transition>
    </mc:Choice>
    <mc:Fallback>
      <p:transition spd="med" advClick="0" advTm="8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6762454-7D1C-40CE-9FD6-11CA3845F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788426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20EA2AEF-4A9D-4F69-933A-F27840D3C421}"/>
              </a:ext>
            </a:extLst>
          </p:cNvPr>
          <p:cNvSpPr/>
          <p:nvPr/>
        </p:nvSpPr>
        <p:spPr>
          <a:xfrm>
            <a:off x="6096000" y="0"/>
            <a:ext cx="6096000" cy="6038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Zgubiłam siedem, okrągłych, czarnych jak węgiel kropeczek. Cztery z prawego skrzydełka i trzy z lewego skrzydełka.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To teraz już wiemy dokładnie ile i jakich kropeczek mamy szukać – podsumował ślimaczek.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pl-PL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Zaprzyjaźniona trójka: żuczek, ślimaczek i biedroneczka przez całe słoneczne i bardzo ciepłe lato poszukiwali zagubionych kropeczek. Odwiedzili staw, gdzie żabki wesoło kumkały i skakały po liliach. Pytali o zagubione kropeczki maki czerwone, żółte mlecze, chabry niebieskie, dmuchawce oraz fioletowe dzwoneczki. </a:t>
            </a:r>
            <a:endParaRPr lang="pl-PL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98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BD93C4C5-34AE-4119-BD9A-413AF6D82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6B0F6172-9D09-4327-B3F6-38C0836713B6}"/>
              </a:ext>
            </a:extLst>
          </p:cNvPr>
          <p:cNvSpPr/>
          <p:nvPr/>
        </p:nvSpPr>
        <p:spPr>
          <a:xfrm>
            <a:off x="6096000" y="0"/>
            <a:ext cx="6096000" cy="757303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pl-P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Poprosili bociana, który fruwał nad łąką aby spojrzał na nią z góry. Ale nikt nie widział zagubionych kropeczek biedroneczki.</a:t>
            </a:r>
          </a:p>
          <a:p>
            <a:pPr indent="449580" algn="just">
              <a:lnSpc>
                <a:spcPct val="150000"/>
              </a:lnSpc>
              <a:spcAft>
                <a:spcPts val="0"/>
              </a:spcAft>
            </a:pPr>
            <a:endParaRPr lang="pl-PL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Tak na poszukiwaniach minęło całe lato, aż słoneczko nie grzało już tak mocno, kwiaty przekwitły a liście na drzewach zrobiły się czerwone, pomarańczowe, żółte i brązowe. 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76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7E8EBF00-E330-410B-8F6C-A1558750C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251599BC-6609-4FD6-8C08-E77F5D78DCB4}"/>
              </a:ext>
            </a:extLst>
          </p:cNvPr>
          <p:cNvSpPr/>
          <p:nvPr/>
        </p:nvSpPr>
        <p:spPr>
          <a:xfrm>
            <a:off x="6096000" y="81064"/>
            <a:ext cx="6096000" cy="669587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Idąc drogą, która znajdowała się nieopodal lasu, biedroneczka, ślimaczek i żuczek napotkali wesołego jeżyka. 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Jeżyku co ci tak wesoło? – zapytał żuczek.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Szykuję się do zimowego snu, jestem już bardzo zmęczony i należy mi się solidny odpoczynek. A wy co robicie w tej okolicy?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Szukamy kropeczek – odpowiedział żuczek.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Biedroneczka opowiedziała o wszystkim jeżykowi, a ten wpadł na genialny pomysł. 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Znam ja takiego jegomościa, co ma kapelusz duży i czerwony a na nim mnóstwo kropeczek. Co prawda nie są czarne jak węgiel tylko białe jak śnieg, a le kropka to kropka – powiedział jeżyk.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Jeśli biedroneczko białe kropki będą ci pasować, musimy iść w głąb lasu i zapytać pana muchomora, czy może podzielić się z tobą swoimi kropeczkami.</a:t>
            </a:r>
            <a:endParaRPr lang="pl-PL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543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37B5977-005D-4AE5-81F3-B407D06CD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AD79A5B6-F58E-46C1-92E2-1DFE7F42A839}"/>
              </a:ext>
            </a:extLst>
          </p:cNvPr>
          <p:cNvSpPr/>
          <p:nvPr/>
        </p:nvSpPr>
        <p:spPr>
          <a:xfrm>
            <a:off x="6095999" y="244124"/>
            <a:ext cx="6096000" cy="544937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Cała czwórka, wesoło, pełna nadziei, powędrowała w las szeroki, aż spotkali jegomościa.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Muchomorze nasz szanowny, byłbyś taki miły i obdarował byś naszą przyjaciółkę biedroneczkę kilkoma swoimi kropeczkami? – zapytał grzecznie jeżyk.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Mam kropeczek wiele, a jest ich 25. Dam ci kropek tyle ile potrzebujesz jeśli powiesz mi ile ich zostanie na moim kapeluszu?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Oczywiście, 25 kropek muchomorek ma, odda mi ich 7 to zostanie mu się 18. Muchomorku, zostanie ci 18 pięknych kropeczek. </a:t>
            </a:r>
            <a:endParaRPr lang="pl-PL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dirty="0">
                <a:latin typeface="Times New Roman" panose="02020603050405020304" pitchFamily="18" charset="0"/>
                <a:ea typeface="Calibri" panose="020F0502020204030204" pitchFamily="34" charset="0"/>
              </a:rPr>
              <a:t>- Brawo!!! Jesteś mądrą biedroneczką i poratuję cię w potrzebie. Proszę weź sobie tyle kropeczek ile potrzebujesz.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21200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81C4ADB-1AE6-447C-8602-2246748BF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7FD6E02B-F111-4431-87B3-B84A25208DE4}"/>
              </a:ext>
            </a:extLst>
          </p:cNvPr>
          <p:cNvSpPr/>
          <p:nvPr/>
        </p:nvSpPr>
        <p:spPr>
          <a:xfrm>
            <a:off x="6095999" y="149879"/>
            <a:ext cx="6096000" cy="583185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50000"/>
              </a:lnSpc>
              <a:spcAft>
                <a:spcPts val="0"/>
              </a:spcAft>
            </a:pPr>
            <a:r>
              <a:rPr lang="pl-P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Przyjaciele pięknie podziękowali muchomorkowi za ten wspaniały dar, który tak uszczęśliwił biedroneczkę i z uśmiechem na twarzy ruszyli w drogę do swoich domków.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Od tej pory biedroneczka nie tylko zyskała nowe kropeczki, ale także wspaniałych przyjaciół, na których zawsze mogła liczyć.</a:t>
            </a:r>
            <a:endParaRPr lang="pl-PL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40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8492A7C6-158D-42A4-AAF0-410A319C8F50}"/>
              </a:ext>
            </a:extLst>
          </p:cNvPr>
          <p:cNvSpPr txBox="1"/>
          <p:nvPr/>
        </p:nvSpPr>
        <p:spPr>
          <a:xfrm>
            <a:off x="205484" y="256854"/>
            <a:ext cx="1655565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Nagraliśmy również audiobooka naszej bajki </a:t>
            </a:r>
          </a:p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pt. „Kropeczki Biedroneczki”</a:t>
            </a:r>
          </a:p>
          <a:p>
            <a:endParaRPr lang="pl-PL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Czytają autorzy oraz ilustratorzy:</a:t>
            </a:r>
          </a:p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Hanna Gąsiorowska – żuczek</a:t>
            </a:r>
          </a:p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Oliwia Stoszek – biedroneczka</a:t>
            </a:r>
          </a:p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Joanna Dominik – muchomorek</a:t>
            </a:r>
          </a:p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Martyna Grabowska – narrator</a:t>
            </a:r>
          </a:p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Szymon Górski – ślimaczek</a:t>
            </a:r>
          </a:p>
          <a:p>
            <a:r>
              <a:rPr lang="pl-P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Gracjan Łuczak - jeżyk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5" name="Pismo odręczne 14">
                <a:extLst>
                  <a:ext uri="{FF2B5EF4-FFF2-40B4-BE49-F238E27FC236}">
                    <a16:creationId xmlns:a16="http://schemas.microsoft.com/office/drawing/2014/main" id="{6D9BC9B0-8F83-4FF9-8902-D815AEF17A4A}"/>
                  </a:ext>
                </a:extLst>
              </p14:cNvPr>
              <p14:cNvContentPartPr/>
              <p14:nvPr/>
            </p14:nvContentPartPr>
            <p14:xfrm>
              <a:off x="10009104" y="2482333"/>
              <a:ext cx="1253520" cy="2067480"/>
            </p14:xfrm>
          </p:contentPart>
        </mc:Choice>
        <mc:Fallback>
          <p:pic>
            <p:nvPicPr>
              <p:cNvPr id="15" name="Pismo odręczne 14">
                <a:extLst>
                  <a:ext uri="{FF2B5EF4-FFF2-40B4-BE49-F238E27FC236}">
                    <a16:creationId xmlns:a16="http://schemas.microsoft.com/office/drawing/2014/main" id="{6D9BC9B0-8F83-4FF9-8902-D815AEF17A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991109" y="2464333"/>
                <a:ext cx="1289150" cy="21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6" name="Pismo odręczne 15">
                <a:extLst>
                  <a:ext uri="{FF2B5EF4-FFF2-40B4-BE49-F238E27FC236}">
                    <a16:creationId xmlns:a16="http://schemas.microsoft.com/office/drawing/2014/main" id="{DD12C626-08D2-4A42-8DD5-8832AEB55481}"/>
                  </a:ext>
                </a:extLst>
              </p14:cNvPr>
              <p14:cNvContentPartPr/>
              <p14:nvPr/>
            </p14:nvContentPartPr>
            <p14:xfrm>
              <a:off x="9408624" y="2050693"/>
              <a:ext cx="258120" cy="318960"/>
            </p14:xfrm>
          </p:contentPart>
        </mc:Choice>
        <mc:Fallback>
          <p:pic>
            <p:nvPicPr>
              <p:cNvPr id="16" name="Pismo odręczne 15">
                <a:extLst>
                  <a:ext uri="{FF2B5EF4-FFF2-40B4-BE49-F238E27FC236}">
                    <a16:creationId xmlns:a16="http://schemas.microsoft.com/office/drawing/2014/main" id="{DD12C626-08D2-4A42-8DD5-8832AEB5548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90984" y="2032693"/>
                <a:ext cx="293760" cy="35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7" name="Pismo odręczne 16">
                <a:extLst>
                  <a:ext uri="{FF2B5EF4-FFF2-40B4-BE49-F238E27FC236}">
                    <a16:creationId xmlns:a16="http://schemas.microsoft.com/office/drawing/2014/main" id="{C9A3ACA0-3B7E-49EF-92AA-878998D80092}"/>
                  </a:ext>
                </a:extLst>
              </p14:cNvPr>
              <p14:cNvContentPartPr/>
              <p14:nvPr/>
            </p14:nvContentPartPr>
            <p14:xfrm>
              <a:off x="9110184" y="2509333"/>
              <a:ext cx="421200" cy="149400"/>
            </p14:xfrm>
          </p:contentPart>
        </mc:Choice>
        <mc:Fallback>
          <p:pic>
            <p:nvPicPr>
              <p:cNvPr id="17" name="Pismo odręczne 16">
                <a:extLst>
                  <a:ext uri="{FF2B5EF4-FFF2-40B4-BE49-F238E27FC236}">
                    <a16:creationId xmlns:a16="http://schemas.microsoft.com/office/drawing/2014/main" id="{C9A3ACA0-3B7E-49EF-92AA-878998D8009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092184" y="2491693"/>
                <a:ext cx="456840" cy="18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Pismo odręczne 17">
                <a:extLst>
                  <a:ext uri="{FF2B5EF4-FFF2-40B4-BE49-F238E27FC236}">
                    <a16:creationId xmlns:a16="http://schemas.microsoft.com/office/drawing/2014/main" id="{BE009D28-6DBD-4D0A-B7B9-C33F26A53594}"/>
                  </a:ext>
                </a:extLst>
              </p14:cNvPr>
              <p14:cNvContentPartPr/>
              <p14:nvPr/>
            </p14:nvContentPartPr>
            <p14:xfrm>
              <a:off x="9070944" y="3167053"/>
              <a:ext cx="447840" cy="43200"/>
            </p14:xfrm>
          </p:contentPart>
        </mc:Choice>
        <mc:Fallback>
          <p:pic>
            <p:nvPicPr>
              <p:cNvPr id="18" name="Pismo odręczne 17">
                <a:extLst>
                  <a:ext uri="{FF2B5EF4-FFF2-40B4-BE49-F238E27FC236}">
                    <a16:creationId xmlns:a16="http://schemas.microsoft.com/office/drawing/2014/main" id="{BE009D28-6DBD-4D0A-B7B9-C33F26A5359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053304" y="3149053"/>
                <a:ext cx="48348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9" name="Pismo odręczne 18">
                <a:extLst>
                  <a:ext uri="{FF2B5EF4-FFF2-40B4-BE49-F238E27FC236}">
                    <a16:creationId xmlns:a16="http://schemas.microsoft.com/office/drawing/2014/main" id="{5E9E7FEC-51E9-4DAB-8D67-61120AB11D9F}"/>
                  </a:ext>
                </a:extLst>
              </p14:cNvPr>
              <p14:cNvContentPartPr/>
              <p14:nvPr/>
            </p14:nvContentPartPr>
            <p14:xfrm>
              <a:off x="8950704" y="3618853"/>
              <a:ext cx="495000" cy="75600"/>
            </p14:xfrm>
          </p:contentPart>
        </mc:Choice>
        <mc:Fallback>
          <p:pic>
            <p:nvPicPr>
              <p:cNvPr id="19" name="Pismo odręczne 18">
                <a:extLst>
                  <a:ext uri="{FF2B5EF4-FFF2-40B4-BE49-F238E27FC236}">
                    <a16:creationId xmlns:a16="http://schemas.microsoft.com/office/drawing/2014/main" id="{5E9E7FEC-51E9-4DAB-8D67-61120AB11D9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932704" y="3601213"/>
                <a:ext cx="530640" cy="11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0" name="Pismo odręczne 19">
                <a:extLst>
                  <a:ext uri="{FF2B5EF4-FFF2-40B4-BE49-F238E27FC236}">
                    <a16:creationId xmlns:a16="http://schemas.microsoft.com/office/drawing/2014/main" id="{29AEECAB-9A9C-4945-8777-C3B34A0EE2DB}"/>
                  </a:ext>
                </a:extLst>
              </p14:cNvPr>
              <p14:cNvContentPartPr/>
              <p14:nvPr/>
            </p14:nvContentPartPr>
            <p14:xfrm>
              <a:off x="9070224" y="4052293"/>
              <a:ext cx="410400" cy="122400"/>
            </p14:xfrm>
          </p:contentPart>
        </mc:Choice>
        <mc:Fallback>
          <p:pic>
            <p:nvPicPr>
              <p:cNvPr id="20" name="Pismo odręczne 19">
                <a:extLst>
                  <a:ext uri="{FF2B5EF4-FFF2-40B4-BE49-F238E27FC236}">
                    <a16:creationId xmlns:a16="http://schemas.microsoft.com/office/drawing/2014/main" id="{29AEECAB-9A9C-4945-8777-C3B34A0EE2D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52584" y="4034293"/>
                <a:ext cx="446040" cy="15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23" name="Pismo odręczne 22">
                <a:extLst>
                  <a:ext uri="{FF2B5EF4-FFF2-40B4-BE49-F238E27FC236}">
                    <a16:creationId xmlns:a16="http://schemas.microsoft.com/office/drawing/2014/main" id="{F7F50866-370F-42A0-9CD7-7F70B38232C3}"/>
                  </a:ext>
                </a:extLst>
              </p14:cNvPr>
              <p14:cNvContentPartPr/>
              <p14:nvPr/>
            </p14:nvContentPartPr>
            <p14:xfrm>
              <a:off x="9124224" y="4464853"/>
              <a:ext cx="619920" cy="542160"/>
            </p14:xfrm>
          </p:contentPart>
        </mc:Choice>
        <mc:Fallback>
          <p:pic>
            <p:nvPicPr>
              <p:cNvPr id="23" name="Pismo odręczne 22">
                <a:extLst>
                  <a:ext uri="{FF2B5EF4-FFF2-40B4-BE49-F238E27FC236}">
                    <a16:creationId xmlns:a16="http://schemas.microsoft.com/office/drawing/2014/main" id="{F7F50866-370F-42A0-9CD7-7F70B38232C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106574" y="4446853"/>
                <a:ext cx="655581" cy="57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4" name="Pismo odręczne 23">
                <a:extLst>
                  <a:ext uri="{FF2B5EF4-FFF2-40B4-BE49-F238E27FC236}">
                    <a16:creationId xmlns:a16="http://schemas.microsoft.com/office/drawing/2014/main" id="{E1E4855D-2D66-4E66-A6B3-E76E05B72C8E}"/>
                  </a:ext>
                </a:extLst>
              </p14:cNvPr>
              <p14:cNvContentPartPr/>
              <p14:nvPr/>
            </p14:nvContentPartPr>
            <p14:xfrm>
              <a:off x="9985344" y="2570533"/>
              <a:ext cx="1211760" cy="1855800"/>
            </p14:xfrm>
          </p:contentPart>
        </mc:Choice>
        <mc:Fallback>
          <p:pic>
            <p:nvPicPr>
              <p:cNvPr id="24" name="Pismo odręczne 23">
                <a:extLst>
                  <a:ext uri="{FF2B5EF4-FFF2-40B4-BE49-F238E27FC236}">
                    <a16:creationId xmlns:a16="http://schemas.microsoft.com/office/drawing/2014/main" id="{E1E4855D-2D66-4E66-A6B3-E76E05B72C8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949704" y="2498893"/>
                <a:ext cx="1283400" cy="19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5" name="Pismo odręczne 24">
                <a:extLst>
                  <a:ext uri="{FF2B5EF4-FFF2-40B4-BE49-F238E27FC236}">
                    <a16:creationId xmlns:a16="http://schemas.microsoft.com/office/drawing/2014/main" id="{FD997A13-A684-42A3-90E1-C05555074728}"/>
                  </a:ext>
                </a:extLst>
              </p14:cNvPr>
              <p14:cNvContentPartPr/>
              <p14:nvPr/>
            </p14:nvContentPartPr>
            <p14:xfrm>
              <a:off x="9431304" y="2064733"/>
              <a:ext cx="187560" cy="318240"/>
            </p14:xfrm>
          </p:contentPart>
        </mc:Choice>
        <mc:Fallback>
          <p:pic>
            <p:nvPicPr>
              <p:cNvPr id="25" name="Pismo odręczne 24">
                <a:extLst>
                  <a:ext uri="{FF2B5EF4-FFF2-40B4-BE49-F238E27FC236}">
                    <a16:creationId xmlns:a16="http://schemas.microsoft.com/office/drawing/2014/main" id="{FD997A13-A684-42A3-90E1-C0555507472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395304" y="1993093"/>
                <a:ext cx="259200" cy="46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6" name="Pismo odręczne 25">
                <a:extLst>
                  <a:ext uri="{FF2B5EF4-FFF2-40B4-BE49-F238E27FC236}">
                    <a16:creationId xmlns:a16="http://schemas.microsoft.com/office/drawing/2014/main" id="{7E31D368-BD2E-42B5-A3C2-64B288EBB578}"/>
                  </a:ext>
                </a:extLst>
              </p14:cNvPr>
              <p14:cNvContentPartPr/>
              <p14:nvPr/>
            </p14:nvContentPartPr>
            <p14:xfrm>
              <a:off x="9143664" y="2543533"/>
              <a:ext cx="347400" cy="124560"/>
            </p14:xfrm>
          </p:contentPart>
        </mc:Choice>
        <mc:Fallback>
          <p:pic>
            <p:nvPicPr>
              <p:cNvPr id="26" name="Pismo odręczne 25">
                <a:extLst>
                  <a:ext uri="{FF2B5EF4-FFF2-40B4-BE49-F238E27FC236}">
                    <a16:creationId xmlns:a16="http://schemas.microsoft.com/office/drawing/2014/main" id="{7E31D368-BD2E-42B5-A3C2-64B288EBB57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108024" y="2471533"/>
                <a:ext cx="419040" cy="26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7" name="Pismo odręczne 26">
                <a:extLst>
                  <a:ext uri="{FF2B5EF4-FFF2-40B4-BE49-F238E27FC236}">
                    <a16:creationId xmlns:a16="http://schemas.microsoft.com/office/drawing/2014/main" id="{E8C7FED1-8475-4061-BDF3-57B52DC78D68}"/>
                  </a:ext>
                </a:extLst>
              </p14:cNvPr>
              <p14:cNvContentPartPr/>
              <p14:nvPr/>
            </p14:nvContentPartPr>
            <p14:xfrm>
              <a:off x="9066264" y="3173533"/>
              <a:ext cx="461880" cy="55080"/>
            </p14:xfrm>
          </p:contentPart>
        </mc:Choice>
        <mc:Fallback>
          <p:pic>
            <p:nvPicPr>
              <p:cNvPr id="27" name="Pismo odręczne 26">
                <a:extLst>
                  <a:ext uri="{FF2B5EF4-FFF2-40B4-BE49-F238E27FC236}">
                    <a16:creationId xmlns:a16="http://schemas.microsoft.com/office/drawing/2014/main" id="{E8C7FED1-8475-4061-BDF3-57B52DC78D6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030264" y="3101533"/>
                <a:ext cx="53352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8" name="Pismo odręczne 27">
                <a:extLst>
                  <a:ext uri="{FF2B5EF4-FFF2-40B4-BE49-F238E27FC236}">
                    <a16:creationId xmlns:a16="http://schemas.microsoft.com/office/drawing/2014/main" id="{DA68A8DC-D768-4ED2-A92E-CDAC9D6D87DC}"/>
                  </a:ext>
                </a:extLst>
              </p14:cNvPr>
              <p14:cNvContentPartPr/>
              <p14:nvPr/>
            </p14:nvContentPartPr>
            <p14:xfrm>
              <a:off x="8954664" y="3634693"/>
              <a:ext cx="450720" cy="57960"/>
            </p14:xfrm>
          </p:contentPart>
        </mc:Choice>
        <mc:Fallback>
          <p:pic>
            <p:nvPicPr>
              <p:cNvPr id="28" name="Pismo odręczne 27">
                <a:extLst>
                  <a:ext uri="{FF2B5EF4-FFF2-40B4-BE49-F238E27FC236}">
                    <a16:creationId xmlns:a16="http://schemas.microsoft.com/office/drawing/2014/main" id="{DA68A8DC-D768-4ED2-A92E-CDAC9D6D87D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919024" y="3562693"/>
                <a:ext cx="522360" cy="20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9" name="Pismo odręczne 28">
                <a:extLst>
                  <a:ext uri="{FF2B5EF4-FFF2-40B4-BE49-F238E27FC236}">
                    <a16:creationId xmlns:a16="http://schemas.microsoft.com/office/drawing/2014/main" id="{69E066EB-BA25-47C1-9D95-2DC73AAF8233}"/>
                  </a:ext>
                </a:extLst>
              </p14:cNvPr>
              <p14:cNvContentPartPr/>
              <p14:nvPr/>
            </p14:nvContentPartPr>
            <p14:xfrm>
              <a:off x="9073104" y="4097653"/>
              <a:ext cx="432360" cy="131040"/>
            </p14:xfrm>
          </p:contentPart>
        </mc:Choice>
        <mc:Fallback>
          <p:pic>
            <p:nvPicPr>
              <p:cNvPr id="29" name="Pismo odręczne 28">
                <a:extLst>
                  <a:ext uri="{FF2B5EF4-FFF2-40B4-BE49-F238E27FC236}">
                    <a16:creationId xmlns:a16="http://schemas.microsoft.com/office/drawing/2014/main" id="{69E066EB-BA25-47C1-9D95-2DC73AAF823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037104" y="4026013"/>
                <a:ext cx="504000" cy="27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30" name="Pismo odręczne 29">
                <a:extLst>
                  <a:ext uri="{FF2B5EF4-FFF2-40B4-BE49-F238E27FC236}">
                    <a16:creationId xmlns:a16="http://schemas.microsoft.com/office/drawing/2014/main" id="{25A5C1CD-A625-4DD1-80CF-2C375AC1336C}"/>
                  </a:ext>
                </a:extLst>
              </p14:cNvPr>
              <p14:cNvContentPartPr/>
              <p14:nvPr/>
            </p14:nvContentPartPr>
            <p14:xfrm>
              <a:off x="9148344" y="4497613"/>
              <a:ext cx="389520" cy="161280"/>
            </p14:xfrm>
          </p:contentPart>
        </mc:Choice>
        <mc:Fallback>
          <p:pic>
            <p:nvPicPr>
              <p:cNvPr id="30" name="Pismo odręczne 29">
                <a:extLst>
                  <a:ext uri="{FF2B5EF4-FFF2-40B4-BE49-F238E27FC236}">
                    <a16:creationId xmlns:a16="http://schemas.microsoft.com/office/drawing/2014/main" id="{25A5C1CD-A625-4DD1-80CF-2C375AC1336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112344" y="4425973"/>
                <a:ext cx="46116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1" name="Pismo odręczne 30">
                <a:extLst>
                  <a:ext uri="{FF2B5EF4-FFF2-40B4-BE49-F238E27FC236}">
                    <a16:creationId xmlns:a16="http://schemas.microsoft.com/office/drawing/2014/main" id="{FF3C4E9B-6E16-4257-856D-648D97120497}"/>
                  </a:ext>
                </a:extLst>
              </p14:cNvPr>
              <p14:cNvContentPartPr/>
              <p14:nvPr/>
            </p14:nvContentPartPr>
            <p14:xfrm>
              <a:off x="9454344" y="4902253"/>
              <a:ext cx="402840" cy="174240"/>
            </p14:xfrm>
          </p:contentPart>
        </mc:Choice>
        <mc:Fallback>
          <p:pic>
            <p:nvPicPr>
              <p:cNvPr id="31" name="Pismo odręczne 30">
                <a:extLst>
                  <a:ext uri="{FF2B5EF4-FFF2-40B4-BE49-F238E27FC236}">
                    <a16:creationId xmlns:a16="http://schemas.microsoft.com/office/drawing/2014/main" id="{FF3C4E9B-6E16-4257-856D-648D9712049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418704" y="4830253"/>
                <a:ext cx="474480" cy="31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2" name="Pismo odręczne 31">
                <a:extLst>
                  <a:ext uri="{FF2B5EF4-FFF2-40B4-BE49-F238E27FC236}">
                    <a16:creationId xmlns:a16="http://schemas.microsoft.com/office/drawing/2014/main" id="{D4B3D37C-92C6-4600-BE10-36DF1BE589BA}"/>
                  </a:ext>
                </a:extLst>
              </p14:cNvPr>
              <p14:cNvContentPartPr/>
              <p14:nvPr/>
            </p14:nvContentPartPr>
            <p14:xfrm>
              <a:off x="6821664" y="1684573"/>
              <a:ext cx="360" cy="360"/>
            </p14:xfrm>
          </p:contentPart>
        </mc:Choice>
        <mc:Fallback>
          <p:pic>
            <p:nvPicPr>
              <p:cNvPr id="32" name="Pismo odręczne 31">
                <a:extLst>
                  <a:ext uri="{FF2B5EF4-FFF2-40B4-BE49-F238E27FC236}">
                    <a16:creationId xmlns:a16="http://schemas.microsoft.com/office/drawing/2014/main" id="{D4B3D37C-92C6-4600-BE10-36DF1BE589BA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803664" y="166693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41" name="Pismo odręczne 40">
                <a:extLst>
                  <a:ext uri="{FF2B5EF4-FFF2-40B4-BE49-F238E27FC236}">
                    <a16:creationId xmlns:a16="http://schemas.microsoft.com/office/drawing/2014/main" id="{91AC82E7-740E-453B-B5FC-B6C2561ED58F}"/>
                  </a:ext>
                </a:extLst>
              </p14:cNvPr>
              <p14:cNvContentPartPr/>
              <p14:nvPr/>
            </p14:nvContentPartPr>
            <p14:xfrm>
              <a:off x="4556904" y="5939413"/>
              <a:ext cx="438120" cy="615240"/>
            </p14:xfrm>
          </p:contentPart>
        </mc:Choice>
        <mc:Fallback>
          <p:pic>
            <p:nvPicPr>
              <p:cNvPr id="41" name="Pismo odręczne 40">
                <a:extLst>
                  <a:ext uri="{FF2B5EF4-FFF2-40B4-BE49-F238E27FC236}">
                    <a16:creationId xmlns:a16="http://schemas.microsoft.com/office/drawing/2014/main" id="{91AC82E7-740E-453B-B5FC-B6C2561ED58F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539264" y="5921413"/>
                <a:ext cx="473760" cy="65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60" name="Pismo odręczne 59">
                <a:extLst>
                  <a:ext uri="{FF2B5EF4-FFF2-40B4-BE49-F238E27FC236}">
                    <a16:creationId xmlns:a16="http://schemas.microsoft.com/office/drawing/2014/main" id="{28DAB4A3-9244-4966-8C4F-9F058800074E}"/>
                  </a:ext>
                </a:extLst>
              </p14:cNvPr>
              <p14:cNvContentPartPr/>
              <p14:nvPr/>
            </p14:nvContentPartPr>
            <p14:xfrm>
              <a:off x="8231424" y="5928253"/>
              <a:ext cx="3658680" cy="596160"/>
            </p14:xfrm>
          </p:contentPart>
        </mc:Choice>
        <mc:Fallback>
          <p:pic>
            <p:nvPicPr>
              <p:cNvPr id="60" name="Pismo odręczne 59">
                <a:extLst>
                  <a:ext uri="{FF2B5EF4-FFF2-40B4-BE49-F238E27FC236}">
                    <a16:creationId xmlns:a16="http://schemas.microsoft.com/office/drawing/2014/main" id="{28DAB4A3-9244-4966-8C4F-9F058800074E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213784" y="5910613"/>
                <a:ext cx="3694320" cy="63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61" name="Pismo odręczne 60">
                <a:extLst>
                  <a:ext uri="{FF2B5EF4-FFF2-40B4-BE49-F238E27FC236}">
                    <a16:creationId xmlns:a16="http://schemas.microsoft.com/office/drawing/2014/main" id="{51DC2C7F-117E-4DB3-9CD6-9C9A98C54379}"/>
                  </a:ext>
                </a:extLst>
              </p14:cNvPr>
              <p14:cNvContentPartPr/>
              <p14:nvPr/>
            </p14:nvContentPartPr>
            <p14:xfrm>
              <a:off x="5179344" y="5944453"/>
              <a:ext cx="2266200" cy="586800"/>
            </p14:xfrm>
          </p:contentPart>
        </mc:Choice>
        <mc:Fallback>
          <p:pic>
            <p:nvPicPr>
              <p:cNvPr id="61" name="Pismo odręczne 60">
                <a:extLst>
                  <a:ext uri="{FF2B5EF4-FFF2-40B4-BE49-F238E27FC236}">
                    <a16:creationId xmlns:a16="http://schemas.microsoft.com/office/drawing/2014/main" id="{51DC2C7F-117E-4DB3-9CD6-9C9A98C5437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161704" y="5926453"/>
                <a:ext cx="2301840" cy="62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73" name="Pismo odręczne 72">
                <a:extLst>
                  <a:ext uri="{FF2B5EF4-FFF2-40B4-BE49-F238E27FC236}">
                    <a16:creationId xmlns:a16="http://schemas.microsoft.com/office/drawing/2014/main" id="{86F17658-60E5-4B78-ABD4-49B88D8CA510}"/>
                  </a:ext>
                </a:extLst>
              </p14:cNvPr>
              <p14:cNvContentPartPr/>
              <p14:nvPr/>
            </p14:nvContentPartPr>
            <p14:xfrm>
              <a:off x="9705264" y="561373"/>
              <a:ext cx="928800" cy="642240"/>
            </p14:xfrm>
          </p:contentPart>
        </mc:Choice>
        <mc:Fallback>
          <p:pic>
            <p:nvPicPr>
              <p:cNvPr id="73" name="Pismo odręczne 72">
                <a:extLst>
                  <a:ext uri="{FF2B5EF4-FFF2-40B4-BE49-F238E27FC236}">
                    <a16:creationId xmlns:a16="http://schemas.microsoft.com/office/drawing/2014/main" id="{86F17658-60E5-4B78-ABD4-49B88D8CA510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669624" y="489373"/>
                <a:ext cx="1000440" cy="78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74" name="Pismo odręczne 73">
                <a:extLst>
                  <a:ext uri="{FF2B5EF4-FFF2-40B4-BE49-F238E27FC236}">
                    <a16:creationId xmlns:a16="http://schemas.microsoft.com/office/drawing/2014/main" id="{DAE49500-2F48-4ABA-839A-DF6AE58F894E}"/>
                  </a:ext>
                </a:extLst>
              </p14:cNvPr>
              <p14:cNvContentPartPr/>
              <p14:nvPr/>
            </p14:nvContentPartPr>
            <p14:xfrm>
              <a:off x="9215664" y="835693"/>
              <a:ext cx="1734840" cy="685800"/>
            </p14:xfrm>
          </p:contentPart>
        </mc:Choice>
        <mc:Fallback>
          <p:pic>
            <p:nvPicPr>
              <p:cNvPr id="74" name="Pismo odręczne 73">
                <a:extLst>
                  <a:ext uri="{FF2B5EF4-FFF2-40B4-BE49-F238E27FC236}">
                    <a16:creationId xmlns:a16="http://schemas.microsoft.com/office/drawing/2014/main" id="{DAE49500-2F48-4ABA-839A-DF6AE58F894E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179664" y="764053"/>
                <a:ext cx="1806480" cy="82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75" name="Pismo odręczne 74">
                <a:extLst>
                  <a:ext uri="{FF2B5EF4-FFF2-40B4-BE49-F238E27FC236}">
                    <a16:creationId xmlns:a16="http://schemas.microsoft.com/office/drawing/2014/main" id="{48866195-19D0-4FC4-93B5-8F307BF93CF1}"/>
                  </a:ext>
                </a:extLst>
              </p14:cNvPr>
              <p14:cNvContentPartPr/>
              <p14:nvPr/>
            </p14:nvContentPartPr>
            <p14:xfrm>
              <a:off x="9437064" y="222253"/>
              <a:ext cx="359280" cy="493920"/>
            </p14:xfrm>
          </p:contentPart>
        </mc:Choice>
        <mc:Fallback>
          <p:pic>
            <p:nvPicPr>
              <p:cNvPr id="75" name="Pismo odręczne 74">
                <a:extLst>
                  <a:ext uri="{FF2B5EF4-FFF2-40B4-BE49-F238E27FC236}">
                    <a16:creationId xmlns:a16="http://schemas.microsoft.com/office/drawing/2014/main" id="{48866195-19D0-4FC4-93B5-8F307BF93CF1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401064" y="150253"/>
                <a:ext cx="430920" cy="63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85" name="Pismo odręczne 84">
                <a:extLst>
                  <a:ext uri="{FF2B5EF4-FFF2-40B4-BE49-F238E27FC236}">
                    <a16:creationId xmlns:a16="http://schemas.microsoft.com/office/drawing/2014/main" id="{EB10B406-A09C-497C-8B88-FDF7571F0865}"/>
                  </a:ext>
                </a:extLst>
              </p14:cNvPr>
              <p14:cNvContentPartPr/>
              <p14:nvPr/>
            </p14:nvContentPartPr>
            <p14:xfrm>
              <a:off x="8493504" y="37933"/>
              <a:ext cx="3559320" cy="1533960"/>
            </p14:xfrm>
          </p:contentPart>
        </mc:Choice>
        <mc:Fallback>
          <p:pic>
            <p:nvPicPr>
              <p:cNvPr id="85" name="Pismo odręczne 84">
                <a:extLst>
                  <a:ext uri="{FF2B5EF4-FFF2-40B4-BE49-F238E27FC236}">
                    <a16:creationId xmlns:a16="http://schemas.microsoft.com/office/drawing/2014/main" id="{EB10B406-A09C-497C-8B88-FDF7571F0865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8475864" y="19933"/>
                <a:ext cx="3594960" cy="1569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0734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62DB0C9-5634-4B04-883A-8E8CB24A0D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Kropeczki Boedroneczki">
            <a:hlinkClick r:id="" action="ppaction://media"/>
            <a:extLst>
              <a:ext uri="{FF2B5EF4-FFF2-40B4-BE49-F238E27FC236}">
                <a16:creationId xmlns:a16="http://schemas.microsoft.com/office/drawing/2014/main" id="{5F49F8B3-9438-4119-A4B0-CC34A76ED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1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6446" y="2353639"/>
            <a:ext cx="1440000" cy="1440000"/>
          </a:xfrm>
          <a:prstGeom prst="rect">
            <a:avLst/>
          </a:prstGeom>
          <a:scene3d>
            <a:camera prst="orthographicFront"/>
            <a:lightRig rig="harsh" dir="t"/>
          </a:scene3d>
          <a:sp3d extrusionH="139700" contourW="12700" prstMaterial="dkEdge">
            <a:extrusionClr>
              <a:srgbClr val="FF0000"/>
            </a:extrusionClr>
            <a:contourClr>
              <a:schemeClr val="tx1"/>
            </a:contourClr>
          </a:sp3d>
        </p:spPr>
      </p:pic>
    </p:spTree>
    <p:extLst>
      <p:ext uri="{BB962C8B-B14F-4D97-AF65-F5344CB8AC3E}">
        <p14:creationId xmlns:p14="http://schemas.microsoft.com/office/powerpoint/2010/main" val="1141653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63" name="Pismo odręczne 362">
                <a:extLst>
                  <a:ext uri="{FF2B5EF4-FFF2-40B4-BE49-F238E27FC236}">
                    <a16:creationId xmlns:a16="http://schemas.microsoft.com/office/drawing/2014/main" id="{A878D7A6-C6F9-4C0A-BB7E-461E76F89EF4}"/>
                  </a:ext>
                </a:extLst>
              </p14:cNvPr>
              <p14:cNvContentPartPr/>
              <p14:nvPr/>
            </p14:nvContentPartPr>
            <p14:xfrm>
              <a:off x="4948028" y="5887111"/>
              <a:ext cx="1052280" cy="526680"/>
            </p14:xfrm>
          </p:contentPart>
        </mc:Choice>
        <mc:Fallback>
          <p:pic>
            <p:nvPicPr>
              <p:cNvPr id="363" name="Pismo odręczne 362">
                <a:extLst>
                  <a:ext uri="{FF2B5EF4-FFF2-40B4-BE49-F238E27FC236}">
                    <a16:creationId xmlns:a16="http://schemas.microsoft.com/office/drawing/2014/main" id="{A878D7A6-C6F9-4C0A-BB7E-461E76F89EF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12028" y="5815471"/>
                <a:ext cx="1123920" cy="67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64" name="Pismo odręczne 363">
                <a:extLst>
                  <a:ext uri="{FF2B5EF4-FFF2-40B4-BE49-F238E27FC236}">
                    <a16:creationId xmlns:a16="http://schemas.microsoft.com/office/drawing/2014/main" id="{1A141B7F-75BF-4BAB-8564-ADD825D06733}"/>
                  </a:ext>
                </a:extLst>
              </p14:cNvPr>
              <p14:cNvContentPartPr/>
              <p14:nvPr/>
            </p14:nvContentPartPr>
            <p14:xfrm>
              <a:off x="4701788" y="5852191"/>
              <a:ext cx="1847880" cy="799200"/>
            </p14:xfrm>
          </p:contentPart>
        </mc:Choice>
        <mc:Fallback>
          <p:pic>
            <p:nvPicPr>
              <p:cNvPr id="364" name="Pismo odręczne 363">
                <a:extLst>
                  <a:ext uri="{FF2B5EF4-FFF2-40B4-BE49-F238E27FC236}">
                    <a16:creationId xmlns:a16="http://schemas.microsoft.com/office/drawing/2014/main" id="{1A141B7F-75BF-4BAB-8564-ADD825D067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66148" y="5780191"/>
                <a:ext cx="1919520" cy="9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95" name="Pismo odręczne 394">
                <a:extLst>
                  <a:ext uri="{FF2B5EF4-FFF2-40B4-BE49-F238E27FC236}">
                    <a16:creationId xmlns:a16="http://schemas.microsoft.com/office/drawing/2014/main" id="{73150760-F0C2-4AC7-80B2-9B1234C512FD}"/>
                  </a:ext>
                </a:extLst>
              </p14:cNvPr>
              <p14:cNvContentPartPr/>
              <p14:nvPr/>
            </p14:nvContentPartPr>
            <p14:xfrm>
              <a:off x="7871948" y="5742391"/>
              <a:ext cx="205920" cy="81360"/>
            </p14:xfrm>
          </p:contentPart>
        </mc:Choice>
        <mc:Fallback>
          <p:pic>
            <p:nvPicPr>
              <p:cNvPr id="395" name="Pismo odręczne 394">
                <a:extLst>
                  <a:ext uri="{FF2B5EF4-FFF2-40B4-BE49-F238E27FC236}">
                    <a16:creationId xmlns:a16="http://schemas.microsoft.com/office/drawing/2014/main" id="{73150760-F0C2-4AC7-80B2-9B1234C512F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36308" y="5670751"/>
                <a:ext cx="27756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96" name="Pismo odręczne 395">
                <a:extLst>
                  <a:ext uri="{FF2B5EF4-FFF2-40B4-BE49-F238E27FC236}">
                    <a16:creationId xmlns:a16="http://schemas.microsoft.com/office/drawing/2014/main" id="{1464A4CA-3A1E-49B1-A7B4-57532132633E}"/>
                  </a:ext>
                </a:extLst>
              </p14:cNvPr>
              <p14:cNvContentPartPr/>
              <p14:nvPr/>
            </p14:nvContentPartPr>
            <p14:xfrm>
              <a:off x="7852148" y="5549431"/>
              <a:ext cx="857160" cy="235800"/>
            </p14:xfrm>
          </p:contentPart>
        </mc:Choice>
        <mc:Fallback>
          <p:pic>
            <p:nvPicPr>
              <p:cNvPr id="396" name="Pismo odręczne 395">
                <a:extLst>
                  <a:ext uri="{FF2B5EF4-FFF2-40B4-BE49-F238E27FC236}">
                    <a16:creationId xmlns:a16="http://schemas.microsoft.com/office/drawing/2014/main" id="{1464A4CA-3A1E-49B1-A7B4-57532132633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16508" y="5477431"/>
                <a:ext cx="92880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36" name="Pismo odręczne 435">
                <a:extLst>
                  <a:ext uri="{FF2B5EF4-FFF2-40B4-BE49-F238E27FC236}">
                    <a16:creationId xmlns:a16="http://schemas.microsoft.com/office/drawing/2014/main" id="{DCF20D85-D5ED-43E7-B5D4-CDD8B4C759BE}"/>
                  </a:ext>
                </a:extLst>
              </p14:cNvPr>
              <p14:cNvContentPartPr/>
              <p14:nvPr/>
            </p14:nvContentPartPr>
            <p14:xfrm>
              <a:off x="10017548" y="328570"/>
              <a:ext cx="1679760" cy="1100520"/>
            </p14:xfrm>
          </p:contentPart>
        </mc:Choice>
        <mc:Fallback>
          <p:pic>
            <p:nvPicPr>
              <p:cNvPr id="436" name="Pismo odręczne 435">
                <a:extLst>
                  <a:ext uri="{FF2B5EF4-FFF2-40B4-BE49-F238E27FC236}">
                    <a16:creationId xmlns:a16="http://schemas.microsoft.com/office/drawing/2014/main" id="{DCF20D85-D5ED-43E7-B5D4-CDD8B4C759B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981548" y="256930"/>
                <a:ext cx="1751400" cy="12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37" name="Pismo odręczne 436">
                <a:extLst>
                  <a:ext uri="{FF2B5EF4-FFF2-40B4-BE49-F238E27FC236}">
                    <a16:creationId xmlns:a16="http://schemas.microsoft.com/office/drawing/2014/main" id="{2BA8D243-298E-4BF2-82E7-561D7E2A5971}"/>
                  </a:ext>
                </a:extLst>
              </p14:cNvPr>
              <p14:cNvContentPartPr/>
              <p14:nvPr/>
            </p14:nvContentPartPr>
            <p14:xfrm>
              <a:off x="9570788" y="756250"/>
              <a:ext cx="423000" cy="9360"/>
            </p14:xfrm>
          </p:contentPart>
        </mc:Choice>
        <mc:Fallback>
          <p:pic>
            <p:nvPicPr>
              <p:cNvPr id="437" name="Pismo odręczne 436">
                <a:extLst>
                  <a:ext uri="{FF2B5EF4-FFF2-40B4-BE49-F238E27FC236}">
                    <a16:creationId xmlns:a16="http://schemas.microsoft.com/office/drawing/2014/main" id="{2BA8D243-298E-4BF2-82E7-561D7E2A597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535148" y="684610"/>
                <a:ext cx="4946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38" name="Pismo odręczne 437">
                <a:extLst>
                  <a:ext uri="{FF2B5EF4-FFF2-40B4-BE49-F238E27FC236}">
                    <a16:creationId xmlns:a16="http://schemas.microsoft.com/office/drawing/2014/main" id="{9A9E49C8-FE82-4468-8127-488482FD1F7C}"/>
                  </a:ext>
                </a:extLst>
              </p14:cNvPr>
              <p14:cNvContentPartPr/>
              <p14:nvPr/>
            </p14:nvContentPartPr>
            <p14:xfrm>
              <a:off x="9665828" y="1068730"/>
              <a:ext cx="342000" cy="154800"/>
            </p14:xfrm>
          </p:contentPart>
        </mc:Choice>
        <mc:Fallback>
          <p:pic>
            <p:nvPicPr>
              <p:cNvPr id="438" name="Pismo odręczne 437">
                <a:extLst>
                  <a:ext uri="{FF2B5EF4-FFF2-40B4-BE49-F238E27FC236}">
                    <a16:creationId xmlns:a16="http://schemas.microsoft.com/office/drawing/2014/main" id="{9A9E49C8-FE82-4468-8127-488482FD1F7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629828" y="997090"/>
                <a:ext cx="413640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439" name="Pismo odręczne 438">
                <a:extLst>
                  <a:ext uri="{FF2B5EF4-FFF2-40B4-BE49-F238E27FC236}">
                    <a16:creationId xmlns:a16="http://schemas.microsoft.com/office/drawing/2014/main" id="{DBC859E4-E040-4620-B687-DEE51F2E51C1}"/>
                  </a:ext>
                </a:extLst>
              </p14:cNvPr>
              <p14:cNvContentPartPr/>
              <p14:nvPr/>
            </p14:nvContentPartPr>
            <p14:xfrm>
              <a:off x="10094948" y="1331530"/>
              <a:ext cx="171360" cy="219960"/>
            </p14:xfrm>
          </p:contentPart>
        </mc:Choice>
        <mc:Fallback>
          <p:pic>
            <p:nvPicPr>
              <p:cNvPr id="439" name="Pismo odręczne 438">
                <a:extLst>
                  <a:ext uri="{FF2B5EF4-FFF2-40B4-BE49-F238E27FC236}">
                    <a16:creationId xmlns:a16="http://schemas.microsoft.com/office/drawing/2014/main" id="{DBC859E4-E040-4620-B687-DEE51F2E51C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058948" y="1259530"/>
                <a:ext cx="243000" cy="36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440" name="Pismo odręczne 439">
                <a:extLst>
                  <a:ext uri="{FF2B5EF4-FFF2-40B4-BE49-F238E27FC236}">
                    <a16:creationId xmlns:a16="http://schemas.microsoft.com/office/drawing/2014/main" id="{396E63CA-43D8-4205-9719-C284E1DAD691}"/>
                  </a:ext>
                </a:extLst>
              </p14:cNvPr>
              <p14:cNvContentPartPr/>
              <p14:nvPr/>
            </p14:nvContentPartPr>
            <p14:xfrm>
              <a:off x="10845548" y="1547890"/>
              <a:ext cx="49680" cy="297720"/>
            </p14:xfrm>
          </p:contentPart>
        </mc:Choice>
        <mc:Fallback>
          <p:pic>
            <p:nvPicPr>
              <p:cNvPr id="440" name="Pismo odręczne 439">
                <a:extLst>
                  <a:ext uri="{FF2B5EF4-FFF2-40B4-BE49-F238E27FC236}">
                    <a16:creationId xmlns:a16="http://schemas.microsoft.com/office/drawing/2014/main" id="{396E63CA-43D8-4205-9719-C284E1DAD69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809908" y="1475890"/>
                <a:ext cx="121320" cy="44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441" name="Pismo odręczne 440">
                <a:extLst>
                  <a:ext uri="{FF2B5EF4-FFF2-40B4-BE49-F238E27FC236}">
                    <a16:creationId xmlns:a16="http://schemas.microsoft.com/office/drawing/2014/main" id="{EB945E06-C242-4511-9F00-7A39876F1439}"/>
                  </a:ext>
                </a:extLst>
              </p14:cNvPr>
              <p14:cNvContentPartPr/>
              <p14:nvPr/>
            </p14:nvContentPartPr>
            <p14:xfrm>
              <a:off x="11426948" y="1460050"/>
              <a:ext cx="163440" cy="246960"/>
            </p14:xfrm>
          </p:contentPart>
        </mc:Choice>
        <mc:Fallback>
          <p:pic>
            <p:nvPicPr>
              <p:cNvPr id="441" name="Pismo odręczne 440">
                <a:extLst>
                  <a:ext uri="{FF2B5EF4-FFF2-40B4-BE49-F238E27FC236}">
                    <a16:creationId xmlns:a16="http://schemas.microsoft.com/office/drawing/2014/main" id="{EB945E06-C242-4511-9F00-7A39876F143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1390948" y="1388050"/>
                <a:ext cx="235080" cy="39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442" name="Pismo odręczne 441">
                <a:extLst>
                  <a:ext uri="{FF2B5EF4-FFF2-40B4-BE49-F238E27FC236}">
                    <a16:creationId xmlns:a16="http://schemas.microsoft.com/office/drawing/2014/main" id="{13BE82A4-EA81-4C50-A504-FA48B86627A7}"/>
                  </a:ext>
                </a:extLst>
              </p14:cNvPr>
              <p14:cNvContentPartPr/>
              <p14:nvPr/>
            </p14:nvContentPartPr>
            <p14:xfrm>
              <a:off x="11709548" y="1126690"/>
              <a:ext cx="335160" cy="165240"/>
            </p14:xfrm>
          </p:contentPart>
        </mc:Choice>
        <mc:Fallback>
          <p:pic>
            <p:nvPicPr>
              <p:cNvPr id="442" name="Pismo odręczne 441">
                <a:extLst>
                  <a:ext uri="{FF2B5EF4-FFF2-40B4-BE49-F238E27FC236}">
                    <a16:creationId xmlns:a16="http://schemas.microsoft.com/office/drawing/2014/main" id="{13BE82A4-EA81-4C50-A504-FA48B86627A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673908" y="1055050"/>
                <a:ext cx="406800" cy="30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443" name="Pismo odręczne 442">
                <a:extLst>
                  <a:ext uri="{FF2B5EF4-FFF2-40B4-BE49-F238E27FC236}">
                    <a16:creationId xmlns:a16="http://schemas.microsoft.com/office/drawing/2014/main" id="{7B2D0488-65C2-4085-83AB-DDDEDA6F7CDA}"/>
                  </a:ext>
                </a:extLst>
              </p14:cNvPr>
              <p14:cNvContentPartPr/>
              <p14:nvPr/>
            </p14:nvContentPartPr>
            <p14:xfrm>
              <a:off x="11684708" y="610090"/>
              <a:ext cx="299160" cy="78480"/>
            </p14:xfrm>
          </p:contentPart>
        </mc:Choice>
        <mc:Fallback>
          <p:pic>
            <p:nvPicPr>
              <p:cNvPr id="443" name="Pismo odręczne 442">
                <a:extLst>
                  <a:ext uri="{FF2B5EF4-FFF2-40B4-BE49-F238E27FC236}">
                    <a16:creationId xmlns:a16="http://schemas.microsoft.com/office/drawing/2014/main" id="{7B2D0488-65C2-4085-83AB-DDDEDA6F7CD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649068" y="538090"/>
                <a:ext cx="37080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444" name="Pismo odręczne 443">
                <a:extLst>
                  <a:ext uri="{FF2B5EF4-FFF2-40B4-BE49-F238E27FC236}">
                    <a16:creationId xmlns:a16="http://schemas.microsoft.com/office/drawing/2014/main" id="{88AC925F-24E3-4704-93F6-9C891E0AF5E1}"/>
                  </a:ext>
                </a:extLst>
              </p14:cNvPr>
              <p14:cNvContentPartPr/>
              <p14:nvPr/>
            </p14:nvContentPartPr>
            <p14:xfrm>
              <a:off x="11457548" y="201490"/>
              <a:ext cx="240840" cy="172800"/>
            </p14:xfrm>
          </p:contentPart>
        </mc:Choice>
        <mc:Fallback>
          <p:pic>
            <p:nvPicPr>
              <p:cNvPr id="444" name="Pismo odręczne 443">
                <a:extLst>
                  <a:ext uri="{FF2B5EF4-FFF2-40B4-BE49-F238E27FC236}">
                    <a16:creationId xmlns:a16="http://schemas.microsoft.com/office/drawing/2014/main" id="{88AC925F-24E3-4704-93F6-9C891E0AF5E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421548" y="129490"/>
                <a:ext cx="312480" cy="31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45" name="Pismo odręczne 444">
                <a:extLst>
                  <a:ext uri="{FF2B5EF4-FFF2-40B4-BE49-F238E27FC236}">
                    <a16:creationId xmlns:a16="http://schemas.microsoft.com/office/drawing/2014/main" id="{0DDBCD0A-148B-4409-B059-368C64CBC727}"/>
                  </a:ext>
                </a:extLst>
              </p14:cNvPr>
              <p14:cNvContentPartPr/>
              <p14:nvPr/>
            </p14:nvContentPartPr>
            <p14:xfrm>
              <a:off x="10907108" y="60370"/>
              <a:ext cx="145080" cy="153360"/>
            </p14:xfrm>
          </p:contentPart>
        </mc:Choice>
        <mc:Fallback>
          <p:pic>
            <p:nvPicPr>
              <p:cNvPr id="445" name="Pismo odręczne 444">
                <a:extLst>
                  <a:ext uri="{FF2B5EF4-FFF2-40B4-BE49-F238E27FC236}">
                    <a16:creationId xmlns:a16="http://schemas.microsoft.com/office/drawing/2014/main" id="{0DDBCD0A-148B-4409-B059-368C64CBC72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871468" y="-11630"/>
                <a:ext cx="21672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446" name="Pismo odręczne 445">
                <a:extLst>
                  <a:ext uri="{FF2B5EF4-FFF2-40B4-BE49-F238E27FC236}">
                    <a16:creationId xmlns:a16="http://schemas.microsoft.com/office/drawing/2014/main" id="{24C98863-C55E-4E8E-9376-FF6840A43141}"/>
                  </a:ext>
                </a:extLst>
              </p14:cNvPr>
              <p14:cNvContentPartPr/>
              <p14:nvPr/>
            </p14:nvContentPartPr>
            <p14:xfrm>
              <a:off x="10481948" y="74770"/>
              <a:ext cx="24840" cy="201600"/>
            </p14:xfrm>
          </p:contentPart>
        </mc:Choice>
        <mc:Fallback>
          <p:pic>
            <p:nvPicPr>
              <p:cNvPr id="446" name="Pismo odręczne 445">
                <a:extLst>
                  <a:ext uri="{FF2B5EF4-FFF2-40B4-BE49-F238E27FC236}">
                    <a16:creationId xmlns:a16="http://schemas.microsoft.com/office/drawing/2014/main" id="{24C98863-C55E-4E8E-9376-FF6840A43141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445948" y="2770"/>
                <a:ext cx="9648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447" name="Pismo odręczne 446">
                <a:extLst>
                  <a:ext uri="{FF2B5EF4-FFF2-40B4-BE49-F238E27FC236}">
                    <a16:creationId xmlns:a16="http://schemas.microsoft.com/office/drawing/2014/main" id="{3DFC4E81-7416-48C0-9981-61C966676500}"/>
                  </a:ext>
                </a:extLst>
              </p14:cNvPr>
              <p14:cNvContentPartPr/>
              <p14:nvPr/>
            </p14:nvContentPartPr>
            <p14:xfrm>
              <a:off x="9905228" y="170170"/>
              <a:ext cx="308520" cy="244440"/>
            </p14:xfrm>
          </p:contentPart>
        </mc:Choice>
        <mc:Fallback>
          <p:pic>
            <p:nvPicPr>
              <p:cNvPr id="447" name="Pismo odręczne 446">
                <a:extLst>
                  <a:ext uri="{FF2B5EF4-FFF2-40B4-BE49-F238E27FC236}">
                    <a16:creationId xmlns:a16="http://schemas.microsoft.com/office/drawing/2014/main" id="{3DFC4E81-7416-48C0-9981-61C96667650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869228" y="98170"/>
                <a:ext cx="380160" cy="38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477" name="Pismo odręczne 476">
                <a:extLst>
                  <a:ext uri="{FF2B5EF4-FFF2-40B4-BE49-F238E27FC236}">
                    <a16:creationId xmlns:a16="http://schemas.microsoft.com/office/drawing/2014/main" id="{59D2662B-B193-4720-9BD8-7F6B3DCEC5FA}"/>
                  </a:ext>
                </a:extLst>
              </p14:cNvPr>
              <p14:cNvContentPartPr/>
              <p14:nvPr/>
            </p14:nvContentPartPr>
            <p14:xfrm>
              <a:off x="164708" y="288751"/>
              <a:ext cx="11985480" cy="6564600"/>
            </p14:xfrm>
          </p:contentPart>
        </mc:Choice>
        <mc:Fallback>
          <p:pic>
            <p:nvPicPr>
              <p:cNvPr id="477" name="Pismo odręczne 476">
                <a:extLst>
                  <a:ext uri="{FF2B5EF4-FFF2-40B4-BE49-F238E27FC236}">
                    <a16:creationId xmlns:a16="http://schemas.microsoft.com/office/drawing/2014/main" id="{59D2662B-B193-4720-9BD8-7F6B3DCEC5FA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2068" y="271111"/>
                <a:ext cx="12111120" cy="664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8229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7" name="Pismo odręczne 16">
                <a:extLst>
                  <a:ext uri="{FF2B5EF4-FFF2-40B4-BE49-F238E27FC236}">
                    <a16:creationId xmlns:a16="http://schemas.microsoft.com/office/drawing/2014/main" id="{C8858145-E0AC-4957-B0B8-D6F2E3266EC7}"/>
                  </a:ext>
                </a:extLst>
              </p14:cNvPr>
              <p14:cNvContentPartPr/>
              <p14:nvPr/>
            </p14:nvContentPartPr>
            <p14:xfrm>
              <a:off x="6312405" y="171256"/>
              <a:ext cx="383760" cy="557640"/>
            </p14:xfrm>
          </p:contentPart>
        </mc:Choice>
        <mc:Fallback xmlns="">
          <p:pic>
            <p:nvPicPr>
              <p:cNvPr id="17" name="Pismo odręczne 16">
                <a:extLst>
                  <a:ext uri="{FF2B5EF4-FFF2-40B4-BE49-F238E27FC236}">
                    <a16:creationId xmlns:a16="http://schemas.microsoft.com/office/drawing/2014/main" id="{C8858145-E0AC-4957-B0B8-D6F2E3266EC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94405" y="135616"/>
                <a:ext cx="419400" cy="62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Pismo odręczne 17">
                <a:extLst>
                  <a:ext uri="{FF2B5EF4-FFF2-40B4-BE49-F238E27FC236}">
                    <a16:creationId xmlns:a16="http://schemas.microsoft.com/office/drawing/2014/main" id="{E01E1D56-6B54-4437-B2A2-1BF299D7A746}"/>
                  </a:ext>
                </a:extLst>
              </p14:cNvPr>
              <p14:cNvContentPartPr/>
              <p14:nvPr/>
            </p14:nvContentPartPr>
            <p14:xfrm>
              <a:off x="6888765" y="687136"/>
              <a:ext cx="7560" cy="28800"/>
            </p14:xfrm>
          </p:contentPart>
        </mc:Choice>
        <mc:Fallback xmlns="">
          <p:pic>
            <p:nvPicPr>
              <p:cNvPr id="18" name="Pismo odręczne 17">
                <a:extLst>
                  <a:ext uri="{FF2B5EF4-FFF2-40B4-BE49-F238E27FC236}">
                    <a16:creationId xmlns:a16="http://schemas.microsoft.com/office/drawing/2014/main" id="{E01E1D56-6B54-4437-B2A2-1BF299D7A74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71125" y="651496"/>
                <a:ext cx="4320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Pismo odręczne 18">
                <a:extLst>
                  <a:ext uri="{FF2B5EF4-FFF2-40B4-BE49-F238E27FC236}">
                    <a16:creationId xmlns:a16="http://schemas.microsoft.com/office/drawing/2014/main" id="{7573E5A7-FF8F-49EE-ADD5-E8427BD59538}"/>
                  </a:ext>
                </a:extLst>
              </p14:cNvPr>
              <p14:cNvContentPartPr/>
              <p14:nvPr/>
            </p14:nvContentPartPr>
            <p14:xfrm>
              <a:off x="7083165" y="224896"/>
              <a:ext cx="442080" cy="513000"/>
            </p14:xfrm>
          </p:contentPart>
        </mc:Choice>
        <mc:Fallback xmlns="">
          <p:pic>
            <p:nvPicPr>
              <p:cNvPr id="19" name="Pismo odręczne 18">
                <a:extLst>
                  <a:ext uri="{FF2B5EF4-FFF2-40B4-BE49-F238E27FC236}">
                    <a16:creationId xmlns:a16="http://schemas.microsoft.com/office/drawing/2014/main" id="{7573E5A7-FF8F-49EE-ADD5-E8427BD5953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065525" y="188896"/>
                <a:ext cx="477720" cy="58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Pismo odręczne 19">
                <a:extLst>
                  <a:ext uri="{FF2B5EF4-FFF2-40B4-BE49-F238E27FC236}">
                    <a16:creationId xmlns:a16="http://schemas.microsoft.com/office/drawing/2014/main" id="{4804AC57-38C5-4A64-BDAC-5FF0AB200A23}"/>
                  </a:ext>
                </a:extLst>
              </p14:cNvPr>
              <p14:cNvContentPartPr/>
              <p14:nvPr/>
            </p14:nvContentPartPr>
            <p14:xfrm>
              <a:off x="7602645" y="181336"/>
              <a:ext cx="383040" cy="591480"/>
            </p14:xfrm>
          </p:contentPart>
        </mc:Choice>
        <mc:Fallback xmlns="">
          <p:pic>
            <p:nvPicPr>
              <p:cNvPr id="20" name="Pismo odręczne 19">
                <a:extLst>
                  <a:ext uri="{FF2B5EF4-FFF2-40B4-BE49-F238E27FC236}">
                    <a16:creationId xmlns:a16="http://schemas.microsoft.com/office/drawing/2014/main" id="{4804AC57-38C5-4A64-BDAC-5FF0AB200A2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584645" y="145696"/>
                <a:ext cx="418680" cy="66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1" name="Pismo odręczne 20">
                <a:extLst>
                  <a:ext uri="{FF2B5EF4-FFF2-40B4-BE49-F238E27FC236}">
                    <a16:creationId xmlns:a16="http://schemas.microsoft.com/office/drawing/2014/main" id="{F93A2D52-8686-4C23-B64C-AF020C813A86}"/>
                  </a:ext>
                </a:extLst>
              </p14:cNvPr>
              <p14:cNvContentPartPr/>
              <p14:nvPr/>
            </p14:nvContentPartPr>
            <p14:xfrm>
              <a:off x="8119245" y="701896"/>
              <a:ext cx="28800" cy="34560"/>
            </p14:xfrm>
          </p:contentPart>
        </mc:Choice>
        <mc:Fallback xmlns="">
          <p:pic>
            <p:nvPicPr>
              <p:cNvPr id="21" name="Pismo odręczne 20">
                <a:extLst>
                  <a:ext uri="{FF2B5EF4-FFF2-40B4-BE49-F238E27FC236}">
                    <a16:creationId xmlns:a16="http://schemas.microsoft.com/office/drawing/2014/main" id="{F93A2D52-8686-4C23-B64C-AF020C813A8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01245" y="665896"/>
                <a:ext cx="6444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" name="Pismo odręczne 21">
                <a:extLst>
                  <a:ext uri="{FF2B5EF4-FFF2-40B4-BE49-F238E27FC236}">
                    <a16:creationId xmlns:a16="http://schemas.microsoft.com/office/drawing/2014/main" id="{FC3082B6-2DAE-4447-8ACC-0C57758CD922}"/>
                  </a:ext>
                </a:extLst>
              </p14:cNvPr>
              <p14:cNvContentPartPr/>
              <p14:nvPr/>
            </p14:nvContentPartPr>
            <p14:xfrm>
              <a:off x="8373405" y="201136"/>
              <a:ext cx="300960" cy="564840"/>
            </p14:xfrm>
          </p:contentPart>
        </mc:Choice>
        <mc:Fallback xmlns="">
          <p:pic>
            <p:nvPicPr>
              <p:cNvPr id="22" name="Pismo odręczne 21">
                <a:extLst>
                  <a:ext uri="{FF2B5EF4-FFF2-40B4-BE49-F238E27FC236}">
                    <a16:creationId xmlns:a16="http://schemas.microsoft.com/office/drawing/2014/main" id="{FC3082B6-2DAE-4447-8ACC-0C57758CD92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55765" y="165496"/>
                <a:ext cx="336600" cy="63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3" name="Pismo odręczne 22">
                <a:extLst>
                  <a:ext uri="{FF2B5EF4-FFF2-40B4-BE49-F238E27FC236}">
                    <a16:creationId xmlns:a16="http://schemas.microsoft.com/office/drawing/2014/main" id="{5EC2F318-1E57-472D-8911-1417E1757A97}"/>
                  </a:ext>
                </a:extLst>
              </p14:cNvPr>
              <p14:cNvContentPartPr/>
              <p14:nvPr/>
            </p14:nvContentPartPr>
            <p14:xfrm>
              <a:off x="8751405" y="217336"/>
              <a:ext cx="397800" cy="513720"/>
            </p14:xfrm>
          </p:contentPart>
        </mc:Choice>
        <mc:Fallback xmlns="">
          <p:pic>
            <p:nvPicPr>
              <p:cNvPr id="23" name="Pismo odręczne 22">
                <a:extLst>
                  <a:ext uri="{FF2B5EF4-FFF2-40B4-BE49-F238E27FC236}">
                    <a16:creationId xmlns:a16="http://schemas.microsoft.com/office/drawing/2014/main" id="{5EC2F318-1E57-472D-8911-1417E1757A9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733405" y="181336"/>
                <a:ext cx="433440" cy="58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Pismo odręczne 23">
                <a:extLst>
                  <a:ext uri="{FF2B5EF4-FFF2-40B4-BE49-F238E27FC236}">
                    <a16:creationId xmlns:a16="http://schemas.microsoft.com/office/drawing/2014/main" id="{3E8C45EA-613D-43B1-AF3C-BA77DD61FF2C}"/>
                  </a:ext>
                </a:extLst>
              </p14:cNvPr>
              <p14:cNvContentPartPr/>
              <p14:nvPr/>
            </p14:nvContentPartPr>
            <p14:xfrm>
              <a:off x="9191325" y="190696"/>
              <a:ext cx="262080" cy="561600"/>
            </p14:xfrm>
          </p:contentPart>
        </mc:Choice>
        <mc:Fallback xmlns="">
          <p:pic>
            <p:nvPicPr>
              <p:cNvPr id="24" name="Pismo odręczne 23">
                <a:extLst>
                  <a:ext uri="{FF2B5EF4-FFF2-40B4-BE49-F238E27FC236}">
                    <a16:creationId xmlns:a16="http://schemas.microsoft.com/office/drawing/2014/main" id="{3E8C45EA-613D-43B1-AF3C-BA77DD61FF2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173685" y="154696"/>
                <a:ext cx="297720" cy="63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5" name="Pismo odręczne 24">
                <a:extLst>
                  <a:ext uri="{FF2B5EF4-FFF2-40B4-BE49-F238E27FC236}">
                    <a16:creationId xmlns:a16="http://schemas.microsoft.com/office/drawing/2014/main" id="{1867E144-F3C5-4D45-B898-00DBCF6003CD}"/>
                  </a:ext>
                </a:extLst>
              </p14:cNvPr>
              <p14:cNvContentPartPr/>
              <p14:nvPr/>
            </p14:nvContentPartPr>
            <p14:xfrm>
              <a:off x="9521445" y="200056"/>
              <a:ext cx="465120" cy="553680"/>
            </p14:xfrm>
          </p:contentPart>
        </mc:Choice>
        <mc:Fallback xmlns="">
          <p:pic>
            <p:nvPicPr>
              <p:cNvPr id="25" name="Pismo odręczne 24">
                <a:extLst>
                  <a:ext uri="{FF2B5EF4-FFF2-40B4-BE49-F238E27FC236}">
                    <a16:creationId xmlns:a16="http://schemas.microsoft.com/office/drawing/2014/main" id="{1867E144-F3C5-4D45-B898-00DBCF6003C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503445" y="164056"/>
                <a:ext cx="500760" cy="62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6" name="Pismo odręczne 25">
                <a:extLst>
                  <a:ext uri="{FF2B5EF4-FFF2-40B4-BE49-F238E27FC236}">
                    <a16:creationId xmlns:a16="http://schemas.microsoft.com/office/drawing/2014/main" id="{8DD52CFE-74C3-4678-AE5F-056EC593B03E}"/>
                  </a:ext>
                </a:extLst>
              </p14:cNvPr>
              <p14:cNvContentPartPr/>
              <p14:nvPr/>
            </p14:nvContentPartPr>
            <p14:xfrm>
              <a:off x="10109685" y="531976"/>
              <a:ext cx="109080" cy="173880"/>
            </p14:xfrm>
          </p:contentPart>
        </mc:Choice>
        <mc:Fallback xmlns="">
          <p:pic>
            <p:nvPicPr>
              <p:cNvPr id="26" name="Pismo odręczne 25">
                <a:extLst>
                  <a:ext uri="{FF2B5EF4-FFF2-40B4-BE49-F238E27FC236}">
                    <a16:creationId xmlns:a16="http://schemas.microsoft.com/office/drawing/2014/main" id="{8DD52CFE-74C3-4678-AE5F-056EC593B03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092045" y="496336"/>
                <a:ext cx="144720" cy="24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7" name="Pismo odręczne 26">
                <a:extLst>
                  <a:ext uri="{FF2B5EF4-FFF2-40B4-BE49-F238E27FC236}">
                    <a16:creationId xmlns:a16="http://schemas.microsoft.com/office/drawing/2014/main" id="{79B2D7BD-1563-4986-A67A-255B14612F24}"/>
                  </a:ext>
                </a:extLst>
              </p14:cNvPr>
              <p14:cNvContentPartPr/>
              <p14:nvPr/>
            </p14:nvContentPartPr>
            <p14:xfrm>
              <a:off x="10287165" y="748336"/>
              <a:ext cx="57600" cy="15840"/>
            </p14:xfrm>
          </p:contentPart>
        </mc:Choice>
        <mc:Fallback xmlns="">
          <p:pic>
            <p:nvPicPr>
              <p:cNvPr id="27" name="Pismo odręczne 26">
                <a:extLst>
                  <a:ext uri="{FF2B5EF4-FFF2-40B4-BE49-F238E27FC236}">
                    <a16:creationId xmlns:a16="http://schemas.microsoft.com/office/drawing/2014/main" id="{79B2D7BD-1563-4986-A67A-255B14612F2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269525" y="712336"/>
                <a:ext cx="93240" cy="87480"/>
              </a:xfrm>
              <a:prstGeom prst="rect">
                <a:avLst/>
              </a:prstGeom>
            </p:spPr>
          </p:pic>
        </mc:Fallback>
      </mc:AlternateContent>
      <p:sp>
        <p:nvSpPr>
          <p:cNvPr id="28" name="pole tekstowe 27">
            <a:extLst>
              <a:ext uri="{FF2B5EF4-FFF2-40B4-BE49-F238E27FC236}">
                <a16:creationId xmlns:a16="http://schemas.microsoft.com/office/drawing/2014/main" id="{9E534C6A-4F2F-4E74-8789-3A98F2BCFFA1}"/>
              </a:ext>
            </a:extLst>
          </p:cNvPr>
          <p:cNvSpPr txBox="1"/>
          <p:nvPr/>
        </p:nvSpPr>
        <p:spPr>
          <a:xfrm>
            <a:off x="445409" y="332204"/>
            <a:ext cx="55830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i="1" dirty="0"/>
              <a:t>Mądrzy ludzie już przez wieki</a:t>
            </a:r>
          </a:p>
          <a:p>
            <a:r>
              <a:rPr lang="pl-PL" sz="3600" i="1" dirty="0"/>
              <a:t>korzystają z biblioteki!!!</a:t>
            </a:r>
            <a:endParaRPr lang="pl-PL" sz="3600" dirty="0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A1594146-C7BD-4376-AF30-150D3392908A}"/>
              </a:ext>
            </a:extLst>
          </p:cNvPr>
          <p:cNvSpPr txBox="1"/>
          <p:nvPr/>
        </p:nvSpPr>
        <p:spPr>
          <a:xfrm>
            <a:off x="5798833" y="1128045"/>
            <a:ext cx="5905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Tego dnia odwiedziliśmy naszą bibliotekę. Pani bibliotekarka oprowadziła nas i opowiedziała o księgozbiorze jaki posiada. Pokazała nam jak i gdzie powinniśmy szukać książek, w szczególności tych dla dzieci. </a:t>
            </a:r>
          </a:p>
        </p:txBody>
      </p:sp>
      <p:pic>
        <p:nvPicPr>
          <p:cNvPr id="31" name="Obraz 30">
            <a:extLst>
              <a:ext uri="{FF2B5EF4-FFF2-40B4-BE49-F238E27FC236}">
                <a16:creationId xmlns:a16="http://schemas.microsoft.com/office/drawing/2014/main" id="{E81BFED7-DA68-49F1-AB99-58F1303D841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96" y="1640793"/>
            <a:ext cx="3558915" cy="409879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54404EE6-C8FA-4DD2-A40C-3B3939F7466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944" y="2480232"/>
            <a:ext cx="3804794" cy="409879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41238D2A-C348-4A67-AC26-91F0742BDC8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245" y="2328375"/>
            <a:ext cx="3934665" cy="399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64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2BE8FF5F-DD58-4FEC-AAEB-96FD7ABC6C97}"/>
              </a:ext>
            </a:extLst>
          </p:cNvPr>
          <p:cNvSpPr txBox="1"/>
          <p:nvPr/>
        </p:nvSpPr>
        <p:spPr>
          <a:xfrm>
            <a:off x="186234" y="210062"/>
            <a:ext cx="56944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dirty="0"/>
              <a:t>Wspólnymi siłami, z pomocą </a:t>
            </a:r>
          </a:p>
          <a:p>
            <a:r>
              <a:rPr lang="pl-PL" sz="3200" dirty="0"/>
              <a:t>pani bibliotekarki </a:t>
            </a:r>
          </a:p>
          <a:p>
            <a:r>
              <a:rPr lang="pl-PL" sz="3200" dirty="0"/>
              <a:t>rozwiązaliśmy krzyżówkę i rebus.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EEC7784F-0A63-433D-9283-B1D3EBA7E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41" y="994892"/>
            <a:ext cx="4314825" cy="329565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A1CC974-7C39-48DF-A5E6-0BD804F8E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234" y="4477239"/>
            <a:ext cx="4200525" cy="212407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73A7F91-81D4-4203-A2BE-746CF7F88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634" y="2234102"/>
            <a:ext cx="2886075" cy="4486275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43C35DA-15D9-4D78-A886-CDB012F56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4" y="1982201"/>
            <a:ext cx="3662763" cy="44862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Pismo odręczne 24">
                <a:extLst>
                  <a:ext uri="{FF2B5EF4-FFF2-40B4-BE49-F238E27FC236}">
                    <a16:creationId xmlns:a16="http://schemas.microsoft.com/office/drawing/2014/main" id="{AC613911-A229-44E7-B544-405C7D4A18C4}"/>
                  </a:ext>
                </a:extLst>
              </p14:cNvPr>
              <p14:cNvContentPartPr/>
              <p14:nvPr/>
            </p14:nvContentPartPr>
            <p14:xfrm>
              <a:off x="8950937" y="128726"/>
              <a:ext cx="812880" cy="536400"/>
            </p14:xfrm>
          </p:contentPart>
        </mc:Choice>
        <mc:Fallback xmlns="">
          <p:pic>
            <p:nvPicPr>
              <p:cNvPr id="25" name="Pismo odręczne 24">
                <a:extLst>
                  <a:ext uri="{FF2B5EF4-FFF2-40B4-BE49-F238E27FC236}">
                    <a16:creationId xmlns:a16="http://schemas.microsoft.com/office/drawing/2014/main" id="{AC613911-A229-44E7-B544-405C7D4A18C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42297" y="120086"/>
                <a:ext cx="830520" cy="55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1" name="Pismo odręczne 40">
                <a:extLst>
                  <a:ext uri="{FF2B5EF4-FFF2-40B4-BE49-F238E27FC236}">
                    <a16:creationId xmlns:a16="http://schemas.microsoft.com/office/drawing/2014/main" id="{32A66CA2-0F5C-46D4-ABB0-2499E622FA46}"/>
                  </a:ext>
                </a:extLst>
              </p14:cNvPr>
              <p14:cNvContentPartPr/>
              <p14:nvPr/>
            </p14:nvContentPartPr>
            <p14:xfrm>
              <a:off x="5247617" y="72566"/>
              <a:ext cx="3274200" cy="1013400"/>
            </p14:xfrm>
          </p:contentPart>
        </mc:Choice>
        <mc:Fallback xmlns="">
          <p:pic>
            <p:nvPicPr>
              <p:cNvPr id="41" name="Pismo odręczne 40">
                <a:extLst>
                  <a:ext uri="{FF2B5EF4-FFF2-40B4-BE49-F238E27FC236}">
                    <a16:creationId xmlns:a16="http://schemas.microsoft.com/office/drawing/2014/main" id="{32A66CA2-0F5C-46D4-ABB0-2499E622FA4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38617" y="63566"/>
                <a:ext cx="3291840" cy="103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2207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Pismo odręczne 1">
                <a:extLst>
                  <a:ext uri="{FF2B5EF4-FFF2-40B4-BE49-F238E27FC236}">
                    <a16:creationId xmlns:a16="http://schemas.microsoft.com/office/drawing/2014/main" id="{B9C310D5-01AF-45AF-A332-F12112135943}"/>
                  </a:ext>
                </a:extLst>
              </p14:cNvPr>
              <p14:cNvContentPartPr/>
              <p14:nvPr/>
            </p14:nvContentPartPr>
            <p14:xfrm>
              <a:off x="6936645" y="268816"/>
              <a:ext cx="215280" cy="501480"/>
            </p14:xfrm>
          </p:contentPart>
        </mc:Choice>
        <mc:Fallback xmlns="">
          <p:pic>
            <p:nvPicPr>
              <p:cNvPr id="2" name="Pismo odręczne 1">
                <a:extLst>
                  <a:ext uri="{FF2B5EF4-FFF2-40B4-BE49-F238E27FC236}">
                    <a16:creationId xmlns:a16="http://schemas.microsoft.com/office/drawing/2014/main" id="{B9C310D5-01AF-45AF-A332-F1211213594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00645" y="196816"/>
                <a:ext cx="286920" cy="64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Pismo odręczne 2">
                <a:extLst>
                  <a:ext uri="{FF2B5EF4-FFF2-40B4-BE49-F238E27FC236}">
                    <a16:creationId xmlns:a16="http://schemas.microsoft.com/office/drawing/2014/main" id="{FBEB1CB6-894A-464D-85BF-20C696E643E4}"/>
                  </a:ext>
                </a:extLst>
              </p14:cNvPr>
              <p14:cNvContentPartPr/>
              <p14:nvPr/>
            </p14:nvContentPartPr>
            <p14:xfrm>
              <a:off x="7298445" y="233176"/>
              <a:ext cx="171360" cy="579600"/>
            </p14:xfrm>
          </p:contentPart>
        </mc:Choice>
        <mc:Fallback xmlns="">
          <p:pic>
            <p:nvPicPr>
              <p:cNvPr id="3" name="Pismo odręczne 2">
                <a:extLst>
                  <a:ext uri="{FF2B5EF4-FFF2-40B4-BE49-F238E27FC236}">
                    <a16:creationId xmlns:a16="http://schemas.microsoft.com/office/drawing/2014/main" id="{FBEB1CB6-894A-464D-85BF-20C696E643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62445" y="161176"/>
                <a:ext cx="243000" cy="72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22712469-58AC-4DCE-B3CB-C5AEABCB7E97}"/>
                  </a:ext>
                </a:extLst>
              </p14:cNvPr>
              <p14:cNvContentPartPr/>
              <p14:nvPr/>
            </p14:nvContentPartPr>
            <p14:xfrm>
              <a:off x="7650885" y="832576"/>
              <a:ext cx="5040" cy="1908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22712469-58AC-4DCE-B3CB-C5AEABCB7E9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615245" y="760576"/>
                <a:ext cx="7668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09D7578B-1BB0-4F8E-AD82-10C5AD355B34}"/>
                  </a:ext>
                </a:extLst>
              </p14:cNvPr>
              <p14:cNvContentPartPr/>
              <p14:nvPr/>
            </p14:nvContentPartPr>
            <p14:xfrm>
              <a:off x="7880565" y="300856"/>
              <a:ext cx="373320" cy="47952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09D7578B-1BB0-4F8E-AD82-10C5AD355B3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44925" y="229216"/>
                <a:ext cx="444960" cy="62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888A356E-A012-4340-924D-76662DB020B3}"/>
                  </a:ext>
                </a:extLst>
              </p14:cNvPr>
              <p14:cNvContentPartPr/>
              <p14:nvPr/>
            </p14:nvContentPartPr>
            <p14:xfrm>
              <a:off x="8406885" y="256936"/>
              <a:ext cx="319320" cy="59220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888A356E-A012-4340-924D-76662DB020B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370885" y="185296"/>
                <a:ext cx="390960" cy="73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5522C497-FC6B-4298-8C5F-B2BE2F995ADF}"/>
                  </a:ext>
                </a:extLst>
              </p14:cNvPr>
              <p14:cNvContentPartPr/>
              <p14:nvPr/>
            </p14:nvContentPartPr>
            <p14:xfrm>
              <a:off x="8879205" y="833296"/>
              <a:ext cx="11520" cy="14040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5522C497-FC6B-4298-8C5F-B2BE2F995AD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843205" y="761296"/>
                <a:ext cx="831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2C6A1282-EF65-4B8F-87D6-412FFEC2989C}"/>
                  </a:ext>
                </a:extLst>
              </p14:cNvPr>
              <p14:cNvContentPartPr/>
              <p14:nvPr/>
            </p14:nvContentPartPr>
            <p14:xfrm>
              <a:off x="9147405" y="294736"/>
              <a:ext cx="336240" cy="54576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2C6A1282-EF65-4B8F-87D6-412FFEC2989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111405" y="222736"/>
                <a:ext cx="407880" cy="68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824AE6DB-805E-49AD-B3EF-61CADC825154}"/>
                  </a:ext>
                </a:extLst>
              </p14:cNvPr>
              <p14:cNvContentPartPr/>
              <p14:nvPr/>
            </p14:nvContentPartPr>
            <p14:xfrm>
              <a:off x="9599565" y="329656"/>
              <a:ext cx="383760" cy="471960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824AE6DB-805E-49AD-B3EF-61CADC82515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63565" y="257656"/>
                <a:ext cx="455400" cy="61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7867392F-BE0E-4AC8-BADA-3C13C73CAFE5}"/>
                  </a:ext>
                </a:extLst>
              </p14:cNvPr>
              <p14:cNvContentPartPr/>
              <p14:nvPr/>
            </p14:nvContentPartPr>
            <p14:xfrm>
              <a:off x="10065405" y="287536"/>
              <a:ext cx="293400" cy="56304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7867392F-BE0E-4AC8-BADA-3C13C73CAFE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029765" y="215536"/>
                <a:ext cx="365040" cy="70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0C2A35BB-6C8E-4D1F-BD1C-398005851F17}"/>
                  </a:ext>
                </a:extLst>
              </p14:cNvPr>
              <p14:cNvContentPartPr/>
              <p14:nvPr/>
            </p14:nvContentPartPr>
            <p14:xfrm>
              <a:off x="10506405" y="299776"/>
              <a:ext cx="509400" cy="563760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0C2A35BB-6C8E-4D1F-BD1C-398005851F1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470765" y="228136"/>
                <a:ext cx="581040" cy="70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DFC4B4A7-19AF-4863-B84C-6C5A9183072A}"/>
                  </a:ext>
                </a:extLst>
              </p14:cNvPr>
              <p14:cNvContentPartPr/>
              <p14:nvPr/>
            </p14:nvContentPartPr>
            <p14:xfrm>
              <a:off x="11173125" y="493816"/>
              <a:ext cx="223200" cy="31572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DFC4B4A7-19AF-4863-B84C-6C5A9183072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137125" y="422176"/>
                <a:ext cx="294840" cy="45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0BAB39E7-00C3-40F3-8487-07085E79BDF8}"/>
                  </a:ext>
                </a:extLst>
              </p14:cNvPr>
              <p14:cNvContentPartPr/>
              <p14:nvPr/>
            </p14:nvContentPartPr>
            <p14:xfrm>
              <a:off x="11380485" y="884776"/>
              <a:ext cx="34200" cy="1908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0BAB39E7-00C3-40F3-8487-07085E79BDF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344845" y="813136"/>
                <a:ext cx="105840" cy="16272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Prostokąt 13">
            <a:extLst>
              <a:ext uri="{FF2B5EF4-FFF2-40B4-BE49-F238E27FC236}">
                <a16:creationId xmlns:a16="http://schemas.microsoft.com/office/drawing/2014/main" id="{E1139E55-D624-4211-89CA-44336F8C4F0B}"/>
              </a:ext>
            </a:extLst>
          </p:cNvPr>
          <p:cNvSpPr/>
          <p:nvPr/>
        </p:nvSpPr>
        <p:spPr>
          <a:xfrm>
            <a:off x="509249" y="396990"/>
            <a:ext cx="59570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Książka moim przyjacielem.</a:t>
            </a:r>
            <a:endParaRPr lang="pl-PL" sz="4000" dirty="0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E76DC471-A786-4C91-9EB0-3CEF9A919F77}"/>
              </a:ext>
            </a:extLst>
          </p:cNvPr>
          <p:cNvSpPr txBox="1"/>
          <p:nvPr/>
        </p:nvSpPr>
        <p:spPr>
          <a:xfrm>
            <a:off x="537329" y="1281869"/>
            <a:ext cx="10831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Przynieśliśmy swoją ulubioną bajkę. Każdy przeczytał fragment i powiedział dlaczego tak bardzo lubi tę książkę. Zrobiliśmy także maleńkie zakładki do naszych książek. 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24E6D63B-9765-4745-9909-DE7460601BA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070" y="2016345"/>
            <a:ext cx="6882885" cy="4844342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EE1DD828-5E42-4F22-8165-E0F967D7FCF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05" y="2617372"/>
            <a:ext cx="3886984" cy="3465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09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6C198D1-D233-4E46-B165-92707882AA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9" y="423645"/>
            <a:ext cx="4539423" cy="6434355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45EF03E-A67C-415A-831B-F2250DD8942A}"/>
              </a:ext>
            </a:extLst>
          </p:cNvPr>
          <p:cNvSpPr txBox="1"/>
          <p:nvPr/>
        </p:nvSpPr>
        <p:spPr>
          <a:xfrm>
            <a:off x="689851" y="-38020"/>
            <a:ext cx="10967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/>
              <a:t>Wspólnie stworzyliśmy regulamin poszanowania książek – bo o książki należy dbać!!!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7F6A4AD-D61A-4D36-9798-CC4681193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728" y="551576"/>
            <a:ext cx="2423544" cy="287742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7CFE0018-CFF9-4495-862F-59D65C401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072" y="799518"/>
            <a:ext cx="2423544" cy="323139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A1C2312-DA59-44C8-84E7-311C4E61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14" y="3176397"/>
            <a:ext cx="2691992" cy="358932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95C6562-EB38-4E98-B404-A176AC18DD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764" y="536662"/>
            <a:ext cx="2817827" cy="375710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CE6B64CD-4711-4904-AAE2-F9C95BE5DE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80" y="3519763"/>
            <a:ext cx="2586209" cy="3135968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B75738B9-F880-48E6-93BD-F5207A222E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324168" y="4924497"/>
            <a:ext cx="1676400" cy="110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05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Pismo odręczne 2">
                <a:extLst>
                  <a:ext uri="{FF2B5EF4-FFF2-40B4-BE49-F238E27FC236}">
                    <a16:creationId xmlns:a16="http://schemas.microsoft.com/office/drawing/2014/main" id="{95D15158-587D-4C64-AA8F-85A74E4710D5}"/>
                  </a:ext>
                </a:extLst>
              </p14:cNvPr>
              <p14:cNvContentPartPr/>
              <p14:nvPr/>
            </p14:nvContentPartPr>
            <p14:xfrm>
              <a:off x="6612017" y="269486"/>
              <a:ext cx="413280" cy="594360"/>
            </p14:xfrm>
          </p:contentPart>
        </mc:Choice>
        <mc:Fallback xmlns="">
          <p:pic>
            <p:nvPicPr>
              <p:cNvPr id="3" name="Pismo odręczne 2">
                <a:extLst>
                  <a:ext uri="{FF2B5EF4-FFF2-40B4-BE49-F238E27FC236}">
                    <a16:creationId xmlns:a16="http://schemas.microsoft.com/office/drawing/2014/main" id="{95D15158-587D-4C64-AA8F-85A74E4710D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576017" y="197486"/>
                <a:ext cx="484920" cy="73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902CEC2E-54AA-4F4C-8270-DA4AD21F0233}"/>
                  </a:ext>
                </a:extLst>
              </p14:cNvPr>
              <p14:cNvContentPartPr/>
              <p14:nvPr/>
            </p14:nvContentPartPr>
            <p14:xfrm>
              <a:off x="7261457" y="326726"/>
              <a:ext cx="171720" cy="47232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902CEC2E-54AA-4F4C-8270-DA4AD21F023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25817" y="254726"/>
                <a:ext cx="243360" cy="61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AEDE0B3E-52A5-4F3A-9E55-169C0ED849E8}"/>
                  </a:ext>
                </a:extLst>
              </p14:cNvPr>
              <p14:cNvContentPartPr/>
              <p14:nvPr/>
            </p14:nvContentPartPr>
            <p14:xfrm>
              <a:off x="7631897" y="842606"/>
              <a:ext cx="21960" cy="3456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AEDE0B3E-52A5-4F3A-9E55-169C0ED849E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95897" y="770606"/>
                <a:ext cx="93600" cy="17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2D4AC96F-CD58-4BF5-BF6B-54293C0D42B5}"/>
                  </a:ext>
                </a:extLst>
              </p14:cNvPr>
              <p14:cNvContentPartPr/>
              <p14:nvPr/>
            </p14:nvContentPartPr>
            <p14:xfrm>
              <a:off x="7890737" y="287126"/>
              <a:ext cx="473400" cy="54252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2D4AC96F-CD58-4BF5-BF6B-54293C0D42B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54737" y="215126"/>
                <a:ext cx="545040" cy="68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5C2563C6-1DE6-4F2A-B49D-584875EC8622}"/>
                  </a:ext>
                </a:extLst>
              </p14:cNvPr>
              <p14:cNvContentPartPr/>
              <p14:nvPr/>
            </p14:nvContentPartPr>
            <p14:xfrm>
              <a:off x="8538377" y="289286"/>
              <a:ext cx="333000" cy="642240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5C2563C6-1DE6-4F2A-B49D-584875EC8622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02737" y="217286"/>
                <a:ext cx="404640" cy="78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99865A20-B50F-43F7-A576-279EA6B7254F}"/>
                  </a:ext>
                </a:extLst>
              </p14:cNvPr>
              <p14:cNvContentPartPr/>
              <p14:nvPr/>
            </p14:nvContentPartPr>
            <p14:xfrm>
              <a:off x="8982257" y="875726"/>
              <a:ext cx="15840" cy="2484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99865A20-B50F-43F7-A576-279EA6B7254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946617" y="804086"/>
                <a:ext cx="87480" cy="16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41380456-2433-43DE-BFFD-5DCC7A0F6041}"/>
                  </a:ext>
                </a:extLst>
              </p14:cNvPr>
              <p14:cNvContentPartPr/>
              <p14:nvPr/>
            </p14:nvContentPartPr>
            <p14:xfrm>
              <a:off x="9405257" y="306206"/>
              <a:ext cx="346680" cy="524880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41380456-2433-43DE-BFFD-5DCC7A0F604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369617" y="234206"/>
                <a:ext cx="418320" cy="66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B8C13454-1DBC-4DEA-9257-734580542CA6}"/>
                  </a:ext>
                </a:extLst>
              </p14:cNvPr>
              <p14:cNvContentPartPr/>
              <p14:nvPr/>
            </p14:nvContentPartPr>
            <p14:xfrm>
              <a:off x="9863177" y="342206"/>
              <a:ext cx="473760" cy="46008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B8C13454-1DBC-4DEA-9257-734580542CA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827177" y="270206"/>
                <a:ext cx="545400" cy="60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1711B39D-11FF-48BD-9B34-928DE864C6C9}"/>
                  </a:ext>
                </a:extLst>
              </p14:cNvPr>
              <p14:cNvContentPartPr/>
              <p14:nvPr/>
            </p14:nvContentPartPr>
            <p14:xfrm>
              <a:off x="10428737" y="263726"/>
              <a:ext cx="382320" cy="586440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1711B39D-11FF-48BD-9B34-928DE864C6C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392737" y="192086"/>
                <a:ext cx="453960" cy="73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1B43EA5B-DCC6-4D98-B027-499F379C7D02}"/>
                  </a:ext>
                </a:extLst>
              </p14:cNvPr>
              <p14:cNvContentPartPr/>
              <p14:nvPr/>
            </p14:nvContentPartPr>
            <p14:xfrm>
              <a:off x="10863617" y="293246"/>
              <a:ext cx="551520" cy="55728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1B43EA5B-DCC6-4D98-B027-499F379C7D0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827617" y="221606"/>
                <a:ext cx="623160" cy="70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E7537DCB-B154-4367-98DF-92C7A1DCF19C}"/>
                  </a:ext>
                </a:extLst>
              </p14:cNvPr>
              <p14:cNvContentPartPr/>
              <p14:nvPr/>
            </p14:nvContentPartPr>
            <p14:xfrm>
              <a:off x="11589737" y="575126"/>
              <a:ext cx="171360" cy="23652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E7537DCB-B154-4367-98DF-92C7A1DCF19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554097" y="503126"/>
                <a:ext cx="243000" cy="38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EDDC1EE9-E713-4C77-A334-EEB4309FA019}"/>
                  </a:ext>
                </a:extLst>
              </p14:cNvPr>
              <p14:cNvContentPartPr/>
              <p14:nvPr/>
            </p14:nvContentPartPr>
            <p14:xfrm>
              <a:off x="11813657" y="800126"/>
              <a:ext cx="10080" cy="53640"/>
            </p14:xfrm>
          </p:contentPart>
        </mc:Choice>
        <mc:Fallback xmlns=""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EDDC1EE9-E713-4C77-A334-EEB4309FA01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777657" y="728486"/>
                <a:ext cx="81720" cy="19728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Prostokąt 14">
            <a:extLst>
              <a:ext uri="{FF2B5EF4-FFF2-40B4-BE49-F238E27FC236}">
                <a16:creationId xmlns:a16="http://schemas.microsoft.com/office/drawing/2014/main" id="{69547AF1-7937-475A-9164-2781FFE23C01}"/>
              </a:ext>
            </a:extLst>
          </p:cNvPr>
          <p:cNvSpPr/>
          <p:nvPr/>
        </p:nvSpPr>
        <p:spPr>
          <a:xfrm>
            <a:off x="719132" y="148741"/>
            <a:ext cx="48205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5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W świecie bajek.</a:t>
            </a:r>
            <a:endParaRPr lang="pl-PL" sz="5400" dirty="0"/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F7C6C199-2585-4EC1-9429-7634D59712C7}"/>
              </a:ext>
            </a:extLst>
          </p:cNvPr>
          <p:cNvSpPr txBox="1"/>
          <p:nvPr/>
        </p:nvSpPr>
        <p:spPr>
          <a:xfrm>
            <a:off x="6116687" y="1791179"/>
            <a:ext cx="56605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Jaka to dziewczynka ma roboty wiele,</a:t>
            </a:r>
          </a:p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na pięknym balu gubi pantofelek?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CD23853F-0647-4515-BC0C-7DDD1FBF721A}"/>
              </a:ext>
            </a:extLst>
          </p:cNvPr>
          <p:cNvSpPr txBox="1"/>
          <p:nvPr/>
        </p:nvSpPr>
        <p:spPr>
          <a:xfrm>
            <a:off x="331016" y="1251605"/>
            <a:ext cx="61478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Kto listy pisać chciał drobnym maczkiem</a:t>
            </a:r>
          </a:p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po to kupił raz woreczku paczkę?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0426F49F-9496-40B7-A794-764301699F89}"/>
              </a:ext>
            </a:extLst>
          </p:cNvPr>
          <p:cNvSpPr/>
          <p:nvPr/>
        </p:nvSpPr>
        <p:spPr>
          <a:xfrm>
            <a:off x="466376" y="2548644"/>
            <a:ext cx="50735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jakiej bajce spotkacie </a:t>
            </a:r>
          </a:p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dziadka z długa brodą, </a:t>
            </a:r>
          </a:p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chałupinkę, targ i sieci nad wodą?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33" name="Pismo odręczne 132">
                <a:extLst>
                  <a:ext uri="{FF2B5EF4-FFF2-40B4-BE49-F238E27FC236}">
                    <a16:creationId xmlns:a16="http://schemas.microsoft.com/office/drawing/2014/main" id="{700027C7-D7DF-4E32-A786-4AAEE2DD3512}"/>
                  </a:ext>
                </a:extLst>
              </p14:cNvPr>
              <p14:cNvContentPartPr/>
              <p14:nvPr/>
            </p14:nvContentPartPr>
            <p14:xfrm>
              <a:off x="10697938" y="6115240"/>
              <a:ext cx="722520" cy="30600"/>
            </p14:xfrm>
          </p:contentPart>
        </mc:Choice>
        <mc:Fallback xmlns="">
          <p:pic>
            <p:nvPicPr>
              <p:cNvPr id="133" name="Pismo odręczne 132">
                <a:extLst>
                  <a:ext uri="{FF2B5EF4-FFF2-40B4-BE49-F238E27FC236}">
                    <a16:creationId xmlns:a16="http://schemas.microsoft.com/office/drawing/2014/main" id="{700027C7-D7DF-4E32-A786-4AAEE2DD351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689294" y="6106600"/>
                <a:ext cx="740169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36" name="Pismo odręczne 135">
                <a:extLst>
                  <a:ext uri="{FF2B5EF4-FFF2-40B4-BE49-F238E27FC236}">
                    <a16:creationId xmlns:a16="http://schemas.microsoft.com/office/drawing/2014/main" id="{10B9B3FA-86C4-442B-9AB3-B62DC719DBEA}"/>
                  </a:ext>
                </a:extLst>
              </p14:cNvPr>
              <p14:cNvContentPartPr/>
              <p14:nvPr/>
            </p14:nvContentPartPr>
            <p14:xfrm>
              <a:off x="6251054" y="4993840"/>
              <a:ext cx="360" cy="360"/>
            </p14:xfrm>
          </p:contentPart>
        </mc:Choice>
        <mc:Fallback xmlns="">
          <p:pic>
            <p:nvPicPr>
              <p:cNvPr id="136" name="Pismo odręczne 135">
                <a:extLst>
                  <a:ext uri="{FF2B5EF4-FFF2-40B4-BE49-F238E27FC236}">
                    <a16:creationId xmlns:a16="http://schemas.microsoft.com/office/drawing/2014/main" id="{10B9B3FA-86C4-442B-9AB3-B62DC719DBE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242054" y="49852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37" name="Pismo odręczne 136">
                <a:extLst>
                  <a:ext uri="{FF2B5EF4-FFF2-40B4-BE49-F238E27FC236}">
                    <a16:creationId xmlns:a16="http://schemas.microsoft.com/office/drawing/2014/main" id="{1B66E667-9B44-4ED6-8C44-38B1C1671C84}"/>
                  </a:ext>
                </a:extLst>
              </p14:cNvPr>
              <p14:cNvContentPartPr/>
              <p14:nvPr/>
            </p14:nvContentPartPr>
            <p14:xfrm>
              <a:off x="8203694" y="5041000"/>
              <a:ext cx="1080" cy="4320"/>
            </p14:xfrm>
          </p:contentPart>
        </mc:Choice>
        <mc:Fallback xmlns="">
          <p:pic>
            <p:nvPicPr>
              <p:cNvPr id="137" name="Pismo odręczne 136">
                <a:extLst>
                  <a:ext uri="{FF2B5EF4-FFF2-40B4-BE49-F238E27FC236}">
                    <a16:creationId xmlns:a16="http://schemas.microsoft.com/office/drawing/2014/main" id="{1B66E667-9B44-4ED6-8C44-38B1C1671C84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194694" y="5032000"/>
                <a:ext cx="1872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31" name="Pismo odręczne 130">
                <a:extLst>
                  <a:ext uri="{FF2B5EF4-FFF2-40B4-BE49-F238E27FC236}">
                    <a16:creationId xmlns:a16="http://schemas.microsoft.com/office/drawing/2014/main" id="{803E4189-BF38-4E30-AC1A-A1A2DA0AE1F3}"/>
                  </a:ext>
                </a:extLst>
              </p14:cNvPr>
              <p14:cNvContentPartPr/>
              <p14:nvPr/>
            </p14:nvContentPartPr>
            <p14:xfrm>
              <a:off x="8203694" y="5041000"/>
              <a:ext cx="360" cy="360"/>
            </p14:xfrm>
          </p:contentPart>
        </mc:Choice>
        <mc:Fallback xmlns="">
          <p:pic>
            <p:nvPicPr>
              <p:cNvPr id="131" name="Pismo odręczne 130">
                <a:extLst>
                  <a:ext uri="{FF2B5EF4-FFF2-40B4-BE49-F238E27FC236}">
                    <a16:creationId xmlns:a16="http://schemas.microsoft.com/office/drawing/2014/main" id="{803E4189-BF38-4E30-AC1A-A1A2DA0AE1F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194694" y="50320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32" name="Pismo odręczne 131">
                <a:extLst>
                  <a:ext uri="{FF2B5EF4-FFF2-40B4-BE49-F238E27FC236}">
                    <a16:creationId xmlns:a16="http://schemas.microsoft.com/office/drawing/2014/main" id="{7A5FC7C7-7F95-4FBB-BA0C-B6D1DCADEEEE}"/>
                  </a:ext>
                </a:extLst>
              </p14:cNvPr>
              <p14:cNvContentPartPr/>
              <p14:nvPr/>
            </p14:nvContentPartPr>
            <p14:xfrm>
              <a:off x="8609414" y="4947760"/>
              <a:ext cx="360" cy="360"/>
            </p14:xfrm>
          </p:contentPart>
        </mc:Choice>
        <mc:Fallback xmlns="">
          <p:pic>
            <p:nvPicPr>
              <p:cNvPr id="132" name="Pismo odręczne 131">
                <a:extLst>
                  <a:ext uri="{FF2B5EF4-FFF2-40B4-BE49-F238E27FC236}">
                    <a16:creationId xmlns:a16="http://schemas.microsoft.com/office/drawing/2014/main" id="{7A5FC7C7-7F95-4FBB-BA0C-B6D1DCADEEE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600414" y="49387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34" name="Pismo odręczne 133">
                <a:extLst>
                  <a:ext uri="{FF2B5EF4-FFF2-40B4-BE49-F238E27FC236}">
                    <a16:creationId xmlns:a16="http://schemas.microsoft.com/office/drawing/2014/main" id="{6EB3B000-3490-4F87-9921-568AE3C01F5A}"/>
                  </a:ext>
                </a:extLst>
              </p14:cNvPr>
              <p14:cNvContentPartPr/>
              <p14:nvPr/>
            </p14:nvContentPartPr>
            <p14:xfrm>
              <a:off x="9696974" y="4891240"/>
              <a:ext cx="720" cy="0"/>
            </p14:xfrm>
          </p:contentPart>
        </mc:Choice>
        <mc:Fallback xmlns="">
          <p:pic>
            <p:nvPicPr>
              <p:cNvPr id="134" name="Pismo odręczne 133">
                <a:extLst>
                  <a:ext uri="{FF2B5EF4-FFF2-40B4-BE49-F238E27FC236}">
                    <a16:creationId xmlns:a16="http://schemas.microsoft.com/office/drawing/2014/main" id="{6EB3B000-3490-4F87-9921-568AE3C01F5A}"/>
                  </a:ext>
                </a:extLst>
              </p:cNvPr>
              <p:cNvPicPr/>
              <p:nvPr/>
            </p:nvPicPr>
            <p:blipFill/>
            <p:spPr/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35" name="Pismo odręczne 134">
                <a:extLst>
                  <a:ext uri="{FF2B5EF4-FFF2-40B4-BE49-F238E27FC236}">
                    <a16:creationId xmlns:a16="http://schemas.microsoft.com/office/drawing/2014/main" id="{B6F2F7C9-61B8-4AE0-95F6-9CEEFFFC3A46}"/>
                  </a:ext>
                </a:extLst>
              </p14:cNvPr>
              <p14:cNvContentPartPr/>
              <p14:nvPr/>
            </p14:nvContentPartPr>
            <p14:xfrm>
              <a:off x="4365536" y="4558512"/>
              <a:ext cx="360" cy="360"/>
            </p14:xfrm>
          </p:contentPart>
        </mc:Choice>
        <mc:Fallback xmlns="">
          <p:pic>
            <p:nvPicPr>
              <p:cNvPr id="135" name="Pismo odręczne 134">
                <a:extLst>
                  <a:ext uri="{FF2B5EF4-FFF2-40B4-BE49-F238E27FC236}">
                    <a16:creationId xmlns:a16="http://schemas.microsoft.com/office/drawing/2014/main" id="{B6F2F7C9-61B8-4AE0-95F6-9CEEFFFC3A46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356536" y="454987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12" name="pole tekstowe 111">
            <a:extLst>
              <a:ext uri="{FF2B5EF4-FFF2-40B4-BE49-F238E27FC236}">
                <a16:creationId xmlns:a16="http://schemas.microsoft.com/office/drawing/2014/main" id="{82DDDE46-ECA8-4087-85E5-E98145F7DDB0}"/>
              </a:ext>
            </a:extLst>
          </p:cNvPr>
          <p:cNvSpPr txBox="1"/>
          <p:nvPr/>
        </p:nvSpPr>
        <p:spPr>
          <a:xfrm>
            <a:off x="6453592" y="3017041"/>
            <a:ext cx="44743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Dwa łasuchy tym się szczycą,</a:t>
            </a:r>
          </a:p>
          <a:p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że wygrały z czarownicą!!!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44" name="Pismo odręczne 143">
                <a:extLst>
                  <a:ext uri="{FF2B5EF4-FFF2-40B4-BE49-F238E27FC236}">
                    <a16:creationId xmlns:a16="http://schemas.microsoft.com/office/drawing/2014/main" id="{E576F65D-1614-4CB3-BCDE-26BFB2C2A34A}"/>
                  </a:ext>
                </a:extLst>
              </p14:cNvPr>
              <p14:cNvContentPartPr/>
              <p14:nvPr/>
            </p14:nvContentPartPr>
            <p14:xfrm>
              <a:off x="1238414" y="4081240"/>
              <a:ext cx="680400" cy="711360"/>
            </p14:xfrm>
          </p:contentPart>
        </mc:Choice>
        <mc:Fallback xmlns="">
          <p:pic>
            <p:nvPicPr>
              <p:cNvPr id="144" name="Pismo odręczne 143">
                <a:extLst>
                  <a:ext uri="{FF2B5EF4-FFF2-40B4-BE49-F238E27FC236}">
                    <a16:creationId xmlns:a16="http://schemas.microsoft.com/office/drawing/2014/main" id="{E576F65D-1614-4CB3-BCDE-26BFB2C2A34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229774" y="4072600"/>
                <a:ext cx="698040" cy="72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45" name="Pismo odręczne 144">
                <a:extLst>
                  <a:ext uri="{FF2B5EF4-FFF2-40B4-BE49-F238E27FC236}">
                    <a16:creationId xmlns:a16="http://schemas.microsoft.com/office/drawing/2014/main" id="{17FFB5AB-EA72-4304-BEAE-E6AA9FB46710}"/>
                  </a:ext>
                </a:extLst>
              </p14:cNvPr>
              <p14:cNvContentPartPr/>
              <p14:nvPr/>
            </p14:nvContentPartPr>
            <p14:xfrm>
              <a:off x="965534" y="4501720"/>
              <a:ext cx="151200" cy="183240"/>
            </p14:xfrm>
          </p:contentPart>
        </mc:Choice>
        <mc:Fallback xmlns="">
          <p:pic>
            <p:nvPicPr>
              <p:cNvPr id="145" name="Pismo odręczne 144">
                <a:extLst>
                  <a:ext uri="{FF2B5EF4-FFF2-40B4-BE49-F238E27FC236}">
                    <a16:creationId xmlns:a16="http://schemas.microsoft.com/office/drawing/2014/main" id="{17FFB5AB-EA72-4304-BEAE-E6AA9FB46710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56894" y="4493080"/>
                <a:ext cx="168840" cy="20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6" name="Pismo odręczne 145">
                <a:extLst>
                  <a:ext uri="{FF2B5EF4-FFF2-40B4-BE49-F238E27FC236}">
                    <a16:creationId xmlns:a16="http://schemas.microsoft.com/office/drawing/2014/main" id="{9F809522-9786-4551-8D3D-29F70BDC100C}"/>
                  </a:ext>
                </a:extLst>
              </p14:cNvPr>
              <p14:cNvContentPartPr/>
              <p14:nvPr/>
            </p14:nvContentPartPr>
            <p14:xfrm>
              <a:off x="2170094" y="4290400"/>
              <a:ext cx="174960" cy="210240"/>
            </p14:xfrm>
          </p:contentPart>
        </mc:Choice>
        <mc:Fallback xmlns="">
          <p:pic>
            <p:nvPicPr>
              <p:cNvPr id="146" name="Pismo odręczne 145">
                <a:extLst>
                  <a:ext uri="{FF2B5EF4-FFF2-40B4-BE49-F238E27FC236}">
                    <a16:creationId xmlns:a16="http://schemas.microsoft.com/office/drawing/2014/main" id="{9F809522-9786-4551-8D3D-29F70BDC100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161094" y="4281760"/>
                <a:ext cx="19260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7" name="Pismo odręczne 146">
                <a:extLst>
                  <a:ext uri="{FF2B5EF4-FFF2-40B4-BE49-F238E27FC236}">
                    <a16:creationId xmlns:a16="http://schemas.microsoft.com/office/drawing/2014/main" id="{A04C0593-6EF3-4611-A4E2-A57BDB4C2DB2}"/>
                  </a:ext>
                </a:extLst>
              </p14:cNvPr>
              <p14:cNvContentPartPr/>
              <p14:nvPr/>
            </p14:nvContentPartPr>
            <p14:xfrm>
              <a:off x="2257214" y="4212640"/>
              <a:ext cx="9720" cy="4320"/>
            </p14:xfrm>
          </p:contentPart>
        </mc:Choice>
        <mc:Fallback xmlns="">
          <p:pic>
            <p:nvPicPr>
              <p:cNvPr id="147" name="Pismo odręczne 146">
                <a:extLst>
                  <a:ext uri="{FF2B5EF4-FFF2-40B4-BE49-F238E27FC236}">
                    <a16:creationId xmlns:a16="http://schemas.microsoft.com/office/drawing/2014/main" id="{A04C0593-6EF3-4611-A4E2-A57BDB4C2DB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248214" y="4203640"/>
                <a:ext cx="2736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61" name="Pismo odręczne 160">
                <a:extLst>
                  <a:ext uri="{FF2B5EF4-FFF2-40B4-BE49-F238E27FC236}">
                    <a16:creationId xmlns:a16="http://schemas.microsoft.com/office/drawing/2014/main" id="{91FEA9AE-15A2-484C-9920-EDDBA51A9837}"/>
                  </a:ext>
                </a:extLst>
              </p14:cNvPr>
              <p14:cNvContentPartPr/>
              <p14:nvPr/>
            </p14:nvContentPartPr>
            <p14:xfrm>
              <a:off x="2619014" y="4092760"/>
              <a:ext cx="1806480" cy="565920"/>
            </p14:xfrm>
          </p:contentPart>
        </mc:Choice>
        <mc:Fallback xmlns="">
          <p:pic>
            <p:nvPicPr>
              <p:cNvPr id="161" name="Pismo odręczne 160">
                <a:extLst>
                  <a:ext uri="{FF2B5EF4-FFF2-40B4-BE49-F238E27FC236}">
                    <a16:creationId xmlns:a16="http://schemas.microsoft.com/office/drawing/2014/main" id="{91FEA9AE-15A2-484C-9920-EDDBA51A9837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2610372" y="4083760"/>
                <a:ext cx="1824124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68" name="Pismo odręczne 167">
                <a:extLst>
                  <a:ext uri="{FF2B5EF4-FFF2-40B4-BE49-F238E27FC236}">
                    <a16:creationId xmlns:a16="http://schemas.microsoft.com/office/drawing/2014/main" id="{16BB040A-778A-4DF0-B9C9-0F7FB971ADB9}"/>
                  </a:ext>
                </a:extLst>
              </p14:cNvPr>
              <p14:cNvContentPartPr/>
              <p14:nvPr/>
            </p14:nvContentPartPr>
            <p14:xfrm>
              <a:off x="450374" y="5218120"/>
              <a:ext cx="84600" cy="182520"/>
            </p14:xfrm>
          </p:contentPart>
        </mc:Choice>
        <mc:Fallback xmlns="">
          <p:pic>
            <p:nvPicPr>
              <p:cNvPr id="168" name="Pismo odręczne 167">
                <a:extLst>
                  <a:ext uri="{FF2B5EF4-FFF2-40B4-BE49-F238E27FC236}">
                    <a16:creationId xmlns:a16="http://schemas.microsoft.com/office/drawing/2014/main" id="{16BB040A-778A-4DF0-B9C9-0F7FB971ADB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441374" y="5209480"/>
                <a:ext cx="10224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174" name="Pismo odręczne 173">
                <a:extLst>
                  <a:ext uri="{FF2B5EF4-FFF2-40B4-BE49-F238E27FC236}">
                    <a16:creationId xmlns:a16="http://schemas.microsoft.com/office/drawing/2014/main" id="{AF570046-67A5-4D51-88B8-3B46B5AEC133}"/>
                  </a:ext>
                </a:extLst>
              </p14:cNvPr>
              <p14:cNvContentPartPr/>
              <p14:nvPr/>
            </p14:nvContentPartPr>
            <p14:xfrm>
              <a:off x="647654" y="4933720"/>
              <a:ext cx="1475640" cy="451080"/>
            </p14:xfrm>
          </p:contentPart>
        </mc:Choice>
        <mc:Fallback xmlns="">
          <p:pic>
            <p:nvPicPr>
              <p:cNvPr id="174" name="Pismo odręczne 173">
                <a:extLst>
                  <a:ext uri="{FF2B5EF4-FFF2-40B4-BE49-F238E27FC236}">
                    <a16:creationId xmlns:a16="http://schemas.microsoft.com/office/drawing/2014/main" id="{AF570046-67A5-4D51-88B8-3B46B5AEC133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39014" y="4925080"/>
                <a:ext cx="1493280" cy="46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182" name="Pismo odręczne 181">
                <a:extLst>
                  <a:ext uri="{FF2B5EF4-FFF2-40B4-BE49-F238E27FC236}">
                    <a16:creationId xmlns:a16="http://schemas.microsoft.com/office/drawing/2014/main" id="{17CD2146-C0E7-40D0-BBF6-49AC0B36C61E}"/>
                  </a:ext>
                </a:extLst>
              </p14:cNvPr>
              <p14:cNvContentPartPr/>
              <p14:nvPr/>
            </p14:nvContentPartPr>
            <p14:xfrm>
              <a:off x="2434694" y="4779640"/>
              <a:ext cx="1830960" cy="620280"/>
            </p14:xfrm>
          </p:contentPart>
        </mc:Choice>
        <mc:Fallback xmlns="">
          <p:pic>
            <p:nvPicPr>
              <p:cNvPr id="182" name="Pismo odręczne 181">
                <a:extLst>
                  <a:ext uri="{FF2B5EF4-FFF2-40B4-BE49-F238E27FC236}">
                    <a16:creationId xmlns:a16="http://schemas.microsoft.com/office/drawing/2014/main" id="{17CD2146-C0E7-40D0-BBF6-49AC0B36C61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2426052" y="4770640"/>
                <a:ext cx="1848603" cy="63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12" name="Pismo odręczne 211">
                <a:extLst>
                  <a:ext uri="{FF2B5EF4-FFF2-40B4-BE49-F238E27FC236}">
                    <a16:creationId xmlns:a16="http://schemas.microsoft.com/office/drawing/2014/main" id="{EBF7A89B-7B98-4AEB-A705-356369F6EDAB}"/>
                  </a:ext>
                </a:extLst>
              </p14:cNvPr>
              <p14:cNvContentPartPr/>
              <p14:nvPr/>
            </p14:nvContentPartPr>
            <p14:xfrm>
              <a:off x="4966214" y="5255200"/>
              <a:ext cx="130320" cy="130680"/>
            </p14:xfrm>
          </p:contentPart>
        </mc:Choice>
        <mc:Fallback xmlns="">
          <p:pic>
            <p:nvPicPr>
              <p:cNvPr id="212" name="Pismo odręczne 211">
                <a:extLst>
                  <a:ext uri="{FF2B5EF4-FFF2-40B4-BE49-F238E27FC236}">
                    <a16:creationId xmlns:a16="http://schemas.microsoft.com/office/drawing/2014/main" id="{EBF7A89B-7B98-4AEB-A705-356369F6EDA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4957239" y="5246200"/>
                <a:ext cx="147911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36" name="Pismo odręczne 235">
                <a:extLst>
                  <a:ext uri="{FF2B5EF4-FFF2-40B4-BE49-F238E27FC236}">
                    <a16:creationId xmlns:a16="http://schemas.microsoft.com/office/drawing/2014/main" id="{0B7A69DD-67A4-42F3-A315-3E8798D54EA9}"/>
                  </a:ext>
                </a:extLst>
              </p14:cNvPr>
              <p14:cNvContentPartPr/>
              <p14:nvPr/>
            </p14:nvContentPartPr>
            <p14:xfrm>
              <a:off x="5217346" y="4118869"/>
              <a:ext cx="4804560" cy="1220760"/>
            </p14:xfrm>
          </p:contentPart>
        </mc:Choice>
        <mc:Fallback xmlns="">
          <p:pic>
            <p:nvPicPr>
              <p:cNvPr id="236" name="Pismo odręczne 235">
                <a:extLst>
                  <a:ext uri="{FF2B5EF4-FFF2-40B4-BE49-F238E27FC236}">
                    <a16:creationId xmlns:a16="http://schemas.microsoft.com/office/drawing/2014/main" id="{0B7A69DD-67A4-42F3-A315-3E8798D54EA9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5208346" y="4109869"/>
                <a:ext cx="4822200" cy="12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239" name="Pismo odręczne 238">
                <a:extLst>
                  <a:ext uri="{FF2B5EF4-FFF2-40B4-BE49-F238E27FC236}">
                    <a16:creationId xmlns:a16="http://schemas.microsoft.com/office/drawing/2014/main" id="{7E840460-D570-4C7E-A945-A95144C5012C}"/>
                  </a:ext>
                </a:extLst>
              </p14:cNvPr>
              <p14:cNvContentPartPr/>
              <p14:nvPr/>
            </p14:nvContentPartPr>
            <p14:xfrm>
              <a:off x="1835294" y="5973760"/>
              <a:ext cx="128520" cy="179640"/>
            </p14:xfrm>
          </p:contentPart>
        </mc:Choice>
        <mc:Fallback xmlns="">
          <p:pic>
            <p:nvPicPr>
              <p:cNvPr id="239" name="Pismo odręczne 238">
                <a:extLst>
                  <a:ext uri="{FF2B5EF4-FFF2-40B4-BE49-F238E27FC236}">
                    <a16:creationId xmlns:a16="http://schemas.microsoft.com/office/drawing/2014/main" id="{7E840460-D570-4C7E-A945-A95144C5012C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826294" y="5965120"/>
                <a:ext cx="146160" cy="19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251" name="Pismo odręczne 250">
                <a:extLst>
                  <a:ext uri="{FF2B5EF4-FFF2-40B4-BE49-F238E27FC236}">
                    <a16:creationId xmlns:a16="http://schemas.microsoft.com/office/drawing/2014/main" id="{8F19DF3F-4DE7-4B33-BA17-1C2011D8986C}"/>
                  </a:ext>
                </a:extLst>
              </p14:cNvPr>
              <p14:cNvContentPartPr/>
              <p14:nvPr/>
            </p14:nvContentPartPr>
            <p14:xfrm>
              <a:off x="2105654" y="5577400"/>
              <a:ext cx="2209680" cy="524520"/>
            </p14:xfrm>
          </p:contentPart>
        </mc:Choice>
        <mc:Fallback xmlns="">
          <p:pic>
            <p:nvPicPr>
              <p:cNvPr id="251" name="Pismo odręczne 250">
                <a:extLst>
                  <a:ext uri="{FF2B5EF4-FFF2-40B4-BE49-F238E27FC236}">
                    <a16:creationId xmlns:a16="http://schemas.microsoft.com/office/drawing/2014/main" id="{8F19DF3F-4DE7-4B33-BA17-1C2011D8986C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2096654" y="5568760"/>
                <a:ext cx="2227320" cy="54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254" name="Pismo odręczne 253">
                <a:extLst>
                  <a:ext uri="{FF2B5EF4-FFF2-40B4-BE49-F238E27FC236}">
                    <a16:creationId xmlns:a16="http://schemas.microsoft.com/office/drawing/2014/main" id="{058EFE1B-5F4D-461B-9B64-AE16FE39C200}"/>
                  </a:ext>
                </a:extLst>
              </p14:cNvPr>
              <p14:cNvContentPartPr/>
              <p14:nvPr/>
            </p14:nvContentPartPr>
            <p14:xfrm>
              <a:off x="4454654" y="5502880"/>
              <a:ext cx="102600" cy="193680"/>
            </p14:xfrm>
          </p:contentPart>
        </mc:Choice>
        <mc:Fallback xmlns="">
          <p:pic>
            <p:nvPicPr>
              <p:cNvPr id="254" name="Pismo odręczne 253">
                <a:extLst>
                  <a:ext uri="{FF2B5EF4-FFF2-40B4-BE49-F238E27FC236}">
                    <a16:creationId xmlns:a16="http://schemas.microsoft.com/office/drawing/2014/main" id="{058EFE1B-5F4D-461B-9B64-AE16FE39C20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446014" y="5493880"/>
                <a:ext cx="120240" cy="211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2478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CD68EE43-9BFC-49E4-ABF6-59A9FF21D2E6}"/>
              </a:ext>
            </a:extLst>
          </p:cNvPr>
          <p:cNvSpPr txBox="1"/>
          <p:nvPr/>
        </p:nvSpPr>
        <p:spPr>
          <a:xfrm>
            <a:off x="103696" y="169682"/>
            <a:ext cx="12848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Bajki można czytać w książkach, oglądać na telewizorze ale także i słuchać. Są to wyjątkowe audiobooki dla dzieci.</a:t>
            </a:r>
          </a:p>
          <a:p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Wysłuchaliśmy bajki Andersena pt. „Motylek” i składając pomalowaną farbami kartkę namalowaliśmy Pana Motyla.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FE58DCBC-865E-409E-B96B-F2E1B1C4C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7" y="1925941"/>
            <a:ext cx="6290392" cy="483761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F8EDDE0-6A93-43B4-8637-3FFF84DA3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548" y="1341481"/>
            <a:ext cx="4942985" cy="48376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Pismo odręczne 16">
                <a:extLst>
                  <a:ext uri="{FF2B5EF4-FFF2-40B4-BE49-F238E27FC236}">
                    <a16:creationId xmlns:a16="http://schemas.microsoft.com/office/drawing/2014/main" id="{F6B35721-526A-4608-99FC-37085045FDD5}"/>
                  </a:ext>
                </a:extLst>
              </p14:cNvPr>
              <p14:cNvContentPartPr/>
              <p14:nvPr/>
            </p14:nvContentPartPr>
            <p14:xfrm>
              <a:off x="1471086" y="1013571"/>
              <a:ext cx="1799640" cy="1057320"/>
            </p14:xfrm>
          </p:contentPart>
        </mc:Choice>
        <mc:Fallback xmlns="">
          <p:pic>
            <p:nvPicPr>
              <p:cNvPr id="17" name="Pismo odręczne 16">
                <a:extLst>
                  <a:ext uri="{FF2B5EF4-FFF2-40B4-BE49-F238E27FC236}">
                    <a16:creationId xmlns:a16="http://schemas.microsoft.com/office/drawing/2014/main" id="{F6B35721-526A-4608-99FC-37085045FDD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35446" y="941571"/>
                <a:ext cx="1871280" cy="120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6" name="Pismo odręczne 35">
                <a:extLst>
                  <a:ext uri="{FF2B5EF4-FFF2-40B4-BE49-F238E27FC236}">
                    <a16:creationId xmlns:a16="http://schemas.microsoft.com/office/drawing/2014/main" id="{F3E955E3-E1D0-4DF6-864C-B0ACAAFEAE2E}"/>
                  </a:ext>
                </a:extLst>
              </p14:cNvPr>
              <p14:cNvContentPartPr/>
              <p14:nvPr/>
            </p14:nvContentPartPr>
            <p14:xfrm>
              <a:off x="1434726" y="878571"/>
              <a:ext cx="1778760" cy="1273320"/>
            </p14:xfrm>
          </p:contentPart>
        </mc:Choice>
        <mc:Fallback xmlns="">
          <p:pic>
            <p:nvPicPr>
              <p:cNvPr id="36" name="Pismo odręczne 35">
                <a:extLst>
                  <a:ext uri="{FF2B5EF4-FFF2-40B4-BE49-F238E27FC236}">
                    <a16:creationId xmlns:a16="http://schemas.microsoft.com/office/drawing/2014/main" id="{F3E955E3-E1D0-4DF6-864C-B0ACAAFEAE2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25726" y="869931"/>
                <a:ext cx="1796400" cy="129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38999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Pismo odręczne 3">
                <a:extLst>
                  <a:ext uri="{FF2B5EF4-FFF2-40B4-BE49-F238E27FC236}">
                    <a16:creationId xmlns:a16="http://schemas.microsoft.com/office/drawing/2014/main" id="{01B334FE-3031-40DB-B97E-E35D8564FCCE}"/>
                  </a:ext>
                </a:extLst>
              </p14:cNvPr>
              <p14:cNvContentPartPr/>
              <p14:nvPr/>
            </p14:nvContentPartPr>
            <p14:xfrm>
              <a:off x="6269526" y="374931"/>
              <a:ext cx="398880" cy="570240"/>
            </p14:xfrm>
          </p:contentPart>
        </mc:Choice>
        <mc:Fallback xmlns="">
          <p:pic>
            <p:nvPicPr>
              <p:cNvPr id="4" name="Pismo odręczne 3">
                <a:extLst>
                  <a:ext uri="{FF2B5EF4-FFF2-40B4-BE49-F238E27FC236}">
                    <a16:creationId xmlns:a16="http://schemas.microsoft.com/office/drawing/2014/main" id="{01B334FE-3031-40DB-B97E-E35D8564FCC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33526" y="302931"/>
                <a:ext cx="470520" cy="71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Pismo odręczne 4">
                <a:extLst>
                  <a:ext uri="{FF2B5EF4-FFF2-40B4-BE49-F238E27FC236}">
                    <a16:creationId xmlns:a16="http://schemas.microsoft.com/office/drawing/2014/main" id="{874DB5A4-D088-4A2D-A688-6D1B2803BE8F}"/>
                  </a:ext>
                </a:extLst>
              </p14:cNvPr>
              <p14:cNvContentPartPr/>
              <p14:nvPr/>
            </p14:nvContentPartPr>
            <p14:xfrm>
              <a:off x="6832566" y="368091"/>
              <a:ext cx="374400" cy="645120"/>
            </p14:xfrm>
          </p:contentPart>
        </mc:Choice>
        <mc:Fallback xmlns="">
          <p:pic>
            <p:nvPicPr>
              <p:cNvPr id="5" name="Pismo odręczne 4">
                <a:extLst>
                  <a:ext uri="{FF2B5EF4-FFF2-40B4-BE49-F238E27FC236}">
                    <a16:creationId xmlns:a16="http://schemas.microsoft.com/office/drawing/2014/main" id="{874DB5A4-D088-4A2D-A688-6D1B2803BE8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96926" y="296091"/>
                <a:ext cx="446040" cy="78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Pismo odręczne 5">
                <a:extLst>
                  <a:ext uri="{FF2B5EF4-FFF2-40B4-BE49-F238E27FC236}">
                    <a16:creationId xmlns:a16="http://schemas.microsoft.com/office/drawing/2014/main" id="{E3C25F6B-5809-4405-9BA9-2AC46973AFD4}"/>
                  </a:ext>
                </a:extLst>
              </p14:cNvPr>
              <p14:cNvContentPartPr/>
              <p14:nvPr/>
            </p14:nvContentPartPr>
            <p14:xfrm>
              <a:off x="7434486" y="949131"/>
              <a:ext cx="13680" cy="29160"/>
            </p14:xfrm>
          </p:contentPart>
        </mc:Choice>
        <mc:Fallback xmlns="">
          <p:pic>
            <p:nvPicPr>
              <p:cNvPr id="6" name="Pismo odręczne 5">
                <a:extLst>
                  <a:ext uri="{FF2B5EF4-FFF2-40B4-BE49-F238E27FC236}">
                    <a16:creationId xmlns:a16="http://schemas.microsoft.com/office/drawing/2014/main" id="{E3C25F6B-5809-4405-9BA9-2AC46973AFD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398486" y="877131"/>
                <a:ext cx="853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Pismo odręczne 6">
                <a:extLst>
                  <a:ext uri="{FF2B5EF4-FFF2-40B4-BE49-F238E27FC236}">
                    <a16:creationId xmlns:a16="http://schemas.microsoft.com/office/drawing/2014/main" id="{57D82CE5-07B9-4B1C-A88B-1AB48F9E3F3E}"/>
                  </a:ext>
                </a:extLst>
              </p14:cNvPr>
              <p14:cNvContentPartPr/>
              <p14:nvPr/>
            </p14:nvContentPartPr>
            <p14:xfrm>
              <a:off x="7707366" y="349371"/>
              <a:ext cx="639720" cy="594720"/>
            </p14:xfrm>
          </p:contentPart>
        </mc:Choice>
        <mc:Fallback xmlns="">
          <p:pic>
            <p:nvPicPr>
              <p:cNvPr id="7" name="Pismo odręczne 6">
                <a:extLst>
                  <a:ext uri="{FF2B5EF4-FFF2-40B4-BE49-F238E27FC236}">
                    <a16:creationId xmlns:a16="http://schemas.microsoft.com/office/drawing/2014/main" id="{57D82CE5-07B9-4B1C-A88B-1AB48F9E3F3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671726" y="277371"/>
                <a:ext cx="711360" cy="73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Pismo odręczne 7">
                <a:extLst>
                  <a:ext uri="{FF2B5EF4-FFF2-40B4-BE49-F238E27FC236}">
                    <a16:creationId xmlns:a16="http://schemas.microsoft.com/office/drawing/2014/main" id="{49570A0F-3215-4DD4-97BD-17C4AF19A9F0}"/>
                  </a:ext>
                </a:extLst>
              </p14:cNvPr>
              <p14:cNvContentPartPr/>
              <p14:nvPr/>
            </p14:nvContentPartPr>
            <p14:xfrm>
              <a:off x="8465886" y="321651"/>
              <a:ext cx="416520" cy="624240"/>
            </p14:xfrm>
          </p:contentPart>
        </mc:Choice>
        <mc:Fallback xmlns="">
          <p:pic>
            <p:nvPicPr>
              <p:cNvPr id="8" name="Pismo odręczne 7">
                <a:extLst>
                  <a:ext uri="{FF2B5EF4-FFF2-40B4-BE49-F238E27FC236}">
                    <a16:creationId xmlns:a16="http://schemas.microsoft.com/office/drawing/2014/main" id="{49570A0F-3215-4DD4-97BD-17C4AF19A9F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429886" y="249651"/>
                <a:ext cx="488160" cy="76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Pismo odręczne 8">
                <a:extLst>
                  <a:ext uri="{FF2B5EF4-FFF2-40B4-BE49-F238E27FC236}">
                    <a16:creationId xmlns:a16="http://schemas.microsoft.com/office/drawing/2014/main" id="{C004692D-1254-452A-B612-91BC2F280524}"/>
                  </a:ext>
                </a:extLst>
              </p14:cNvPr>
              <p14:cNvContentPartPr/>
              <p14:nvPr/>
            </p14:nvContentPartPr>
            <p14:xfrm>
              <a:off x="9049086" y="955611"/>
              <a:ext cx="25200" cy="14040"/>
            </p14:xfrm>
          </p:contentPart>
        </mc:Choice>
        <mc:Fallback xmlns="">
          <p:pic>
            <p:nvPicPr>
              <p:cNvPr id="9" name="Pismo odręczne 8">
                <a:extLst>
                  <a:ext uri="{FF2B5EF4-FFF2-40B4-BE49-F238E27FC236}">
                    <a16:creationId xmlns:a16="http://schemas.microsoft.com/office/drawing/2014/main" id="{C004692D-1254-452A-B612-91BC2F28052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13086" y="883611"/>
                <a:ext cx="9684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Pismo odręczne 9">
                <a:extLst>
                  <a:ext uri="{FF2B5EF4-FFF2-40B4-BE49-F238E27FC236}">
                    <a16:creationId xmlns:a16="http://schemas.microsoft.com/office/drawing/2014/main" id="{54276193-9A28-4430-8359-E319BAB893A5}"/>
                  </a:ext>
                </a:extLst>
              </p14:cNvPr>
              <p14:cNvContentPartPr/>
              <p14:nvPr/>
            </p14:nvContentPartPr>
            <p14:xfrm>
              <a:off x="9325926" y="324531"/>
              <a:ext cx="375480" cy="708480"/>
            </p14:xfrm>
          </p:contentPart>
        </mc:Choice>
        <mc:Fallback xmlns="">
          <p:pic>
            <p:nvPicPr>
              <p:cNvPr id="10" name="Pismo odręczne 9">
                <a:extLst>
                  <a:ext uri="{FF2B5EF4-FFF2-40B4-BE49-F238E27FC236}">
                    <a16:creationId xmlns:a16="http://schemas.microsoft.com/office/drawing/2014/main" id="{54276193-9A28-4430-8359-E319BAB893A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290286" y="252531"/>
                <a:ext cx="447120" cy="85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Pismo odręczne 10">
                <a:extLst>
                  <a:ext uri="{FF2B5EF4-FFF2-40B4-BE49-F238E27FC236}">
                    <a16:creationId xmlns:a16="http://schemas.microsoft.com/office/drawing/2014/main" id="{0AD44AB3-B307-4EA0-8F11-B5D52CE3423C}"/>
                  </a:ext>
                </a:extLst>
              </p14:cNvPr>
              <p14:cNvContentPartPr/>
              <p14:nvPr/>
            </p14:nvContentPartPr>
            <p14:xfrm>
              <a:off x="9814446" y="402651"/>
              <a:ext cx="513720" cy="588960"/>
            </p14:xfrm>
          </p:contentPart>
        </mc:Choice>
        <mc:Fallback xmlns="">
          <p:pic>
            <p:nvPicPr>
              <p:cNvPr id="11" name="Pismo odręczne 10">
                <a:extLst>
                  <a:ext uri="{FF2B5EF4-FFF2-40B4-BE49-F238E27FC236}">
                    <a16:creationId xmlns:a16="http://schemas.microsoft.com/office/drawing/2014/main" id="{0AD44AB3-B307-4EA0-8F11-B5D52CE3423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778446" y="331011"/>
                <a:ext cx="585360" cy="73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Pismo odręczne 11">
                <a:extLst>
                  <a:ext uri="{FF2B5EF4-FFF2-40B4-BE49-F238E27FC236}">
                    <a16:creationId xmlns:a16="http://schemas.microsoft.com/office/drawing/2014/main" id="{29B0D19A-EF14-47F4-B915-24D924A01E56}"/>
                  </a:ext>
                </a:extLst>
              </p14:cNvPr>
              <p14:cNvContentPartPr/>
              <p14:nvPr/>
            </p14:nvContentPartPr>
            <p14:xfrm>
              <a:off x="10362006" y="332451"/>
              <a:ext cx="469440" cy="696240"/>
            </p14:xfrm>
          </p:contentPart>
        </mc:Choice>
        <mc:Fallback xmlns="">
          <p:pic>
            <p:nvPicPr>
              <p:cNvPr id="12" name="Pismo odręczne 11">
                <a:extLst>
                  <a:ext uri="{FF2B5EF4-FFF2-40B4-BE49-F238E27FC236}">
                    <a16:creationId xmlns:a16="http://schemas.microsoft.com/office/drawing/2014/main" id="{29B0D19A-EF14-47F4-B915-24D924A01E5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326366" y="260451"/>
                <a:ext cx="541080" cy="83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Pismo odręczne 12">
                <a:extLst>
                  <a:ext uri="{FF2B5EF4-FFF2-40B4-BE49-F238E27FC236}">
                    <a16:creationId xmlns:a16="http://schemas.microsoft.com/office/drawing/2014/main" id="{869328DA-D002-4ECA-AACA-525D8A3FB9A3}"/>
                  </a:ext>
                </a:extLst>
              </p14:cNvPr>
              <p14:cNvContentPartPr/>
              <p14:nvPr/>
            </p14:nvContentPartPr>
            <p14:xfrm>
              <a:off x="10891926" y="342891"/>
              <a:ext cx="573840" cy="655920"/>
            </p14:xfrm>
          </p:contentPart>
        </mc:Choice>
        <mc:Fallback xmlns="">
          <p:pic>
            <p:nvPicPr>
              <p:cNvPr id="13" name="Pismo odręczne 12">
                <a:extLst>
                  <a:ext uri="{FF2B5EF4-FFF2-40B4-BE49-F238E27FC236}">
                    <a16:creationId xmlns:a16="http://schemas.microsoft.com/office/drawing/2014/main" id="{869328DA-D002-4ECA-AACA-525D8A3FB9A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856286" y="271251"/>
                <a:ext cx="645480" cy="79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Pismo odręczne 13">
                <a:extLst>
                  <a:ext uri="{FF2B5EF4-FFF2-40B4-BE49-F238E27FC236}">
                    <a16:creationId xmlns:a16="http://schemas.microsoft.com/office/drawing/2014/main" id="{07638AD5-6ECD-4ADC-8E6E-65B09DC15451}"/>
                  </a:ext>
                </a:extLst>
              </p14:cNvPr>
              <p14:cNvContentPartPr/>
              <p14:nvPr/>
            </p14:nvContentPartPr>
            <p14:xfrm>
              <a:off x="11565846" y="621171"/>
              <a:ext cx="223200" cy="303120"/>
            </p14:xfrm>
          </p:contentPart>
        </mc:Choice>
        <mc:Fallback xmlns="">
          <p:pic>
            <p:nvPicPr>
              <p:cNvPr id="14" name="Pismo odręczne 13">
                <a:extLst>
                  <a:ext uri="{FF2B5EF4-FFF2-40B4-BE49-F238E27FC236}">
                    <a16:creationId xmlns:a16="http://schemas.microsoft.com/office/drawing/2014/main" id="{07638AD5-6ECD-4ADC-8E6E-65B09DC1545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530206" y="549531"/>
                <a:ext cx="294840" cy="44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Pismo odręczne 14">
                <a:extLst>
                  <a:ext uri="{FF2B5EF4-FFF2-40B4-BE49-F238E27FC236}">
                    <a16:creationId xmlns:a16="http://schemas.microsoft.com/office/drawing/2014/main" id="{B12EE33D-000B-4C7D-ABC9-48C6BEB30581}"/>
                  </a:ext>
                </a:extLst>
              </p14:cNvPr>
              <p14:cNvContentPartPr/>
              <p14:nvPr/>
            </p14:nvContentPartPr>
            <p14:xfrm>
              <a:off x="11779686" y="1016451"/>
              <a:ext cx="40320" cy="25200"/>
            </p14:xfrm>
          </p:contentPart>
        </mc:Choice>
        <mc:Fallback xmlns="">
          <p:pic>
            <p:nvPicPr>
              <p:cNvPr id="15" name="Pismo odręczne 14">
                <a:extLst>
                  <a:ext uri="{FF2B5EF4-FFF2-40B4-BE49-F238E27FC236}">
                    <a16:creationId xmlns:a16="http://schemas.microsoft.com/office/drawing/2014/main" id="{B12EE33D-000B-4C7D-ABC9-48C6BEB3058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744046" y="944451"/>
                <a:ext cx="111960" cy="16884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Prostokąt 15">
            <a:extLst>
              <a:ext uri="{FF2B5EF4-FFF2-40B4-BE49-F238E27FC236}">
                <a16:creationId xmlns:a16="http://schemas.microsoft.com/office/drawing/2014/main" id="{A50EA4EB-AE56-481E-9AED-5BB38CC39D43}"/>
              </a:ext>
            </a:extLst>
          </p:cNvPr>
          <p:cNvSpPr/>
          <p:nvPr/>
        </p:nvSpPr>
        <p:spPr>
          <a:xfrm>
            <a:off x="402954" y="403399"/>
            <a:ext cx="58047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8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Jak powstaje książka? </a:t>
            </a:r>
            <a:endParaRPr lang="pl-PL" sz="4800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F3693CB-34E0-4FC8-A64D-0D210D6F3869}"/>
              </a:ext>
            </a:extLst>
          </p:cNvPr>
          <p:cNvSpPr txBox="1"/>
          <p:nvPr/>
        </p:nvSpPr>
        <p:spPr>
          <a:xfrm>
            <a:off x="466266" y="1326556"/>
            <a:ext cx="11779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już wiemy. Obejrzeliśmy film stworzony przez uczestników warsztatów w Księgarni Dwie Siostry pt. „Jak powstaje książka?” 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F7C70E37-612A-4D71-B524-92835C7874C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10" y="2716483"/>
            <a:ext cx="3024956" cy="1701538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7ABC1410-576C-4F17-9D66-89860EF324A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87" y="2403774"/>
            <a:ext cx="4337740" cy="2439979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40A79FF9-BAE2-4727-AC68-015C0FF33017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644" y="2632433"/>
            <a:ext cx="3917362" cy="2297786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79AA8DD7-452F-40F2-8C84-0D7531C8A3CB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91" y="4503922"/>
            <a:ext cx="3653410" cy="2055043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E2442A89-EF60-4BD8-A4C0-04C5F1D3C22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08" y="4843753"/>
            <a:ext cx="3457440" cy="195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790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1041</Words>
  <Application>Microsoft Office PowerPoint</Application>
  <PresentationFormat>Panoramiczny</PresentationFormat>
  <Paragraphs>92</Paragraphs>
  <Slides>27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Nauczyciel</dc:creator>
  <cp:lastModifiedBy>Nauczyciel</cp:lastModifiedBy>
  <cp:revision>44</cp:revision>
  <dcterms:created xsi:type="dcterms:W3CDTF">2020-12-21T20:52:34Z</dcterms:created>
  <dcterms:modified xsi:type="dcterms:W3CDTF">2020-12-23T00:06:05Z</dcterms:modified>
</cp:coreProperties>
</file>